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2"/>
  </p:notesMasterIdLst>
  <p:sldIdLst>
    <p:sldId id="611" r:id="rId2"/>
    <p:sldId id="543" r:id="rId3"/>
    <p:sldId id="563" r:id="rId4"/>
    <p:sldId id="616" r:id="rId5"/>
    <p:sldId id="542" r:id="rId6"/>
    <p:sldId id="496" r:id="rId7"/>
    <p:sldId id="609" r:id="rId8"/>
    <p:sldId id="614" r:id="rId9"/>
    <p:sldId id="610" r:id="rId10"/>
    <p:sldId id="615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6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9.wdp"/><Relationship Id="rId4" Type="http://schemas.openxmlformats.org/officeDocument/2006/relationships/image" Target="../media/image18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microsoft.com/office/2007/relationships/hdphoto" Target="../media/hdphoto9.wdp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microsoft.com/office/2007/relationships/hdphoto" Target="../media/hdphoto5.wdp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5.wdp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8.wdp"/><Relationship Id="rId4" Type="http://schemas.openxmlformats.org/officeDocument/2006/relationships/image" Target="../media/image12.png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microsoft.com/office/2007/relationships/hdphoto" Target="../media/hdphoto1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microsoft.com/office/2007/relationships/hdphoto" Target="../media/hdphoto12.wdp"/><Relationship Id="rId4" Type="http://schemas.microsoft.com/office/2007/relationships/hdphoto" Target="../media/hdphoto5.wdp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3219450"/>
            <a:ext cx="62198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6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C01F3-03E7-21A2-7B27-816AFCF91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59" y="1044526"/>
            <a:ext cx="7351632" cy="5062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37" y="656021"/>
            <a:ext cx="1389535" cy="830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0A9171-F38C-A709-CBE0-9AAB82FB1E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351" y="2204864"/>
            <a:ext cx="4254636" cy="408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13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00" y="1433376"/>
            <a:ext cx="8805625" cy="4629561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ance Monkey - BODY PERCUSSION per bambini e ragazzi - TONES AND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9784" y="1628800"/>
            <a:ext cx="8529624" cy="42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C9FA4A-99E9-794E-B134-31FC60BAA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271359"/>
            <a:ext cx="3600400" cy="11539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D2B94F-269D-33A2-2EAA-4C891B107943}"/>
              </a:ext>
            </a:extLst>
          </p:cNvPr>
          <p:cNvSpPr/>
          <p:nvPr/>
        </p:nvSpPr>
        <p:spPr>
          <a:xfrm>
            <a:off x="731404" y="4691827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32656"/>
            <a:ext cx="11856641" cy="258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8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595103"/>
            <a:ext cx="7192812" cy="723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t="-1" b="49328"/>
          <a:stretch/>
        </p:blipFill>
        <p:spPr>
          <a:xfrm>
            <a:off x="693440" y="2564904"/>
            <a:ext cx="10805119" cy="1016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50275"/>
          <a:stretch/>
        </p:blipFill>
        <p:spPr>
          <a:xfrm>
            <a:off x="693439" y="4149080"/>
            <a:ext cx="10805119" cy="9970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367" y="392442"/>
            <a:ext cx="9000999" cy="6721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4846" t="-913" b="-1"/>
          <a:stretch/>
        </p:blipFill>
        <p:spPr>
          <a:xfrm>
            <a:off x="1055440" y="1052736"/>
            <a:ext cx="8483352" cy="374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0948" y="1865674"/>
            <a:ext cx="9666411" cy="3888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9408366" y="476672"/>
            <a:ext cx="2412738" cy="8414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9604623" y="6427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54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032" y="345114"/>
            <a:ext cx="10439733" cy="779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448" y="1124744"/>
            <a:ext cx="6585022" cy="413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C06EA7-72BE-FB4E-FF50-EDD2ABD8D6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520" y="1844824"/>
            <a:ext cx="8136904" cy="399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28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5F13A3-21F5-46B5-3089-0A0496B00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60" y="2497981"/>
            <a:ext cx="3565332" cy="3422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60CABD-B04B-0194-CAAC-ACCC07396A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6" y="2230374"/>
            <a:ext cx="4010122" cy="35637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E8B1CF-BCCC-82C3-691C-A6F86713B5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894577"/>
            <a:ext cx="4183236" cy="3830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943" y="456263"/>
            <a:ext cx="7957313" cy="105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23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8579</TotalTime>
  <Words>25</Words>
  <Application>Microsoft Office PowerPoint</Application>
  <PresentationFormat>Widescreen</PresentationFormat>
  <Paragraphs>7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ZapfChancery-Medium</vt:lpstr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User</cp:lastModifiedBy>
  <cp:revision>683</cp:revision>
  <dcterms:created xsi:type="dcterms:W3CDTF">2010-04-30T18:19:48Z</dcterms:created>
  <dcterms:modified xsi:type="dcterms:W3CDTF">2024-10-21T07:06:53Z</dcterms:modified>
</cp:coreProperties>
</file>