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579" r:id="rId2"/>
    <p:sldId id="543" r:id="rId3"/>
    <p:sldId id="563" r:id="rId4"/>
    <p:sldId id="574" r:id="rId5"/>
    <p:sldId id="542" r:id="rId6"/>
    <p:sldId id="575" r:id="rId7"/>
    <p:sldId id="576" r:id="rId8"/>
    <p:sldId id="555" r:id="rId9"/>
    <p:sldId id="556" r:id="rId10"/>
    <p:sldId id="577" r:id="rId11"/>
    <p:sldId id="569" r:id="rId12"/>
    <p:sldId id="57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94660"/>
  </p:normalViewPr>
  <p:slideViewPr>
    <p:cSldViewPr>
      <p:cViewPr varScale="1">
        <p:scale>
          <a:sx n="69" d="100"/>
          <a:sy n="69" d="100"/>
        </p:scale>
        <p:origin x="51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312024" y="206084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4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9" imgW="4521432" imgH="806349" progId="Paint.Picture">
                  <p:embed/>
                </p:oleObj>
              </mc:Choice>
              <mc:Fallback>
                <p:oleObj name="Bitmap Image" r:id="rId9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11" imgW="4451579" imgH="946032" progId="Paint.Picture">
                  <p:embed/>
                </p:oleObj>
              </mc:Choice>
              <mc:Fallback>
                <p:oleObj name="Bitmap Image" r:id="rId11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endPara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9" imgW="4603987" imgH="971600" progId="Paint.Picture">
                  <p:embed/>
                </p:oleObj>
              </mc:Choice>
              <mc:Fallback>
                <p:oleObj name="Bitmap Image" r:id="rId9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C180B33A-6D91-5865-41B8-7A6B51B2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550494" y="472276"/>
            <a:ext cx="2866056" cy="22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8049</TotalTime>
  <Words>178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ZapfChancery-Medium</vt:lpstr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626</cp:revision>
  <dcterms:created xsi:type="dcterms:W3CDTF">2010-04-30T18:19:48Z</dcterms:created>
  <dcterms:modified xsi:type="dcterms:W3CDTF">2024-10-18T17:01:57Z</dcterms:modified>
</cp:coreProperties>
</file>