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0"/>
  </p:notesMasterIdLst>
  <p:sldIdLst>
    <p:sldId id="256" r:id="rId4"/>
    <p:sldId id="263" r:id="rId5"/>
    <p:sldId id="303" r:id="rId6"/>
    <p:sldId id="430" r:id="rId7"/>
    <p:sldId id="432" r:id="rId8"/>
    <p:sldId id="29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F6699"/>
    <a:srgbClr val="FFFFFF"/>
    <a:srgbClr val="A1DEF9"/>
    <a:srgbClr val="FCFCD4"/>
    <a:srgbClr val="FFE7FF"/>
    <a:srgbClr val="FF99CC"/>
    <a:srgbClr val="F19EC2"/>
    <a:srgbClr val="A8D59E"/>
    <a:srgbClr val="FF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181992" y="1030518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2085" y="4856886"/>
            <a:ext cx="1882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TIẾT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12260</TotalTime>
  <Words>114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思源黑体 CN Bold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27</cp:revision>
  <dcterms:created xsi:type="dcterms:W3CDTF">2022-06-25T07:57:25Z</dcterms:created>
  <dcterms:modified xsi:type="dcterms:W3CDTF">2024-10-30T08:08:35Z</dcterms:modified>
  <cp:category>9Slide.vn</cp:category>
</cp:coreProperties>
</file>