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Lst>
  <p:notesMasterIdLst>
    <p:notesMasterId r:id="rId18"/>
  </p:notesMasterIdLst>
  <p:sldIdLst>
    <p:sldId id="261" r:id="rId3"/>
    <p:sldId id="615" r:id="rId4"/>
    <p:sldId id="274" r:id="rId5"/>
    <p:sldId id="748" r:id="rId6"/>
    <p:sldId id="749" r:id="rId7"/>
    <p:sldId id="750" r:id="rId8"/>
    <p:sldId id="262" r:id="rId9"/>
    <p:sldId id="751" r:id="rId10"/>
    <p:sldId id="752" r:id="rId11"/>
    <p:sldId id="753" r:id="rId12"/>
    <p:sldId id="754" r:id="rId13"/>
    <p:sldId id="755" r:id="rId14"/>
    <p:sldId id="277" r:id="rId15"/>
    <p:sldId id="756" r:id="rId16"/>
    <p:sldId id="7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a:srgbClr val="F7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8" d="100"/>
          <a:sy n="48" d="100"/>
        </p:scale>
        <p:origin x="1578"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DA2C3-8746-457F-BDA7-EFEF10B91034}" type="datetimeFigureOut">
              <a:rPr lang="en-US" smtClean="0"/>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8CD4F-CD88-4B67-9D6D-392C6986DFA6}" type="slidenum">
              <a:rPr lang="en-US" smtClean="0"/>
              <a:t>‹#›</a:t>
            </a:fld>
            <a:endParaRPr lang="en-US"/>
          </a:p>
        </p:txBody>
      </p:sp>
    </p:spTree>
    <p:extLst>
      <p:ext uri="{BB962C8B-B14F-4D97-AF65-F5344CB8AC3E}">
        <p14:creationId xmlns:p14="http://schemas.microsoft.com/office/powerpoint/2010/main" val="276190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9426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974672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67274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017745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727480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750578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0558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352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009609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860304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1011502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45784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22236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29712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00289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342949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197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2899542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61655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29210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39446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863724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0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333811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8055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9/8/2024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3467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9/8/2024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37070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9/8/2024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5962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9/8/2024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8176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9/8/2024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27408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9/8/2024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6465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9/8/2024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551141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9/8/2024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016759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9/8/2024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6751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870152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9/8/2024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50616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9/8/2024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8556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329938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768651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80740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54200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435914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4.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4F660ECD-5BBA-0976-2244-83925F71D53A}"/>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938131" y="0"/>
            <a:ext cx="1748161" cy="1748161"/>
          </a:xfrm>
          <a:prstGeom prst="rect">
            <a:avLst/>
          </a:prstGeom>
        </p:spPr>
      </p:pic>
    </p:spTree>
    <p:extLst>
      <p:ext uri="{BB962C8B-B14F-4D97-AF65-F5344CB8AC3E}">
        <p14:creationId xmlns:p14="http://schemas.microsoft.com/office/powerpoint/2010/main" val="88834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912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2" name="Picture 1" descr="A person and person with a book and flowers&#10;&#10;Description automatically generated">
            <a:extLst>
              <a:ext uri="{FF2B5EF4-FFF2-40B4-BE49-F238E27FC236}">
                <a16:creationId xmlns:a16="http://schemas.microsoft.com/office/drawing/2014/main" id="{25755434-40BC-C415-8DD0-057A97F44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59" y="3819524"/>
            <a:ext cx="3842064" cy="3318189"/>
          </a:xfrm>
          <a:prstGeom prst="rect">
            <a:avLst/>
          </a:prstGeom>
        </p:spPr>
      </p:pic>
      <p:pic>
        <p:nvPicPr>
          <p:cNvPr id="7" name="Picture 6">
            <a:extLst>
              <a:ext uri="{FF2B5EF4-FFF2-40B4-BE49-F238E27FC236}">
                <a16:creationId xmlns:a16="http://schemas.microsoft.com/office/drawing/2014/main" id="{00CE830A-BA7D-5E12-78E7-2A9B5598762A}"/>
              </a:ext>
            </a:extLst>
          </p:cNvPr>
          <p:cNvPicPr>
            <a:picLocks noChangeAspect="1"/>
          </p:cNvPicPr>
          <p:nvPr/>
        </p:nvPicPr>
        <p:blipFill>
          <a:blip r:embed="rId4"/>
          <a:stretch>
            <a:fillRect/>
          </a:stretch>
        </p:blipFill>
        <p:spPr>
          <a:xfrm>
            <a:off x="4353160" y="1118574"/>
            <a:ext cx="3371380" cy="963251"/>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5"/>
          <a:stretch>
            <a:fillRect/>
          </a:stretch>
        </p:blipFill>
        <p:spPr>
          <a:xfrm>
            <a:off x="2227372" y="2085102"/>
            <a:ext cx="7718205" cy="2554445"/>
          </a:xfrm>
          <a:prstGeom prst="rect">
            <a:avLst/>
          </a:prstGeom>
        </p:spPr>
      </p:pic>
      <p:sp>
        <p:nvSpPr>
          <p:cNvPr id="3" name="Oval 2"/>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Hát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về</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Kim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Đồng</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E29AF801-4188-BBE0-D9ED-95BB9C958656}"/>
              </a:ext>
            </a:extLst>
          </p:cNvPr>
          <p:cNvPicPr>
            <a:picLocks noChangeAspect="1"/>
          </p:cNvPicPr>
          <p:nvPr/>
        </p:nvPicPr>
        <p:blipFill>
          <a:blip r:embed="rId3"/>
          <a:stretch>
            <a:fillRect/>
          </a:stretch>
        </p:blipFill>
        <p:spPr>
          <a:xfrm>
            <a:off x="596516" y="2000251"/>
            <a:ext cx="3413717" cy="3376612"/>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323027"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777698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chiến</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sĩ</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ngoài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đảo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xa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4B47A5F7-6626-63C0-FA35-94E8333E5B14}"/>
              </a:ext>
            </a:extLst>
          </p:cNvPr>
          <p:cNvPicPr>
            <a:picLocks noChangeAspect="1"/>
          </p:cNvPicPr>
          <p:nvPr/>
        </p:nvPicPr>
        <p:blipFill>
          <a:blip r:embed="rId3"/>
          <a:stretch>
            <a:fillRect/>
          </a:stretch>
        </p:blipFill>
        <p:spPr>
          <a:xfrm>
            <a:off x="566737" y="1885950"/>
            <a:ext cx="3510247" cy="3371850"/>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352524"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15123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936168" y="1962150"/>
            <a:ext cx="6608131" cy="2476500"/>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Tự</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hào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mong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ước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VĐV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thể</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thao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làm</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rạng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Tổ</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quốc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7EC2BA96-644D-4801-FCC4-4AAA195252A6}"/>
              </a:ext>
            </a:extLst>
          </p:cNvPr>
          <p:cNvPicPr>
            <a:picLocks noChangeAspect="1"/>
          </p:cNvPicPr>
          <p:nvPr/>
        </p:nvPicPr>
        <p:blipFill>
          <a:blip r:embed="rId3"/>
          <a:stretch>
            <a:fillRect/>
          </a:stretch>
        </p:blipFill>
        <p:spPr>
          <a:xfrm>
            <a:off x="485775" y="2171700"/>
            <a:ext cx="3683374" cy="2895600"/>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596276"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390961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Kể thêm những việc làm khác thể hiện lòng biết ơn với người có công với quê hương, đất nước.</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718;p33">
            <a:extLst>
              <a:ext uri="{FF2B5EF4-FFF2-40B4-BE49-F238E27FC236}">
                <a16:creationId xmlns:a16="http://schemas.microsoft.com/office/drawing/2014/main" id="{64F6109D-F4B0-AB17-5BD7-ECFBDDCA6464}"/>
              </a:ext>
            </a:extLst>
          </p:cNvPr>
          <p:cNvSpPr/>
          <p:nvPr/>
        </p:nvSpPr>
        <p:spPr>
          <a:xfrm>
            <a:off x="3654315" y="31834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2DC3B0F9-E1B3-E43C-3F77-3D7D3617E9AA}"/>
              </a:ext>
            </a:extLst>
          </p:cNvPr>
          <p:cNvSpPr txBox="1"/>
          <p:nvPr/>
        </p:nvSpPr>
        <p:spPr>
          <a:xfrm>
            <a:off x="3981450" y="33242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Bảo vệ thành quả do người có công gìn giữ, xây dựng.</a:t>
            </a:r>
          </a:p>
        </p:txBody>
      </p:sp>
      <p:sp>
        <p:nvSpPr>
          <p:cNvPr id="7" name="Google Shape;718;p33">
            <a:extLst>
              <a:ext uri="{FF2B5EF4-FFF2-40B4-BE49-F238E27FC236}">
                <a16:creationId xmlns:a16="http://schemas.microsoft.com/office/drawing/2014/main" id="{B6CC843B-52F4-B3BF-C0C4-ED4256FCED67}"/>
              </a:ext>
            </a:extLst>
          </p:cNvPr>
          <p:cNvSpPr/>
          <p:nvPr/>
        </p:nvSpPr>
        <p:spPr>
          <a:xfrm>
            <a:off x="3711465" y="48979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4038600" y="50387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Học tập tốt để tiếp nối truyền thống của người có công,...</a:t>
            </a:r>
          </a:p>
        </p:txBody>
      </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0" name="Oval 9"/>
          <p:cNvSpPr/>
          <p:nvPr/>
        </p:nvSpPr>
        <p:spPr>
          <a:xfrm>
            <a:off x="4470512"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902DD-9D31-127E-7F33-9B34DE9FDEA6}"/>
              </a:ext>
            </a:extLst>
          </p:cNvPr>
          <p:cNvSpPr/>
          <p:nvPr/>
        </p:nvSpPr>
        <p:spPr>
          <a:xfrm>
            <a:off x="2324102" y="1495425"/>
            <a:ext cx="3105148"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bảo vệ quê hương, đất nước để đem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lại cuộc sống hoà bình cho chúng ta.</a:t>
            </a:r>
          </a:p>
        </p:txBody>
      </p:sp>
      <p:sp>
        <p:nvSpPr>
          <p:cNvPr id="5" name="Rectangle 4">
            <a:extLst>
              <a:ext uri="{FF2B5EF4-FFF2-40B4-BE49-F238E27FC236}">
                <a16:creationId xmlns:a16="http://schemas.microsoft.com/office/drawing/2014/main" id="{CBBC37EE-9665-D41D-F58B-740569B63553}"/>
              </a:ext>
            </a:extLst>
          </p:cNvPr>
          <p:cNvSpPr/>
          <p:nvPr/>
        </p:nvSpPr>
        <p:spPr>
          <a:xfrm>
            <a:off x="2076451" y="3552825"/>
            <a:ext cx="3476624" cy="1771650"/>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xây dựng quê hương, đất nước để chúng ta có cuộc sống</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tươi đẹp như ngày hôm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nay.</a:t>
            </a:r>
          </a:p>
        </p:txBody>
      </p:sp>
      <p:sp>
        <p:nvSpPr>
          <p:cNvPr id="6" name="Oval 5">
            <a:extLst>
              <a:ext uri="{FF2B5EF4-FFF2-40B4-BE49-F238E27FC236}">
                <a16:creationId xmlns:a16="http://schemas.microsoft.com/office/drawing/2014/main" id="{C194F34A-DBCC-B24B-095C-DF04AECCDCA1}"/>
              </a:ext>
            </a:extLst>
          </p:cNvPr>
          <p:cNvSpPr/>
          <p:nvPr/>
        </p:nvSpPr>
        <p:spPr>
          <a:xfrm>
            <a:off x="-76199" y="1990725"/>
            <a:ext cx="2552700" cy="2124075"/>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1. </a:t>
            </a:r>
            <a:r>
              <a:rPr lang="en-US" sz="2000" b="1" dirty="0" err="1">
                <a:solidFill>
                  <a:srgbClr val="002060"/>
                </a:solidFill>
                <a:latin typeface="Cambria" panose="02040503050406030204" pitchFamily="18" charset="0"/>
                <a:ea typeface="Cambria" panose="02040503050406030204" pitchFamily="18" charset="0"/>
              </a:rPr>
              <a:t>Vì</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sao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0C419995-9006-7B53-F16B-B6812A16DE91}"/>
              </a:ext>
            </a:extLst>
          </p:cNvPr>
          <p:cNvSpPr/>
          <p:nvPr/>
        </p:nvSpPr>
        <p:spPr>
          <a:xfrm>
            <a:off x="8105776" y="1600200"/>
            <a:ext cx="3695699"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Tham gia hoạt động đền ơn đáp nghĩa, bảo vệ thành quả của thế hệ trước.</a:t>
            </a:r>
          </a:p>
        </p:txBody>
      </p:sp>
      <p:sp>
        <p:nvSpPr>
          <p:cNvPr id="9" name="Rectangle 8">
            <a:extLst>
              <a:ext uri="{FF2B5EF4-FFF2-40B4-BE49-F238E27FC236}">
                <a16:creationId xmlns:a16="http://schemas.microsoft.com/office/drawing/2014/main" id="{0E2595CC-D78C-2B30-D079-694C118FD58A}"/>
              </a:ext>
            </a:extLst>
          </p:cNvPr>
          <p:cNvSpPr/>
          <p:nvPr/>
        </p:nvSpPr>
        <p:spPr>
          <a:xfrm>
            <a:off x="7858125" y="3657600"/>
            <a:ext cx="3876675" cy="1590675"/>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Tích cực học tập, rèn luyện, để tiếp nối sự</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nghiệp bảo vệ và xây dựng quê hương đất nước mạnh giàu.</a:t>
            </a:r>
          </a:p>
        </p:txBody>
      </p:sp>
      <p:sp>
        <p:nvSpPr>
          <p:cNvPr id="10" name="Oval 9">
            <a:extLst>
              <a:ext uri="{FF2B5EF4-FFF2-40B4-BE49-F238E27FC236}">
                <a16:creationId xmlns:a16="http://schemas.microsoft.com/office/drawing/2014/main" id="{8F3078C2-77CA-4F36-BED1-C8A5F7D2437E}"/>
              </a:ext>
            </a:extLst>
          </p:cNvPr>
          <p:cNvSpPr/>
          <p:nvPr/>
        </p:nvSpPr>
        <p:spPr>
          <a:xfrm>
            <a:off x="5486400" y="2076450"/>
            <a:ext cx="2781300" cy="2124075"/>
          </a:xfrm>
          <a:prstGeom prst="ellipse">
            <a:avLst/>
          </a:prstGeom>
          <a:solidFill>
            <a:srgbClr val="93E3FF"/>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Việc</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làm</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thể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hiện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lòng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11" name="Oval 10"/>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2" name="Oval 11"/>
          <p:cNvSpPr/>
          <p:nvPr/>
        </p:nvSpPr>
        <p:spPr>
          <a:xfrm>
            <a:off x="4558177"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Uống</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nước</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nhớ</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nguồn</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0" dirty="0">
                <a:solidFill>
                  <a:prstClr val="black"/>
                </a:solidFill>
                <a:latin typeface="Calibri" panose="020F0502020204030204" pitchFamily="34" charset="0"/>
                <a:ea typeface="Calibri" panose="020F0502020204030204" pitchFamily="34" charset="0"/>
                <a:cs typeface="Calibri" panose="020F0502020204030204" pitchFamily="34" charset="0"/>
              </a:rPr>
              <a:t>Em</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hãy</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giải</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thích</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ý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nghĩa</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thông</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điệp</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trên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Google Shape;718;p33">
            <a:extLst>
              <a:ext uri="{FF2B5EF4-FFF2-40B4-BE49-F238E27FC236}">
                <a16:creationId xmlns:a16="http://schemas.microsoft.com/office/drawing/2014/main" id="{B6CC843B-52F4-B3BF-C0C4-ED4256FCED67}"/>
              </a:ext>
            </a:extLst>
          </p:cNvPr>
          <p:cNvSpPr/>
          <p:nvPr/>
        </p:nvSpPr>
        <p:spPr>
          <a:xfrm>
            <a:off x="3444765" y="2811995"/>
            <a:ext cx="8070960" cy="15980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3771900" y="2952749"/>
            <a:ext cx="7483280" cy="1384995"/>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đen: Khi được uống, hưởng dòng nước mát thì hãy nhớ tới nơi khởi đầu cho ta dòng nước đó.</a:t>
            </a:r>
          </a:p>
        </p:txBody>
      </p:sp>
      <p:sp>
        <p:nvSpPr>
          <p:cNvPr id="4" name="Google Shape;718;p33">
            <a:extLst>
              <a:ext uri="{FF2B5EF4-FFF2-40B4-BE49-F238E27FC236}">
                <a16:creationId xmlns:a16="http://schemas.microsoft.com/office/drawing/2014/main" id="{01C5A987-DF8F-71BF-FE4B-4B9F6CC2C2C7}"/>
              </a:ext>
            </a:extLst>
          </p:cNvPr>
          <p:cNvSpPr/>
          <p:nvPr/>
        </p:nvSpPr>
        <p:spPr>
          <a:xfrm>
            <a:off x="3463815" y="4726520"/>
            <a:ext cx="8070960" cy="1893355"/>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85710204-8E89-DD91-A5F4-3BA812401A47}"/>
              </a:ext>
            </a:extLst>
          </p:cNvPr>
          <p:cNvSpPr txBox="1"/>
          <p:nvPr/>
        </p:nvSpPr>
        <p:spPr>
          <a:xfrm>
            <a:off x="3790950" y="4867274"/>
            <a:ext cx="7483280" cy="1815882"/>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bóng: Lời nhắc nhở khuyên nhủ của ông cha ta đối với con cháu, cần phải biết ơn khi thừa hưởng thành quả công lao của người đi trước.</a:t>
            </a:r>
          </a:p>
        </p:txBody>
      </p:sp>
      <p:sp>
        <p:nvSpPr>
          <p:cNvPr id="10" name="Oval 9"/>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Oval 10"/>
          <p:cNvSpPr/>
          <p:nvPr/>
        </p:nvSpPr>
        <p:spPr>
          <a:xfrm>
            <a:off x="4382021"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564022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4"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2: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lang="en-US" sz="4800" b="1" dirty="0">
                  <a:solidFill>
                    <a:prstClr val="black"/>
                  </a:solidFill>
                  <a:latin typeface="Calibri (Body)"/>
                  <a:ea typeface="Segoe UI" panose="020B0502040204020203" pitchFamily="34" charset="0"/>
                  <a:cs typeface="Calibri" panose="020F0502020204030204" pitchFamily="34" charset="0"/>
                </a:rPr>
                <a:t>VÌ SAO PHẢI BIẾT ƠN</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62537" y="1595639"/>
            <a:ext cx="5695363" cy="2547736"/>
            <a:chOff x="310800" y="1911333"/>
            <a:chExt cx="5650162" cy="3047186"/>
          </a:xfrm>
        </p:grpSpPr>
        <p:sp>
          <p:nvSpPr>
            <p:cNvPr id="14"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18;p33"/>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Sáng Chủ nhật, các bạn trong thôn đến Nhà Văn hoá để nghe bác trưởng thôn nói chuyện. Bác kể: Thôn mang tên người đã có công giúp dân đắp đề lần biển, mở mang đồng ruộng để sản xuất, vượt qua đói nghèo, xây dựng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thôn giàu đẹp, yên vui.</a:t>
              </a:r>
            </a:p>
          </p:txBody>
        </p:sp>
        <p:grpSp>
          <p:nvGrpSpPr>
            <p:cNvPr id="21" name="Group 20"/>
            <p:cNvGrpSpPr/>
            <p:nvPr/>
          </p:nvGrpSpPr>
          <p:grpSpPr>
            <a:xfrm>
              <a:off x="646756" y="4315458"/>
              <a:ext cx="4758622" cy="643061"/>
              <a:chOff x="855100" y="4477504"/>
              <a:chExt cx="4758622" cy="643061"/>
            </a:xfrm>
          </p:grpSpPr>
          <p:cxnSp>
            <p:nvCxnSpPr>
              <p:cNvPr id="3" name="Straight Connector 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15" name="Google Shape;724;p33"/>
            <p:cNvGrpSpPr/>
            <p:nvPr/>
          </p:nvGrpSpPr>
          <p:grpSpPr>
            <a:xfrm>
              <a:off x="1906680" y="1911333"/>
              <a:ext cx="1854260" cy="523163"/>
              <a:chOff x="1639601" y="539501"/>
              <a:chExt cx="1091683" cy="548641"/>
            </a:xfrm>
          </p:grpSpPr>
          <p:sp>
            <p:nvSpPr>
              <p:cNvPr id="16"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1" name="Google Shape;718;p33"/>
          <p:cNvSpPr/>
          <p:nvPr/>
        </p:nvSpPr>
        <p:spPr>
          <a:xfrm>
            <a:off x="6159391" y="4002621"/>
            <a:ext cx="5650162" cy="242318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8;p33"/>
          <p:cNvSpPr/>
          <p:nvPr/>
        </p:nvSpPr>
        <p:spPr>
          <a:xfrm>
            <a:off x="6326607" y="4093319"/>
            <a:ext cx="5617743" cy="2145391"/>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chemeClr val="accent5">
                <a:lumMod val="75000"/>
              </a:schemeClr>
            </a:solidFill>
            <a:prstDash val="dash"/>
          </a:ln>
        </p:spPr>
        <p:txBody>
          <a:bodyPr spcFirstLastPara="1" wrap="square" lIns="457200" tIns="365760" rIns="548640" bIns="18288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497170"/>
            <a:ext cx="10167395" cy="750605"/>
            <a:chOff x="1869832" y="3990205"/>
            <a:chExt cx="9320710" cy="1569660"/>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1585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en-US" sz="3000" b="1" dirty="0" err="1">
                  <a:solidFill>
                    <a:srgbClr val="000000"/>
                  </a:solidFill>
                  <a:latin typeface="Cambria" panose="02040503050406030204" pitchFamily="18" charset="0"/>
                  <a:ea typeface="Cambria" panose="02040503050406030204" pitchFamily="18" charset="0"/>
                </a:rPr>
                <a:t>các</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trường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hợp</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dưới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đây</a:t>
              </a:r>
              <a:r>
                <a:rPr lang="en-US" sz="3000" b="1" dirty="0">
                  <a:solidFill>
                    <a:srgbClr val="000000"/>
                  </a:solidFill>
                  <a:latin typeface="Cambria" panose="02040503050406030204" pitchFamily="18" charset="0"/>
                  <a:ea typeface="Cambria" panose="02040503050406030204" pitchFamily="18" charset="0"/>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BD8100E3-98DA-2BF1-730D-76162076F32B}"/>
              </a:ext>
            </a:extLst>
          </p:cNvPr>
          <p:cNvSpPr txBox="1"/>
          <p:nvPr/>
        </p:nvSpPr>
        <p:spPr>
          <a:xfrm>
            <a:off x="6486525" y="4143375"/>
            <a:ext cx="5238750" cy="2308324"/>
          </a:xfrm>
          <a:prstGeom prst="rect">
            <a:avLst/>
          </a:prstGeom>
          <a:noFill/>
        </p:spPr>
        <p:txBody>
          <a:bodyPr wrap="square" rtlCol="0">
            <a:spAutoFit/>
          </a:bodyPr>
          <a:lstStyle/>
          <a:p>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b Kỉ niệm ngày Thương binh liệt sĩ 27 tháng 7, giáo viên và học sinh dâng hương lên tượng đài "Tổ quốc ghi công". Thầy trò r</a:t>
            </a:r>
            <a:r>
              <a:rPr lang="en-US" kern="0" dirty="0">
                <a:solidFill>
                  <a:srgbClr val="002060"/>
                </a:solidFill>
                <a:latin typeface="Cambria" panose="02040503050406030204" pitchFamily="18" charset="0"/>
                <a:ea typeface="Cambria" panose="02040503050406030204" pitchFamily="18" charset="0"/>
                <a:cs typeface="Arial"/>
                <a:sym typeface="Arial"/>
              </a:rPr>
              <a:t>ư</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ng rưng xúc động nhớ lời Bác Hồ từng nói: "Máu đào của các liệt sĩ đã làm cho lá cờ cách mạng thêm đỏ chói. Sự hi sinh anh dũng của các liệt sĩ đã giúp cho đất nước Việt Nam của chúng ta được nở hoa độc lập, kết quả t</a:t>
            </a:r>
            <a:r>
              <a:rPr kumimoji="0" lang="en-US"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ự</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do"</a:t>
            </a: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endParaRPr lang="en-US" dirty="0"/>
          </a:p>
        </p:txBody>
      </p:sp>
      <p:pic>
        <p:nvPicPr>
          <p:cNvPr id="11" name="Picture 10">
            <a:extLst>
              <a:ext uri="{FF2B5EF4-FFF2-40B4-BE49-F238E27FC236}">
                <a16:creationId xmlns:a16="http://schemas.microsoft.com/office/drawing/2014/main" id="{1E5E56DB-C466-2087-1ED2-BD3D2AFF1658}"/>
              </a:ext>
            </a:extLst>
          </p:cNvPr>
          <p:cNvPicPr>
            <a:picLocks noChangeAspect="1"/>
          </p:cNvPicPr>
          <p:nvPr/>
        </p:nvPicPr>
        <p:blipFill>
          <a:blip r:embed="rId3"/>
          <a:stretch>
            <a:fillRect/>
          </a:stretch>
        </p:blipFill>
        <p:spPr>
          <a:xfrm>
            <a:off x="6081712" y="1481137"/>
            <a:ext cx="3343275" cy="2447925"/>
          </a:xfrm>
          <a:prstGeom prst="rect">
            <a:avLst/>
          </a:prstGeom>
        </p:spPr>
      </p:pic>
      <p:pic>
        <p:nvPicPr>
          <p:cNvPr id="13" name="Picture 12">
            <a:extLst>
              <a:ext uri="{FF2B5EF4-FFF2-40B4-BE49-F238E27FC236}">
                <a16:creationId xmlns:a16="http://schemas.microsoft.com/office/drawing/2014/main" id="{60A67B3D-F012-71E6-BE79-D36163102589}"/>
              </a:ext>
            </a:extLst>
          </p:cNvPr>
          <p:cNvPicPr>
            <a:picLocks noChangeAspect="1"/>
          </p:cNvPicPr>
          <p:nvPr/>
        </p:nvPicPr>
        <p:blipFill>
          <a:blip r:embed="rId4"/>
          <a:stretch>
            <a:fillRect/>
          </a:stretch>
        </p:blipFill>
        <p:spPr>
          <a:xfrm>
            <a:off x="2114549" y="4162425"/>
            <a:ext cx="3190875" cy="2386012"/>
          </a:xfrm>
          <a:prstGeom prst="rect">
            <a:avLst/>
          </a:prstGeom>
        </p:spPr>
      </p:pic>
      <p:sp>
        <p:nvSpPr>
          <p:cNvPr id="25" name="Oval 2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7" name="Oval 26"/>
          <p:cNvSpPr/>
          <p:nvPr/>
        </p:nvSpPr>
        <p:spPr>
          <a:xfrm>
            <a:off x="4434351"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51F1E1CD-1906-C511-AF86-93816426A2D6}"/>
              </a:ext>
            </a:extLst>
          </p:cNvPr>
          <p:cNvSpPr/>
          <p:nvPr/>
        </p:nvSpPr>
        <p:spPr>
          <a:xfrm>
            <a:off x="1790700" y="619125"/>
            <a:ext cx="95631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3100" h="1447800" fill="none" extrusionOk="0">
                        <a:moveTo>
                          <a:pt x="0" y="241304"/>
                        </a:moveTo>
                        <a:cubicBezTo>
                          <a:pt x="-54220" y="7215"/>
                          <a:pt x="347022" y="-63299"/>
                          <a:pt x="864936" y="0"/>
                        </a:cubicBezTo>
                        <a:cubicBezTo>
                          <a:pt x="1024661" y="4094"/>
                          <a:pt x="1173267" y="7431"/>
                          <a:pt x="1267788" y="0"/>
                        </a:cubicBezTo>
                        <a:cubicBezTo>
                          <a:pt x="1319603" y="-16058"/>
                          <a:pt x="1546661" y="-34777"/>
                          <a:pt x="1827304" y="0"/>
                        </a:cubicBezTo>
                        <a:cubicBezTo>
                          <a:pt x="2093577" y="-20731"/>
                          <a:pt x="2357642" y="-1275"/>
                          <a:pt x="2543485" y="0"/>
                        </a:cubicBezTo>
                        <a:cubicBezTo>
                          <a:pt x="2793561" y="-348"/>
                          <a:pt x="2986634" y="-992"/>
                          <a:pt x="3103001" y="0"/>
                        </a:cubicBezTo>
                        <a:cubicBezTo>
                          <a:pt x="3209158" y="-2088"/>
                          <a:pt x="3442523" y="-12844"/>
                          <a:pt x="3740850" y="0"/>
                        </a:cubicBezTo>
                        <a:cubicBezTo>
                          <a:pt x="4020205" y="9819"/>
                          <a:pt x="4101070" y="-3980"/>
                          <a:pt x="4222033" y="0"/>
                        </a:cubicBezTo>
                        <a:cubicBezTo>
                          <a:pt x="4331702" y="-37679"/>
                          <a:pt x="4573476" y="8920"/>
                          <a:pt x="4859882" y="0"/>
                        </a:cubicBezTo>
                        <a:cubicBezTo>
                          <a:pt x="5116525" y="12505"/>
                          <a:pt x="5055646" y="-7301"/>
                          <a:pt x="5184401" y="0"/>
                        </a:cubicBezTo>
                        <a:cubicBezTo>
                          <a:pt x="5335094" y="460"/>
                          <a:pt x="5373326" y="5588"/>
                          <a:pt x="5508921" y="0"/>
                        </a:cubicBezTo>
                        <a:cubicBezTo>
                          <a:pt x="5645096" y="16553"/>
                          <a:pt x="6009368" y="3876"/>
                          <a:pt x="6146769" y="0"/>
                        </a:cubicBezTo>
                        <a:cubicBezTo>
                          <a:pt x="6343720" y="-5852"/>
                          <a:pt x="6457783" y="743"/>
                          <a:pt x="6706286" y="0"/>
                        </a:cubicBezTo>
                        <a:cubicBezTo>
                          <a:pt x="6951967" y="-489"/>
                          <a:pt x="6933603" y="-2764"/>
                          <a:pt x="7030804" y="0"/>
                        </a:cubicBezTo>
                        <a:cubicBezTo>
                          <a:pt x="7110796" y="32668"/>
                          <a:pt x="7456022" y="-27301"/>
                          <a:pt x="7668653" y="0"/>
                        </a:cubicBezTo>
                        <a:cubicBezTo>
                          <a:pt x="7886283" y="15471"/>
                          <a:pt x="7942490" y="14680"/>
                          <a:pt x="8071505" y="0"/>
                        </a:cubicBezTo>
                        <a:cubicBezTo>
                          <a:pt x="8159744" y="-9663"/>
                          <a:pt x="8460880" y="964"/>
                          <a:pt x="8698163" y="0"/>
                        </a:cubicBezTo>
                        <a:cubicBezTo>
                          <a:pt x="9202774" y="13228"/>
                          <a:pt x="9518709" y="121788"/>
                          <a:pt x="9563100" y="241304"/>
                        </a:cubicBezTo>
                        <a:cubicBezTo>
                          <a:pt x="9557979" y="273951"/>
                          <a:pt x="9550430" y="329580"/>
                          <a:pt x="9563100" y="369537"/>
                        </a:cubicBezTo>
                        <a:cubicBezTo>
                          <a:pt x="9572137" y="419369"/>
                          <a:pt x="9567209" y="457858"/>
                          <a:pt x="9563100" y="517073"/>
                        </a:cubicBezTo>
                        <a:cubicBezTo>
                          <a:pt x="9554054" y="581502"/>
                          <a:pt x="9548788" y="601073"/>
                          <a:pt x="9563100" y="654957"/>
                        </a:cubicBezTo>
                        <a:cubicBezTo>
                          <a:pt x="9579947" y="708045"/>
                          <a:pt x="9550225" y="716009"/>
                          <a:pt x="9563100" y="773538"/>
                        </a:cubicBezTo>
                        <a:cubicBezTo>
                          <a:pt x="9578686" y="831498"/>
                          <a:pt x="9574347" y="877465"/>
                          <a:pt x="9563100" y="911422"/>
                        </a:cubicBezTo>
                        <a:cubicBezTo>
                          <a:pt x="9555580" y="946820"/>
                          <a:pt x="9558852" y="971313"/>
                          <a:pt x="9563100" y="1020351"/>
                        </a:cubicBezTo>
                        <a:cubicBezTo>
                          <a:pt x="9575842" y="1061676"/>
                          <a:pt x="9587833" y="1114031"/>
                          <a:pt x="9563100" y="1206495"/>
                        </a:cubicBezTo>
                        <a:cubicBezTo>
                          <a:pt x="9484197" y="1345713"/>
                          <a:pt x="9169108" y="1437028"/>
                          <a:pt x="8698163" y="1447800"/>
                        </a:cubicBezTo>
                        <a:cubicBezTo>
                          <a:pt x="8568744" y="1458547"/>
                          <a:pt x="8492487" y="1448694"/>
                          <a:pt x="8373643" y="1447800"/>
                        </a:cubicBezTo>
                        <a:cubicBezTo>
                          <a:pt x="8064396" y="1425795"/>
                          <a:pt x="7933589" y="1458389"/>
                          <a:pt x="7735795" y="1447800"/>
                        </a:cubicBezTo>
                        <a:cubicBezTo>
                          <a:pt x="7640031" y="1455694"/>
                          <a:pt x="7466456" y="1463937"/>
                          <a:pt x="7332943" y="1447800"/>
                        </a:cubicBezTo>
                        <a:cubicBezTo>
                          <a:pt x="7237076" y="1416150"/>
                          <a:pt x="6948826" y="1490442"/>
                          <a:pt x="6695095" y="1447800"/>
                        </a:cubicBezTo>
                        <a:cubicBezTo>
                          <a:pt x="6431119" y="1419068"/>
                          <a:pt x="6334638" y="1441710"/>
                          <a:pt x="5978914" y="1447800"/>
                        </a:cubicBezTo>
                        <a:cubicBezTo>
                          <a:pt x="5641898" y="1455902"/>
                          <a:pt x="5728476" y="1439491"/>
                          <a:pt x="5576062" y="1447800"/>
                        </a:cubicBezTo>
                        <a:cubicBezTo>
                          <a:pt x="5403526" y="1412603"/>
                          <a:pt x="5275866" y="1465211"/>
                          <a:pt x="5094879" y="1447800"/>
                        </a:cubicBezTo>
                        <a:cubicBezTo>
                          <a:pt x="4910089" y="1438260"/>
                          <a:pt x="4787411" y="1463428"/>
                          <a:pt x="4692027" y="1447800"/>
                        </a:cubicBezTo>
                        <a:cubicBezTo>
                          <a:pt x="4549928" y="1454328"/>
                          <a:pt x="4395422" y="1439416"/>
                          <a:pt x="4132510" y="1447800"/>
                        </a:cubicBezTo>
                        <a:cubicBezTo>
                          <a:pt x="3884352" y="1425275"/>
                          <a:pt x="3771191" y="1436869"/>
                          <a:pt x="3416330" y="1447800"/>
                        </a:cubicBezTo>
                        <a:cubicBezTo>
                          <a:pt x="3054539" y="1442491"/>
                          <a:pt x="3225883" y="1441317"/>
                          <a:pt x="3013478" y="1447800"/>
                        </a:cubicBezTo>
                        <a:cubicBezTo>
                          <a:pt x="2813524" y="1457985"/>
                          <a:pt x="2688351" y="1425906"/>
                          <a:pt x="2532295" y="1447800"/>
                        </a:cubicBezTo>
                        <a:cubicBezTo>
                          <a:pt x="2380709" y="1486814"/>
                          <a:pt x="2146010" y="1451165"/>
                          <a:pt x="1972778" y="1447800"/>
                        </a:cubicBezTo>
                        <a:cubicBezTo>
                          <a:pt x="1735584" y="1419475"/>
                          <a:pt x="1219286" y="1392154"/>
                          <a:pt x="864936" y="1447800"/>
                        </a:cubicBezTo>
                        <a:cubicBezTo>
                          <a:pt x="436850" y="1417410"/>
                          <a:pt x="65613" y="1312120"/>
                          <a:pt x="0" y="1206495"/>
                        </a:cubicBezTo>
                        <a:cubicBezTo>
                          <a:pt x="-14588" y="1138486"/>
                          <a:pt x="15506" y="1116383"/>
                          <a:pt x="0" y="1078262"/>
                        </a:cubicBezTo>
                        <a:cubicBezTo>
                          <a:pt x="-12132" y="1044554"/>
                          <a:pt x="11166" y="989622"/>
                          <a:pt x="0" y="959682"/>
                        </a:cubicBezTo>
                        <a:cubicBezTo>
                          <a:pt x="-4231" y="927038"/>
                          <a:pt x="-3231" y="882701"/>
                          <a:pt x="0" y="850753"/>
                        </a:cubicBezTo>
                        <a:cubicBezTo>
                          <a:pt x="5435" y="823838"/>
                          <a:pt x="-22581" y="768187"/>
                          <a:pt x="0" y="712869"/>
                        </a:cubicBezTo>
                        <a:cubicBezTo>
                          <a:pt x="21488" y="660943"/>
                          <a:pt x="9363" y="630025"/>
                          <a:pt x="0" y="603940"/>
                        </a:cubicBezTo>
                        <a:cubicBezTo>
                          <a:pt x="-13850" y="565607"/>
                          <a:pt x="32854" y="520982"/>
                          <a:pt x="0" y="466056"/>
                        </a:cubicBezTo>
                        <a:cubicBezTo>
                          <a:pt x="-19370" y="391999"/>
                          <a:pt x="21753" y="338123"/>
                          <a:pt x="0" y="241304"/>
                        </a:cubicBezTo>
                        <a:close/>
                      </a:path>
                      <a:path w="9563100" h="1447800" stroke="0" extrusionOk="0">
                        <a:moveTo>
                          <a:pt x="0" y="241304"/>
                        </a:moveTo>
                        <a:cubicBezTo>
                          <a:pt x="91391" y="173413"/>
                          <a:pt x="394298" y="-1653"/>
                          <a:pt x="864936" y="0"/>
                        </a:cubicBezTo>
                        <a:cubicBezTo>
                          <a:pt x="945327" y="-15704"/>
                          <a:pt x="1178440" y="17786"/>
                          <a:pt x="1267788" y="0"/>
                        </a:cubicBezTo>
                        <a:cubicBezTo>
                          <a:pt x="1366470" y="6861"/>
                          <a:pt x="1549156" y="15514"/>
                          <a:pt x="1670639" y="0"/>
                        </a:cubicBezTo>
                        <a:cubicBezTo>
                          <a:pt x="1849065" y="3450"/>
                          <a:pt x="2036259" y="5499"/>
                          <a:pt x="2308488" y="0"/>
                        </a:cubicBezTo>
                        <a:cubicBezTo>
                          <a:pt x="2586755" y="-2969"/>
                          <a:pt x="2824566" y="-8259"/>
                          <a:pt x="3024668" y="0"/>
                        </a:cubicBezTo>
                        <a:cubicBezTo>
                          <a:pt x="3184182" y="11612"/>
                          <a:pt x="3404192" y="-8233"/>
                          <a:pt x="3584185" y="0"/>
                        </a:cubicBezTo>
                        <a:cubicBezTo>
                          <a:pt x="3741466" y="-22426"/>
                          <a:pt x="3967114" y="-30962"/>
                          <a:pt x="4065369" y="0"/>
                        </a:cubicBezTo>
                        <a:cubicBezTo>
                          <a:pt x="4171173" y="-8803"/>
                          <a:pt x="4319168" y="5329"/>
                          <a:pt x="4389888" y="0"/>
                        </a:cubicBezTo>
                        <a:cubicBezTo>
                          <a:pt x="4493481" y="-5108"/>
                          <a:pt x="4759313" y="-32167"/>
                          <a:pt x="4949404" y="0"/>
                        </a:cubicBezTo>
                        <a:cubicBezTo>
                          <a:pt x="5182309" y="16535"/>
                          <a:pt x="5283012" y="16022"/>
                          <a:pt x="5508921" y="0"/>
                        </a:cubicBezTo>
                        <a:cubicBezTo>
                          <a:pt x="5724521" y="-5812"/>
                          <a:pt x="5718451" y="-3381"/>
                          <a:pt x="5911772" y="0"/>
                        </a:cubicBezTo>
                        <a:cubicBezTo>
                          <a:pt x="6105319" y="3134"/>
                          <a:pt x="6110265" y="-3435"/>
                          <a:pt x="6236292" y="0"/>
                        </a:cubicBezTo>
                        <a:cubicBezTo>
                          <a:pt x="6360964" y="-4930"/>
                          <a:pt x="6405589" y="1513"/>
                          <a:pt x="6560811" y="0"/>
                        </a:cubicBezTo>
                        <a:cubicBezTo>
                          <a:pt x="6719601" y="16598"/>
                          <a:pt x="6818886" y="13162"/>
                          <a:pt x="6918901" y="0"/>
                        </a:cubicBezTo>
                        <a:cubicBezTo>
                          <a:pt x="7018916" y="-13162"/>
                          <a:pt x="7130976" y="-10897"/>
                          <a:pt x="7276991" y="0"/>
                        </a:cubicBezTo>
                        <a:cubicBezTo>
                          <a:pt x="7585941" y="-6456"/>
                          <a:pt x="7559181" y="4601"/>
                          <a:pt x="7758176" y="0"/>
                        </a:cubicBezTo>
                        <a:cubicBezTo>
                          <a:pt x="7865003" y="16469"/>
                          <a:pt x="8064404" y="1562"/>
                          <a:pt x="8161028" y="0"/>
                        </a:cubicBezTo>
                        <a:cubicBezTo>
                          <a:pt x="8264150" y="43279"/>
                          <a:pt x="8482340" y="-4909"/>
                          <a:pt x="8698163" y="0"/>
                        </a:cubicBezTo>
                        <a:cubicBezTo>
                          <a:pt x="9212027" y="9223"/>
                          <a:pt x="9551120" y="94828"/>
                          <a:pt x="9563100" y="241304"/>
                        </a:cubicBezTo>
                        <a:cubicBezTo>
                          <a:pt x="9569684" y="314239"/>
                          <a:pt x="9586777" y="335776"/>
                          <a:pt x="9563100" y="398493"/>
                        </a:cubicBezTo>
                        <a:cubicBezTo>
                          <a:pt x="9544046" y="458584"/>
                          <a:pt x="9552689" y="509384"/>
                          <a:pt x="9563100" y="555681"/>
                        </a:cubicBezTo>
                        <a:cubicBezTo>
                          <a:pt x="9572107" y="601065"/>
                          <a:pt x="9569292" y="648286"/>
                          <a:pt x="9563100" y="674261"/>
                        </a:cubicBezTo>
                        <a:cubicBezTo>
                          <a:pt x="9566406" y="706962"/>
                          <a:pt x="9578270" y="770917"/>
                          <a:pt x="9563100" y="821797"/>
                        </a:cubicBezTo>
                        <a:cubicBezTo>
                          <a:pt x="9557897" y="874306"/>
                          <a:pt x="9555326" y="900455"/>
                          <a:pt x="9563100" y="930726"/>
                        </a:cubicBezTo>
                        <a:cubicBezTo>
                          <a:pt x="9566492" y="959211"/>
                          <a:pt x="9576503" y="1023632"/>
                          <a:pt x="9563100" y="1087914"/>
                        </a:cubicBezTo>
                        <a:cubicBezTo>
                          <a:pt x="9546651" y="1153303"/>
                          <a:pt x="9591201" y="1165348"/>
                          <a:pt x="9563100" y="1206495"/>
                        </a:cubicBezTo>
                        <a:cubicBezTo>
                          <a:pt x="9562533" y="1285012"/>
                          <a:pt x="9236347" y="1449540"/>
                          <a:pt x="8698163" y="1447800"/>
                        </a:cubicBezTo>
                        <a:cubicBezTo>
                          <a:pt x="8461789" y="1444334"/>
                          <a:pt x="8328025" y="1464558"/>
                          <a:pt x="8138646" y="1447800"/>
                        </a:cubicBezTo>
                        <a:cubicBezTo>
                          <a:pt x="7944941" y="1450167"/>
                          <a:pt x="7758452" y="1447229"/>
                          <a:pt x="7657463" y="1447800"/>
                        </a:cubicBezTo>
                        <a:cubicBezTo>
                          <a:pt x="7577961" y="1442903"/>
                          <a:pt x="7145243" y="1442247"/>
                          <a:pt x="6941282" y="1447800"/>
                        </a:cubicBezTo>
                        <a:cubicBezTo>
                          <a:pt x="6749389" y="1442294"/>
                          <a:pt x="6675297" y="1458458"/>
                          <a:pt x="6616763" y="1447800"/>
                        </a:cubicBezTo>
                        <a:cubicBezTo>
                          <a:pt x="6543481" y="1453185"/>
                          <a:pt x="6398446" y="1454890"/>
                          <a:pt x="6213911" y="1447800"/>
                        </a:cubicBezTo>
                        <a:cubicBezTo>
                          <a:pt x="6025255" y="1405578"/>
                          <a:pt x="5834606" y="1468247"/>
                          <a:pt x="5654395" y="1447800"/>
                        </a:cubicBezTo>
                        <a:cubicBezTo>
                          <a:pt x="5425030" y="1437071"/>
                          <a:pt x="5311638" y="1434735"/>
                          <a:pt x="5173211" y="1447800"/>
                        </a:cubicBezTo>
                        <a:cubicBezTo>
                          <a:pt x="5084507" y="1464071"/>
                          <a:pt x="4900369" y="1444844"/>
                          <a:pt x="4770359" y="1447800"/>
                        </a:cubicBezTo>
                        <a:cubicBezTo>
                          <a:pt x="4685003" y="1439753"/>
                          <a:pt x="4552424" y="1460626"/>
                          <a:pt x="4433754" y="1447800"/>
                        </a:cubicBezTo>
                        <a:cubicBezTo>
                          <a:pt x="4315085" y="1434974"/>
                          <a:pt x="4189324" y="1459454"/>
                          <a:pt x="4054178" y="1447800"/>
                        </a:cubicBezTo>
                        <a:cubicBezTo>
                          <a:pt x="3950377" y="1452402"/>
                          <a:pt x="3825116" y="1440333"/>
                          <a:pt x="3729659" y="1447800"/>
                        </a:cubicBezTo>
                        <a:cubicBezTo>
                          <a:pt x="3602443" y="1426165"/>
                          <a:pt x="3498494" y="1457243"/>
                          <a:pt x="3326807" y="1447800"/>
                        </a:cubicBezTo>
                        <a:cubicBezTo>
                          <a:pt x="3144926" y="1452849"/>
                          <a:pt x="3082181" y="1437459"/>
                          <a:pt x="3002288" y="1447800"/>
                        </a:cubicBezTo>
                        <a:cubicBezTo>
                          <a:pt x="2931531" y="1453794"/>
                          <a:pt x="2613740" y="1464711"/>
                          <a:pt x="2364440" y="1447800"/>
                        </a:cubicBezTo>
                        <a:cubicBezTo>
                          <a:pt x="2060547" y="1436546"/>
                          <a:pt x="1947897" y="1450261"/>
                          <a:pt x="1648259" y="1447800"/>
                        </a:cubicBezTo>
                        <a:cubicBezTo>
                          <a:pt x="1339700" y="1442984"/>
                          <a:pt x="1194269" y="1429058"/>
                          <a:pt x="864936" y="1447800"/>
                        </a:cubicBezTo>
                        <a:cubicBezTo>
                          <a:pt x="323182" y="1451301"/>
                          <a:pt x="92453" y="1343007"/>
                          <a:pt x="0" y="1206495"/>
                        </a:cubicBezTo>
                        <a:cubicBezTo>
                          <a:pt x="1508" y="1169683"/>
                          <a:pt x="-243" y="1116221"/>
                          <a:pt x="0" y="1087914"/>
                        </a:cubicBezTo>
                        <a:cubicBezTo>
                          <a:pt x="2333" y="1050716"/>
                          <a:pt x="-16507" y="1004293"/>
                          <a:pt x="0" y="950030"/>
                        </a:cubicBezTo>
                        <a:cubicBezTo>
                          <a:pt x="17789" y="904707"/>
                          <a:pt x="-22107" y="862173"/>
                          <a:pt x="0" y="802494"/>
                        </a:cubicBezTo>
                        <a:cubicBezTo>
                          <a:pt x="22357" y="738863"/>
                          <a:pt x="7001" y="707142"/>
                          <a:pt x="0" y="683913"/>
                        </a:cubicBezTo>
                        <a:cubicBezTo>
                          <a:pt x="-18458" y="654750"/>
                          <a:pt x="-13901" y="594528"/>
                          <a:pt x="0" y="546029"/>
                        </a:cubicBezTo>
                        <a:cubicBezTo>
                          <a:pt x="11575" y="489057"/>
                          <a:pt x="9245" y="467226"/>
                          <a:pt x="0" y="437100"/>
                        </a:cubicBezTo>
                        <a:cubicBezTo>
                          <a:pt x="-12171" y="409512"/>
                          <a:pt x="7325" y="316307"/>
                          <a:pt x="0" y="241304"/>
                        </a:cubicBezTo>
                        <a:close/>
                      </a:path>
                      <a:path w="9563100" h="1447800" fill="none" stroke="0" extrusionOk="0">
                        <a:moveTo>
                          <a:pt x="0" y="241304"/>
                        </a:moveTo>
                        <a:cubicBezTo>
                          <a:pt x="19858" y="116124"/>
                          <a:pt x="394148" y="-71756"/>
                          <a:pt x="864936" y="0"/>
                        </a:cubicBezTo>
                        <a:cubicBezTo>
                          <a:pt x="1027319" y="1143"/>
                          <a:pt x="1170598" y="14036"/>
                          <a:pt x="1267788" y="0"/>
                        </a:cubicBezTo>
                        <a:cubicBezTo>
                          <a:pt x="1348222" y="-16890"/>
                          <a:pt x="1600602" y="-36689"/>
                          <a:pt x="1827304" y="0"/>
                        </a:cubicBezTo>
                        <a:cubicBezTo>
                          <a:pt x="2082628" y="6205"/>
                          <a:pt x="2305333" y="13601"/>
                          <a:pt x="2543485" y="0"/>
                        </a:cubicBezTo>
                        <a:cubicBezTo>
                          <a:pt x="2773143" y="-4936"/>
                          <a:pt x="2967878" y="18799"/>
                          <a:pt x="3103001" y="0"/>
                        </a:cubicBezTo>
                        <a:cubicBezTo>
                          <a:pt x="3220635" y="42948"/>
                          <a:pt x="3452466" y="-43788"/>
                          <a:pt x="3740850" y="0"/>
                        </a:cubicBezTo>
                        <a:cubicBezTo>
                          <a:pt x="4025293" y="15538"/>
                          <a:pt x="4098780" y="-1255"/>
                          <a:pt x="4222033" y="0"/>
                        </a:cubicBezTo>
                        <a:cubicBezTo>
                          <a:pt x="4354457" y="15762"/>
                          <a:pt x="4600563" y="-43734"/>
                          <a:pt x="4859882" y="0"/>
                        </a:cubicBezTo>
                        <a:cubicBezTo>
                          <a:pt x="5125642" y="-7231"/>
                          <a:pt x="5019724" y="1605"/>
                          <a:pt x="5184401" y="0"/>
                        </a:cubicBezTo>
                        <a:cubicBezTo>
                          <a:pt x="5332756" y="-1277"/>
                          <a:pt x="5368112" y="4733"/>
                          <a:pt x="5508921" y="0"/>
                        </a:cubicBezTo>
                        <a:cubicBezTo>
                          <a:pt x="5689512" y="-22505"/>
                          <a:pt x="5945577" y="-21514"/>
                          <a:pt x="6146769" y="0"/>
                        </a:cubicBezTo>
                        <a:cubicBezTo>
                          <a:pt x="6352484" y="-6836"/>
                          <a:pt x="6477939" y="-8950"/>
                          <a:pt x="6706286" y="0"/>
                        </a:cubicBezTo>
                        <a:cubicBezTo>
                          <a:pt x="6951548" y="-799"/>
                          <a:pt x="6939146" y="-1210"/>
                          <a:pt x="7030804" y="0"/>
                        </a:cubicBezTo>
                        <a:cubicBezTo>
                          <a:pt x="7159344" y="-11318"/>
                          <a:pt x="7472514" y="-11387"/>
                          <a:pt x="7668653" y="0"/>
                        </a:cubicBezTo>
                        <a:cubicBezTo>
                          <a:pt x="7865723" y="25343"/>
                          <a:pt x="7971394" y="11585"/>
                          <a:pt x="8071505" y="0"/>
                        </a:cubicBezTo>
                        <a:cubicBezTo>
                          <a:pt x="8137888" y="634"/>
                          <a:pt x="8414031" y="-5505"/>
                          <a:pt x="8698163" y="0"/>
                        </a:cubicBezTo>
                        <a:cubicBezTo>
                          <a:pt x="9202596" y="-42181"/>
                          <a:pt x="9518149" y="132707"/>
                          <a:pt x="9563100" y="241304"/>
                        </a:cubicBezTo>
                        <a:cubicBezTo>
                          <a:pt x="9555063" y="268858"/>
                          <a:pt x="9555780" y="319973"/>
                          <a:pt x="9563100" y="369537"/>
                        </a:cubicBezTo>
                        <a:cubicBezTo>
                          <a:pt x="9574338" y="423534"/>
                          <a:pt x="9563863" y="447525"/>
                          <a:pt x="9563100" y="517073"/>
                        </a:cubicBezTo>
                        <a:cubicBezTo>
                          <a:pt x="9562855" y="583001"/>
                          <a:pt x="9551430" y="597949"/>
                          <a:pt x="9563100" y="654957"/>
                        </a:cubicBezTo>
                        <a:cubicBezTo>
                          <a:pt x="9574767" y="707364"/>
                          <a:pt x="9547131" y="715407"/>
                          <a:pt x="9563100" y="773538"/>
                        </a:cubicBezTo>
                        <a:cubicBezTo>
                          <a:pt x="9577598" y="830600"/>
                          <a:pt x="9575264" y="868701"/>
                          <a:pt x="9563100" y="911422"/>
                        </a:cubicBezTo>
                        <a:cubicBezTo>
                          <a:pt x="9548478" y="947302"/>
                          <a:pt x="9560863" y="973526"/>
                          <a:pt x="9563100" y="1020351"/>
                        </a:cubicBezTo>
                        <a:cubicBezTo>
                          <a:pt x="9560034" y="1070693"/>
                          <a:pt x="9577970" y="1118469"/>
                          <a:pt x="9563100" y="1206495"/>
                        </a:cubicBezTo>
                        <a:cubicBezTo>
                          <a:pt x="9456084" y="1303778"/>
                          <a:pt x="9191041" y="1458008"/>
                          <a:pt x="8698163" y="1447800"/>
                        </a:cubicBezTo>
                        <a:cubicBezTo>
                          <a:pt x="8587799" y="1436085"/>
                          <a:pt x="8475610" y="1441202"/>
                          <a:pt x="8373643" y="1447800"/>
                        </a:cubicBezTo>
                        <a:cubicBezTo>
                          <a:pt x="8137407" y="1470700"/>
                          <a:pt x="7906836" y="1425789"/>
                          <a:pt x="7735795" y="1447800"/>
                        </a:cubicBezTo>
                        <a:cubicBezTo>
                          <a:pt x="7555631" y="1440262"/>
                          <a:pt x="7476737" y="1466175"/>
                          <a:pt x="7332943" y="1447800"/>
                        </a:cubicBezTo>
                        <a:cubicBezTo>
                          <a:pt x="7246870" y="1430499"/>
                          <a:pt x="7014696" y="1475829"/>
                          <a:pt x="6695095" y="1447800"/>
                        </a:cubicBezTo>
                        <a:cubicBezTo>
                          <a:pt x="6424452" y="1438951"/>
                          <a:pt x="6310269" y="1431785"/>
                          <a:pt x="5978914" y="1447800"/>
                        </a:cubicBezTo>
                        <a:cubicBezTo>
                          <a:pt x="5641578" y="1461099"/>
                          <a:pt x="5716312" y="1444594"/>
                          <a:pt x="5576062" y="1447800"/>
                        </a:cubicBezTo>
                        <a:cubicBezTo>
                          <a:pt x="5431244" y="1444643"/>
                          <a:pt x="5277949" y="1443516"/>
                          <a:pt x="5094879" y="1447800"/>
                        </a:cubicBezTo>
                        <a:cubicBezTo>
                          <a:pt x="4904118" y="1431719"/>
                          <a:pt x="4799069" y="1455391"/>
                          <a:pt x="4692027" y="1447800"/>
                        </a:cubicBezTo>
                        <a:cubicBezTo>
                          <a:pt x="4593418" y="1479753"/>
                          <a:pt x="4386323" y="1454183"/>
                          <a:pt x="4132510" y="1447800"/>
                        </a:cubicBezTo>
                        <a:cubicBezTo>
                          <a:pt x="3858302" y="1444150"/>
                          <a:pt x="3760224" y="1462421"/>
                          <a:pt x="3416330" y="1447800"/>
                        </a:cubicBezTo>
                        <a:cubicBezTo>
                          <a:pt x="3044273" y="1448290"/>
                          <a:pt x="3210989" y="1412661"/>
                          <a:pt x="3013478" y="1447800"/>
                        </a:cubicBezTo>
                        <a:cubicBezTo>
                          <a:pt x="2809889" y="1457482"/>
                          <a:pt x="2705462" y="1437690"/>
                          <a:pt x="2532295" y="1447800"/>
                        </a:cubicBezTo>
                        <a:cubicBezTo>
                          <a:pt x="2358013" y="1423486"/>
                          <a:pt x="2146680" y="1457090"/>
                          <a:pt x="1972778" y="1447800"/>
                        </a:cubicBezTo>
                        <a:cubicBezTo>
                          <a:pt x="1795362" y="1388666"/>
                          <a:pt x="1131114" y="1468243"/>
                          <a:pt x="864936" y="1447800"/>
                        </a:cubicBezTo>
                        <a:cubicBezTo>
                          <a:pt x="464320" y="1427626"/>
                          <a:pt x="97329" y="1327287"/>
                          <a:pt x="0" y="1206495"/>
                        </a:cubicBezTo>
                        <a:cubicBezTo>
                          <a:pt x="-20605" y="1148792"/>
                          <a:pt x="15684" y="1109660"/>
                          <a:pt x="0" y="1078262"/>
                        </a:cubicBezTo>
                        <a:cubicBezTo>
                          <a:pt x="-6068" y="1040534"/>
                          <a:pt x="3709" y="996035"/>
                          <a:pt x="0" y="959682"/>
                        </a:cubicBezTo>
                        <a:cubicBezTo>
                          <a:pt x="363" y="932959"/>
                          <a:pt x="4139" y="888321"/>
                          <a:pt x="0" y="850753"/>
                        </a:cubicBezTo>
                        <a:cubicBezTo>
                          <a:pt x="9587" y="810293"/>
                          <a:pt x="-24327" y="752917"/>
                          <a:pt x="0" y="712869"/>
                        </a:cubicBezTo>
                        <a:cubicBezTo>
                          <a:pt x="23017" y="659500"/>
                          <a:pt x="12321" y="625719"/>
                          <a:pt x="0" y="603940"/>
                        </a:cubicBezTo>
                        <a:cubicBezTo>
                          <a:pt x="-10415" y="583566"/>
                          <a:pt x="14442" y="531797"/>
                          <a:pt x="0" y="466056"/>
                        </a:cubicBezTo>
                        <a:cubicBezTo>
                          <a:pt x="-23124" y="389301"/>
                          <a:pt x="21286" y="321192"/>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000" b="1" dirty="0">
                <a:solidFill>
                  <a:srgbClr val="C71A29"/>
                </a:solidFill>
                <a:latin typeface="Cambria" panose="02040503050406030204" pitchFamily="18" charset="0"/>
                <a:ea typeface="Cambria" panose="02040503050406030204" pitchFamily="18" charset="0"/>
                <a:cs typeface="Calibri" panose="020F0502020204030204" pitchFamily="34" charset="0"/>
              </a:rPr>
              <a:t>Hai trường hợp a và b trong SGK nói về điều gì?</a:t>
            </a:r>
          </a:p>
        </p:txBody>
      </p:sp>
      <p:sp>
        <p:nvSpPr>
          <p:cNvPr id="4" name="Hình chữ nhật: Góc Tròn 12">
            <a:extLst>
              <a:ext uri="{FF2B5EF4-FFF2-40B4-BE49-F238E27FC236}">
                <a16:creationId xmlns:a16="http://schemas.microsoft.com/office/drawing/2014/main" id="{899B8E68-8391-B992-01B8-3A42090B55AA}"/>
              </a:ext>
            </a:extLst>
          </p:cNvPr>
          <p:cNvSpPr/>
          <p:nvPr/>
        </p:nvSpPr>
        <p:spPr>
          <a:xfrm>
            <a:off x="2647950" y="2438400"/>
            <a:ext cx="93726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Vì sao chúng ta cần phải biết ơn những người có công với quê hương, đất nước?</a:t>
            </a:r>
          </a:p>
        </p:txBody>
      </p:sp>
      <p:grpSp>
        <p:nvGrpSpPr>
          <p:cNvPr id="5" name="Group 4">
            <a:extLst>
              <a:ext uri="{FF2B5EF4-FFF2-40B4-BE49-F238E27FC236}">
                <a16:creationId xmlns:a16="http://schemas.microsoft.com/office/drawing/2014/main" id="{E4384660-0532-D3F0-6D30-061CC1C0A759}"/>
              </a:ext>
            </a:extLst>
          </p:cNvPr>
          <p:cNvGrpSpPr/>
          <p:nvPr/>
        </p:nvGrpSpPr>
        <p:grpSpPr>
          <a:xfrm>
            <a:off x="0" y="4031942"/>
            <a:ext cx="4179855" cy="2635558"/>
            <a:chOff x="3955420" y="4581371"/>
            <a:chExt cx="4179855" cy="2635558"/>
          </a:xfrm>
        </p:grpSpPr>
        <p:pic>
          <p:nvPicPr>
            <p:cNvPr id="6" name="Picture 5">
              <a:extLst>
                <a:ext uri="{FF2B5EF4-FFF2-40B4-BE49-F238E27FC236}">
                  <a16:creationId xmlns:a16="http://schemas.microsoft.com/office/drawing/2014/main" id="{04BD42B3-4F63-850D-3861-3E97C22FB11D}"/>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7" name="Plaque 6">
              <a:extLst>
                <a:ext uri="{FF2B5EF4-FFF2-40B4-BE49-F238E27FC236}">
                  <a16:creationId xmlns:a16="http://schemas.microsoft.com/office/drawing/2014/main" id="{D1923D69-5FA1-D50D-7F59-C16C087C5036}"/>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AEDFE0A-6A58-308C-3460-84BE59F34D8D}"/>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0" name="Oval 9"/>
          <p:cNvSpPr/>
          <p:nvPr/>
        </p:nvSpPr>
        <p:spPr>
          <a:xfrm>
            <a:off x="4529504" y="-6255290"/>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2759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733925" y="1828800"/>
            <a:ext cx="6962775" cy="234315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các anh hùng liệt sĩ.</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8" name="Picture 7">
            <a:extLst>
              <a:ext uri="{FF2B5EF4-FFF2-40B4-BE49-F238E27FC236}">
                <a16:creationId xmlns:a16="http://schemas.microsoft.com/office/drawing/2014/main" id="{F4004C6F-2AA5-F4C6-E79D-2DBF4BD2A24B}"/>
              </a:ext>
            </a:extLst>
          </p:cNvPr>
          <p:cNvPicPr>
            <a:picLocks noChangeAspect="1"/>
          </p:cNvPicPr>
          <p:nvPr/>
        </p:nvPicPr>
        <p:blipFill>
          <a:blip r:embed="rId4"/>
          <a:stretch>
            <a:fillRect/>
          </a:stretch>
        </p:blipFill>
        <p:spPr>
          <a:xfrm>
            <a:off x="695324" y="1685925"/>
            <a:ext cx="3904204" cy="2919412"/>
          </a:xfrm>
          <a:prstGeom prst="rect">
            <a:avLst/>
          </a:prstGeom>
        </p:spPr>
      </p:pic>
      <p:sp>
        <p:nvSpPr>
          <p:cNvPr id="9" name="Rectangle: Rounded Corners 12">
            <a:extLst>
              <a:ext uri="{FF2B5EF4-FFF2-40B4-BE49-F238E27FC236}">
                <a16:creationId xmlns:a16="http://schemas.microsoft.com/office/drawing/2014/main" id="{D182C628-E7F8-14C9-127D-45ACE37CDC5A}"/>
              </a:ext>
            </a:extLst>
          </p:cNvPr>
          <p:cNvSpPr/>
          <p:nvPr/>
        </p:nvSpPr>
        <p:spPr>
          <a:xfrm>
            <a:off x="1841334" y="4724328"/>
            <a:ext cx="9207665"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Chúng ta cần biết ơn người có công với quê hương, đất nước vì họ đã góp phần bảo vệ và xây dựng quê hương, đất nước.</a:t>
            </a:r>
          </a:p>
        </p:txBody>
      </p:sp>
      <p:sp>
        <p:nvSpPr>
          <p:cNvPr id="16" name="Oval 15"/>
          <p:cNvSpPr/>
          <p:nvPr/>
        </p:nvSpPr>
        <p:spPr>
          <a:xfrm>
            <a:off x="-1927103" y="-5132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7" name="Oval 16"/>
          <p:cNvSpPr/>
          <p:nvPr/>
        </p:nvSpPr>
        <p:spPr>
          <a:xfrm>
            <a:off x="4518347" y="-619629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6704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3: </a:t>
              </a:r>
              <a:r>
                <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NHỮNG VIỆC CẦN LÀM ĐỂ THỂ HIỆN LÒNG BIẾT ƠN NGƯỜI CÓ CÔNG VỚI QUÊ HƯƠNG, ĐẤT NƯỚC</a:t>
              </a:r>
              <a:endPar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endParaRP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1705851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hãy kể những việc làm thể hiện lòng biết ơn người có công với quê hương, đất nước trong các bức tranh trên.</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B26E660D-4145-68FE-1CA0-BCB9B6813608}"/>
              </a:ext>
            </a:extLst>
          </p:cNvPr>
          <p:cNvPicPr>
            <a:picLocks noChangeAspect="1"/>
          </p:cNvPicPr>
          <p:nvPr/>
        </p:nvPicPr>
        <p:blipFill>
          <a:blip r:embed="rId2"/>
          <a:stretch>
            <a:fillRect/>
          </a:stretch>
        </p:blipFill>
        <p:spPr>
          <a:xfrm>
            <a:off x="1714500" y="1476374"/>
            <a:ext cx="5734050" cy="2371725"/>
          </a:xfrm>
          <a:prstGeom prst="rect">
            <a:avLst/>
          </a:prstGeom>
        </p:spPr>
      </p:pic>
      <p:pic>
        <p:nvPicPr>
          <p:cNvPr id="8" name="Picture 7">
            <a:extLst>
              <a:ext uri="{FF2B5EF4-FFF2-40B4-BE49-F238E27FC236}">
                <a16:creationId xmlns:a16="http://schemas.microsoft.com/office/drawing/2014/main" id="{EB865287-F987-E907-863B-92E419321500}"/>
              </a:ext>
            </a:extLst>
          </p:cNvPr>
          <p:cNvPicPr>
            <a:picLocks noChangeAspect="1"/>
          </p:cNvPicPr>
          <p:nvPr/>
        </p:nvPicPr>
        <p:blipFill>
          <a:blip r:embed="rId3"/>
          <a:stretch>
            <a:fillRect/>
          </a:stretch>
        </p:blipFill>
        <p:spPr>
          <a:xfrm>
            <a:off x="7549767" y="1400175"/>
            <a:ext cx="2518158" cy="2490787"/>
          </a:xfrm>
          <a:prstGeom prst="rect">
            <a:avLst/>
          </a:prstGeom>
        </p:spPr>
      </p:pic>
      <p:pic>
        <p:nvPicPr>
          <p:cNvPr id="10" name="Picture 9">
            <a:extLst>
              <a:ext uri="{FF2B5EF4-FFF2-40B4-BE49-F238E27FC236}">
                <a16:creationId xmlns:a16="http://schemas.microsoft.com/office/drawing/2014/main" id="{4480B7E5-729C-F338-8224-1F87779297B2}"/>
              </a:ext>
            </a:extLst>
          </p:cNvPr>
          <p:cNvPicPr>
            <a:picLocks noChangeAspect="1"/>
          </p:cNvPicPr>
          <p:nvPr/>
        </p:nvPicPr>
        <p:blipFill>
          <a:blip r:embed="rId4"/>
          <a:stretch>
            <a:fillRect/>
          </a:stretch>
        </p:blipFill>
        <p:spPr>
          <a:xfrm>
            <a:off x="1619250" y="3933825"/>
            <a:ext cx="2838450" cy="2533650"/>
          </a:xfrm>
          <a:prstGeom prst="rect">
            <a:avLst/>
          </a:prstGeom>
        </p:spPr>
      </p:pic>
      <p:pic>
        <p:nvPicPr>
          <p:cNvPr id="12" name="Picture 11">
            <a:extLst>
              <a:ext uri="{FF2B5EF4-FFF2-40B4-BE49-F238E27FC236}">
                <a16:creationId xmlns:a16="http://schemas.microsoft.com/office/drawing/2014/main" id="{530F6EBD-3F6A-CAB4-86A6-D4BECC49E28B}"/>
              </a:ext>
            </a:extLst>
          </p:cNvPr>
          <p:cNvPicPr>
            <a:picLocks noChangeAspect="1"/>
          </p:cNvPicPr>
          <p:nvPr/>
        </p:nvPicPr>
        <p:blipFill>
          <a:blip r:embed="rId5"/>
          <a:stretch>
            <a:fillRect/>
          </a:stretch>
        </p:blipFill>
        <p:spPr>
          <a:xfrm>
            <a:off x="4546741" y="3952874"/>
            <a:ext cx="6016484" cy="2562225"/>
          </a:xfrm>
          <a:prstGeom prst="rect">
            <a:avLst/>
          </a:prstGeom>
        </p:spPr>
      </p:pic>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Oval 10"/>
          <p:cNvSpPr/>
          <p:nvPr/>
        </p:nvSpPr>
        <p:spPr>
          <a:xfrm>
            <a:off x="4394951"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pic>
        <p:nvPicPr>
          <p:cNvPr id="17" name="Picture 16">
            <a:extLst>
              <a:ext uri="{FF2B5EF4-FFF2-40B4-BE49-F238E27FC236}">
                <a16:creationId xmlns:a16="http://schemas.microsoft.com/office/drawing/2014/main" id="{CB8BE0FE-B4A8-CEA6-9D8B-4BBB1D82D2F1}"/>
              </a:ext>
            </a:extLst>
          </p:cNvPr>
          <p:cNvPicPr>
            <a:picLocks noChangeAspect="1"/>
          </p:cNvPicPr>
          <p:nvPr/>
        </p:nvPicPr>
        <p:blipFill>
          <a:blip r:embed="rId3"/>
          <a:stretch>
            <a:fillRect/>
          </a:stretch>
        </p:blipFill>
        <p:spPr>
          <a:xfrm>
            <a:off x="642937" y="2328862"/>
            <a:ext cx="3089374" cy="2652713"/>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526594" y="26444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chemeClr val="bg1">
                    <a:lumMod val="10000"/>
                  </a:schemeClr>
                </a:solidFill>
                <a:latin typeface="Cambria" panose="02040503050406030204" pitchFamily="18" charset="0"/>
                <a:ea typeface="Cambria" panose="02040503050406030204" pitchFamily="18" charset="0"/>
              </a:rPr>
              <a:t>Giúp</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đỡ</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bác</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thương</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binh</a:t>
            </a:r>
            <a:endParaRPr lang="en-US" sz="4400" b="1" dirty="0">
              <a:solidFill>
                <a:schemeClr val="bg1">
                  <a:lumMod val="10000"/>
                </a:schemeClr>
              </a:solidFill>
              <a:latin typeface="Cambria" panose="02040503050406030204" pitchFamily="18" charset="0"/>
              <a:ea typeface="Cambria" panose="02040503050406030204" pitchFamily="18" charset="0"/>
            </a:endParaRPr>
          </a:p>
        </p:txBody>
      </p:sp>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526594"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Dâng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hoa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tại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tượng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mẹ</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Suốt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0B0E807-A779-434F-164C-ABF6F2597D77}"/>
              </a:ext>
            </a:extLst>
          </p:cNvPr>
          <p:cNvPicPr>
            <a:picLocks noChangeAspect="1"/>
          </p:cNvPicPr>
          <p:nvPr/>
        </p:nvPicPr>
        <p:blipFill>
          <a:blip r:embed="rId3"/>
          <a:stretch>
            <a:fillRect/>
          </a:stretch>
        </p:blipFill>
        <p:spPr>
          <a:xfrm>
            <a:off x="361949" y="2171700"/>
            <a:ext cx="3696939" cy="2952750"/>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323027" y="-616679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630896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770</Words>
  <Application>Microsoft Office PowerPoint</Application>
  <PresentationFormat>Widescreen</PresentationFormat>
  <Paragraphs>35</Paragraphs>
  <Slides>15</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#9Slide07 HoneyCream</vt:lpstr>
      <vt:lpstr>Arial</vt:lpstr>
      <vt:lpstr>Calibri</vt:lpstr>
      <vt:lpstr>Calibri (Body)</vt:lpstr>
      <vt:lpstr>Cambria</vt:lpstr>
      <vt:lpstr>Poppins Light</vt:lpstr>
      <vt:lpstr>SVN-Newton</vt:lpstr>
      <vt:lpstr>Times New Roman</vt:lpstr>
      <vt:lpstr>UTM Aquarelle</vt:lpstr>
      <vt:lpstr>UTM Avo</vt:lpstr>
      <vt:lpstr>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23</cp:revision>
  <dcterms:created xsi:type="dcterms:W3CDTF">2024-06-26T09:52:32Z</dcterms:created>
  <dcterms:modified xsi:type="dcterms:W3CDTF">2024-09-08T14:28:37Z</dcterms:modified>
</cp:coreProperties>
</file>