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496" r:id="rId3"/>
    <p:sldId id="615" r:id="rId4"/>
    <p:sldId id="616" r:id="rId5"/>
    <p:sldId id="511" r:id="rId6"/>
    <p:sldId id="515" r:id="rId7"/>
    <p:sldId id="617" r:id="rId8"/>
    <p:sldId id="618" r:id="rId9"/>
    <p:sldId id="56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440"/>
    <a:srgbClr val="603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1662" autoAdjust="0"/>
  </p:normalViewPr>
  <p:slideViewPr>
    <p:cSldViewPr snapToGrid="0">
      <p:cViewPr varScale="1">
        <p:scale>
          <a:sx n="59" d="100"/>
          <a:sy n="59" d="100"/>
        </p:scale>
        <p:origin x="1176" y="96"/>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256AC-0350-47E7-9E5C-0EBAC5FB2B74}"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2AACF-936A-4545-B350-893822980937}" type="slidenum">
              <a:rPr lang="en-US" smtClean="0"/>
              <a:t>‹#›</a:t>
            </a:fld>
            <a:endParaRPr lang="en-US"/>
          </a:p>
        </p:txBody>
      </p:sp>
    </p:spTree>
    <p:extLst>
      <p:ext uri="{BB962C8B-B14F-4D97-AF65-F5344CB8AC3E}">
        <p14:creationId xmlns:p14="http://schemas.microsoft.com/office/powerpoint/2010/main" val="323613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e6PKYkA_81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4"/>
        <p:cNvGrpSpPr/>
        <p:nvPr/>
      </p:nvGrpSpPr>
      <p:grpSpPr>
        <a:xfrm>
          <a:off x="0" y="0"/>
          <a:ext cx="0" cy="0"/>
          <a:chOff x="0" y="0"/>
          <a:chExt cx="0" cy="0"/>
        </a:xfrm>
      </p:grpSpPr>
      <p:sp>
        <p:nvSpPr>
          <p:cNvPr id="8725" name="Google Shape;8725;gcc9050bdf8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6" name="Google Shape;8726;gcc9050bdf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10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u="sng" kern="1200">
                <a:solidFill>
                  <a:schemeClr val="tx1"/>
                </a:solidFill>
                <a:effectLst/>
                <a:latin typeface="+mn-lt"/>
                <a:ea typeface="+mn-ea"/>
                <a:cs typeface="+mn-cs"/>
                <a:hlinkClick r:id="rId3"/>
              </a:rPr>
              <a:t>https://youtu.be/e6PKYkA_81k</a:t>
            </a:r>
            <a:r>
              <a:rPr lang="vi-VN"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GV có thể mở video cho HS xem </a:t>
            </a:r>
            <a:endParaRPr lang="en-US"/>
          </a:p>
        </p:txBody>
      </p:sp>
      <p:sp>
        <p:nvSpPr>
          <p:cNvPr id="4" name="Slide Number Placeholder 3"/>
          <p:cNvSpPr>
            <a:spLocks noGrp="1"/>
          </p:cNvSpPr>
          <p:nvPr>
            <p:ph type="sldNum" sz="quarter" idx="5"/>
          </p:nvPr>
        </p:nvSpPr>
        <p:spPr/>
        <p:txBody>
          <a:bodyPr/>
          <a:lstStyle/>
          <a:p>
            <a:fld id="{DC32AACF-936A-4545-B350-893822980937}" type="slidenum">
              <a:rPr lang="en-US" smtClean="0"/>
              <a:t>6</a:t>
            </a:fld>
            <a:endParaRPr lang="en-US"/>
          </a:p>
        </p:txBody>
      </p:sp>
    </p:spTree>
    <p:extLst>
      <p:ext uri="{BB962C8B-B14F-4D97-AF65-F5344CB8AC3E}">
        <p14:creationId xmlns:p14="http://schemas.microsoft.com/office/powerpoint/2010/main" val="7822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 cho HS tìm hiểu theo nhóm tr</a:t>
            </a:r>
            <a:r>
              <a:rPr lang="vi-VN"/>
              <a:t>ư</a:t>
            </a:r>
            <a:r>
              <a:rPr lang="en-US"/>
              <a:t>ớc ở nhà. Mỗi tổ 1-2 nhân vật LS. khuyến khích HS s</a:t>
            </a:r>
            <a:r>
              <a:rPr lang="vi-VN"/>
              <a:t>ư</a:t>
            </a:r>
            <a:r>
              <a:rPr lang="en-US"/>
              <a:t>u tầm làm trên PP chia sẻ tr</a:t>
            </a:r>
            <a:r>
              <a:rPr lang="vi-VN"/>
              <a:t>ư</a:t>
            </a:r>
            <a:r>
              <a:rPr lang="en-US"/>
              <a:t>ớc lớp. </a:t>
            </a:r>
          </a:p>
          <a:p>
            <a:r>
              <a:rPr lang="en-US"/>
              <a:t>Gv có thể sử dụng Padlet cho HS tìm hiểu thông tin NVTL. </a:t>
            </a:r>
          </a:p>
        </p:txBody>
      </p:sp>
      <p:sp>
        <p:nvSpPr>
          <p:cNvPr id="4" name="Slide Number Placeholder 3"/>
          <p:cNvSpPr>
            <a:spLocks noGrp="1"/>
          </p:cNvSpPr>
          <p:nvPr>
            <p:ph type="sldNum" sz="quarter" idx="5"/>
          </p:nvPr>
        </p:nvSpPr>
        <p:spPr/>
        <p:txBody>
          <a:bodyPr/>
          <a:lstStyle/>
          <a:p>
            <a:fld id="{DC32AACF-936A-4545-B350-893822980937}" type="slidenum">
              <a:rPr lang="en-US" smtClean="0"/>
              <a:t>7</a:t>
            </a:fld>
            <a:endParaRPr lang="en-US"/>
          </a:p>
        </p:txBody>
      </p:sp>
    </p:spTree>
    <p:extLst>
      <p:ext uri="{BB962C8B-B14F-4D97-AF65-F5344CB8AC3E}">
        <p14:creationId xmlns:p14="http://schemas.microsoft.com/office/powerpoint/2010/main" val="108829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889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88964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72224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72487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56678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77938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34084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44994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766538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47085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897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71106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58626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4275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9/8/2024</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13838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25129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542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1126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50284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30408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6123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9/8/2024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74972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DC16B6D-7E59-4CF0-BE12-200CDCC1D89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3540698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1D1EA48C-1D64-419B-94EC-BCEDB6E9ECA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1939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27"/>
        <p:cNvGrpSpPr/>
        <p:nvPr/>
      </p:nvGrpSpPr>
      <p:grpSpPr>
        <a:xfrm>
          <a:off x="0" y="0"/>
          <a:ext cx="0" cy="0"/>
          <a:chOff x="0" y="0"/>
          <a:chExt cx="0" cy="0"/>
        </a:xfrm>
      </p:grpSpPr>
      <p:pic>
        <p:nvPicPr>
          <p:cNvPr id="6" name="Picture 5" descr="Chart&#10;&#10;Description automatically generated with medium confidence">
            <a:extLst>
              <a:ext uri="{FF2B5EF4-FFF2-40B4-BE49-F238E27FC236}">
                <a16:creationId xmlns:a16="http://schemas.microsoft.com/office/drawing/2014/main" id="{D45F32CE-FCC2-28AA-3C9C-65DB76FDCB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4182" name="Rectangle: Rounded Corners 4181">
            <a:extLst>
              <a:ext uri="{FF2B5EF4-FFF2-40B4-BE49-F238E27FC236}">
                <a16:creationId xmlns:a16="http://schemas.microsoft.com/office/drawing/2014/main" id="{596F62B1-CFC4-5407-3375-EE17570BFD88}"/>
              </a:ext>
            </a:extLst>
          </p:cNvPr>
          <p:cNvSpPr/>
          <p:nvPr/>
        </p:nvSpPr>
        <p:spPr>
          <a:xfrm>
            <a:off x="1806650" y="243793"/>
            <a:ext cx="8572799" cy="4613366"/>
          </a:xfrm>
          <a:custGeom>
            <a:avLst/>
            <a:gdLst>
              <a:gd name="connsiteX0" fmla="*/ 0 w 8572799"/>
              <a:gd name="connsiteY0" fmla="*/ 768910 h 4613366"/>
              <a:gd name="connsiteX1" fmla="*/ 768910 w 8572799"/>
              <a:gd name="connsiteY1" fmla="*/ 0 h 4613366"/>
              <a:gd name="connsiteX2" fmla="*/ 7803889 w 8572799"/>
              <a:gd name="connsiteY2" fmla="*/ 0 h 4613366"/>
              <a:gd name="connsiteX3" fmla="*/ 8572799 w 8572799"/>
              <a:gd name="connsiteY3" fmla="*/ 768910 h 4613366"/>
              <a:gd name="connsiteX4" fmla="*/ 8572799 w 8572799"/>
              <a:gd name="connsiteY4" fmla="*/ 3844456 h 4613366"/>
              <a:gd name="connsiteX5" fmla="*/ 7803889 w 8572799"/>
              <a:gd name="connsiteY5" fmla="*/ 4613366 h 4613366"/>
              <a:gd name="connsiteX6" fmla="*/ 768910 w 8572799"/>
              <a:gd name="connsiteY6" fmla="*/ 4613366 h 4613366"/>
              <a:gd name="connsiteX7" fmla="*/ 0 w 8572799"/>
              <a:gd name="connsiteY7" fmla="*/ 3844456 h 4613366"/>
              <a:gd name="connsiteX8" fmla="*/ 0 w 8572799"/>
              <a:gd name="connsiteY8" fmla="*/ 768910 h 461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799" h="4613366" fill="none" extrusionOk="0">
                <a:moveTo>
                  <a:pt x="0" y="768910"/>
                </a:moveTo>
                <a:cubicBezTo>
                  <a:pt x="51271" y="402177"/>
                  <a:pt x="332276" y="79585"/>
                  <a:pt x="768910" y="0"/>
                </a:cubicBezTo>
                <a:cubicBezTo>
                  <a:pt x="2527573" y="111121"/>
                  <a:pt x="5269063" y="-151508"/>
                  <a:pt x="7803889" y="0"/>
                </a:cubicBezTo>
                <a:cubicBezTo>
                  <a:pt x="8263714" y="-61190"/>
                  <a:pt x="8600499" y="347919"/>
                  <a:pt x="8572799" y="768910"/>
                </a:cubicBezTo>
                <a:cubicBezTo>
                  <a:pt x="8731058" y="1192558"/>
                  <a:pt x="8446455" y="2670409"/>
                  <a:pt x="8572799" y="3844456"/>
                </a:cubicBezTo>
                <a:cubicBezTo>
                  <a:pt x="8610695" y="4310837"/>
                  <a:pt x="8199917" y="4692810"/>
                  <a:pt x="7803889" y="4613366"/>
                </a:cubicBezTo>
                <a:cubicBezTo>
                  <a:pt x="4352092" y="4699254"/>
                  <a:pt x="2522568" y="4588962"/>
                  <a:pt x="768910" y="4613366"/>
                </a:cubicBezTo>
                <a:cubicBezTo>
                  <a:pt x="353692" y="4554077"/>
                  <a:pt x="-55026" y="4230633"/>
                  <a:pt x="0" y="3844456"/>
                </a:cubicBezTo>
                <a:cubicBezTo>
                  <a:pt x="167617" y="3490836"/>
                  <a:pt x="69923" y="1942770"/>
                  <a:pt x="0" y="768910"/>
                </a:cubicBezTo>
                <a:close/>
              </a:path>
              <a:path w="8572799" h="4613366" stroke="0" extrusionOk="0">
                <a:moveTo>
                  <a:pt x="0" y="768910"/>
                </a:moveTo>
                <a:cubicBezTo>
                  <a:pt x="-3665" y="350667"/>
                  <a:pt x="349608" y="82297"/>
                  <a:pt x="768910" y="0"/>
                </a:cubicBezTo>
                <a:cubicBezTo>
                  <a:pt x="4084689" y="5515"/>
                  <a:pt x="4817880" y="162484"/>
                  <a:pt x="7803889" y="0"/>
                </a:cubicBezTo>
                <a:cubicBezTo>
                  <a:pt x="8173691" y="18692"/>
                  <a:pt x="8597041" y="342290"/>
                  <a:pt x="8572799" y="768910"/>
                </a:cubicBezTo>
                <a:cubicBezTo>
                  <a:pt x="8513565" y="1177187"/>
                  <a:pt x="8678616" y="2370663"/>
                  <a:pt x="8572799" y="3844456"/>
                </a:cubicBezTo>
                <a:cubicBezTo>
                  <a:pt x="8593777" y="4248592"/>
                  <a:pt x="8205220" y="4597482"/>
                  <a:pt x="7803889" y="4613366"/>
                </a:cubicBezTo>
                <a:cubicBezTo>
                  <a:pt x="5881297" y="4518426"/>
                  <a:pt x="3376847" y="4739179"/>
                  <a:pt x="768910" y="4613366"/>
                </a:cubicBezTo>
                <a:cubicBezTo>
                  <a:pt x="328408" y="4610678"/>
                  <a:pt x="43104" y="4339693"/>
                  <a:pt x="0" y="3844456"/>
                </a:cubicBezTo>
                <a:cubicBezTo>
                  <a:pt x="106876" y="2355369"/>
                  <a:pt x="127121" y="1613142"/>
                  <a:pt x="0" y="768910"/>
                </a:cubicBezTo>
                <a:close/>
              </a:path>
            </a:pathLst>
          </a:custGeom>
          <a:solidFill>
            <a:srgbClr val="FFFFFF">
              <a:alpha val="89804"/>
            </a:srgbClr>
          </a:solidFill>
          <a:ln w="38100">
            <a:solidFill>
              <a:srgbClr val="00B050"/>
            </a:solidFill>
            <a:extLst>
              <a:ext uri="{C807C97D-BFC1-408E-A445-0C87EB9F89A2}">
                <ask:lineSketchStyleProps xmlns:ask="http://schemas.microsoft.com/office/drawing/2018/sketchyshapes" sd="258840686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oogle Shape;337;p3">
            <a:extLst>
              <a:ext uri="{FF2B5EF4-FFF2-40B4-BE49-F238E27FC236}">
                <a16:creationId xmlns:a16="http://schemas.microsoft.com/office/drawing/2014/main" id="{0165815D-DC45-39A1-28A3-AC39D8495BA6}"/>
              </a:ext>
            </a:extLst>
          </p:cNvPr>
          <p:cNvGrpSpPr/>
          <p:nvPr/>
        </p:nvGrpSpPr>
        <p:grpSpPr>
          <a:xfrm>
            <a:off x="-77750" y="701972"/>
            <a:ext cx="12363356" cy="6605446"/>
            <a:chOff x="-65450" y="468625"/>
            <a:chExt cx="9438050" cy="5042525"/>
          </a:xfrm>
        </p:grpSpPr>
        <p:sp>
          <p:nvSpPr>
            <p:cNvPr id="4" name="Google Shape;338;p3">
              <a:extLst>
                <a:ext uri="{FF2B5EF4-FFF2-40B4-BE49-F238E27FC236}">
                  <a16:creationId xmlns:a16="http://schemas.microsoft.com/office/drawing/2014/main" id="{1A98EF57-B859-2A3D-C0EE-931523FEE4C0}"/>
                </a:ext>
              </a:extLst>
            </p:cNvPr>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Google Shape;339;p3">
              <a:extLst>
                <a:ext uri="{FF2B5EF4-FFF2-40B4-BE49-F238E27FC236}">
                  <a16:creationId xmlns:a16="http://schemas.microsoft.com/office/drawing/2014/main" id="{1A6C54A6-A46A-2C3E-91E8-ABF474F822E5}"/>
                </a:ext>
              </a:extLst>
            </p:cNvPr>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oogle Shape;340;p3">
              <a:extLst>
                <a:ext uri="{FF2B5EF4-FFF2-40B4-BE49-F238E27FC236}">
                  <a16:creationId xmlns:a16="http://schemas.microsoft.com/office/drawing/2014/main" id="{6CE59605-4107-7320-3DC1-4CC3F4B8924B}"/>
                </a:ext>
              </a:extLst>
            </p:cNvPr>
            <p:cNvGrpSpPr/>
            <p:nvPr/>
          </p:nvGrpSpPr>
          <p:grpSpPr>
            <a:xfrm>
              <a:off x="-3318" y="1880800"/>
              <a:ext cx="831325" cy="1035350"/>
              <a:chOff x="238125" y="2109400"/>
              <a:chExt cx="831325" cy="1035350"/>
            </a:xfrm>
          </p:grpSpPr>
          <p:sp>
            <p:nvSpPr>
              <p:cNvPr id="4166" name="Google Shape;341;p3">
                <a:extLst>
                  <a:ext uri="{FF2B5EF4-FFF2-40B4-BE49-F238E27FC236}">
                    <a16:creationId xmlns:a16="http://schemas.microsoft.com/office/drawing/2014/main" id="{E172C888-ABCB-7F6D-6E42-83ECF0DEA942}"/>
                  </a:ext>
                </a:extLst>
              </p:cNvPr>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7" name="Google Shape;342;p3">
                <a:extLst>
                  <a:ext uri="{FF2B5EF4-FFF2-40B4-BE49-F238E27FC236}">
                    <a16:creationId xmlns:a16="http://schemas.microsoft.com/office/drawing/2014/main" id="{5B90FCDF-A0BC-14AA-1EA9-20D2E2B93C71}"/>
                  </a:ext>
                </a:extLst>
              </p:cNvPr>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8" name="Google Shape;343;p3">
                <a:extLst>
                  <a:ext uri="{FF2B5EF4-FFF2-40B4-BE49-F238E27FC236}">
                    <a16:creationId xmlns:a16="http://schemas.microsoft.com/office/drawing/2014/main" id="{A81BCDC0-302B-9C9C-2FF9-757B2638C461}"/>
                  </a:ext>
                </a:extLst>
              </p:cNvPr>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9" name="Google Shape;344;p3">
                <a:extLst>
                  <a:ext uri="{FF2B5EF4-FFF2-40B4-BE49-F238E27FC236}">
                    <a16:creationId xmlns:a16="http://schemas.microsoft.com/office/drawing/2014/main" id="{521C02DF-304D-E7F2-7410-1924BE15133D}"/>
                  </a:ext>
                </a:extLst>
              </p:cNvPr>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0" name="Google Shape;345;p3">
                <a:extLst>
                  <a:ext uri="{FF2B5EF4-FFF2-40B4-BE49-F238E27FC236}">
                    <a16:creationId xmlns:a16="http://schemas.microsoft.com/office/drawing/2014/main" id="{417FC62E-B939-0BA1-1246-E37DF70875D0}"/>
                  </a:ext>
                </a:extLst>
              </p:cNvPr>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1" name="Google Shape;346;p3">
                <a:extLst>
                  <a:ext uri="{FF2B5EF4-FFF2-40B4-BE49-F238E27FC236}">
                    <a16:creationId xmlns:a16="http://schemas.microsoft.com/office/drawing/2014/main" id="{03F282C1-FA77-0A7D-6749-2FB709EDCB43}"/>
                  </a:ext>
                </a:extLst>
              </p:cNvPr>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2" name="Google Shape;347;p3">
                <a:extLst>
                  <a:ext uri="{FF2B5EF4-FFF2-40B4-BE49-F238E27FC236}">
                    <a16:creationId xmlns:a16="http://schemas.microsoft.com/office/drawing/2014/main" id="{C9E4F44D-F35C-FA03-8E85-A052874F0B34}"/>
                  </a:ext>
                </a:extLst>
              </p:cNvPr>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3" name="Google Shape;348;p3">
                <a:extLst>
                  <a:ext uri="{FF2B5EF4-FFF2-40B4-BE49-F238E27FC236}">
                    <a16:creationId xmlns:a16="http://schemas.microsoft.com/office/drawing/2014/main" id="{FC6B3A1E-06DF-1376-DDEF-D59EF6E7ECC8}"/>
                  </a:ext>
                </a:extLst>
              </p:cNvPr>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oogle Shape;349;p3">
              <a:extLst>
                <a:ext uri="{FF2B5EF4-FFF2-40B4-BE49-F238E27FC236}">
                  <a16:creationId xmlns:a16="http://schemas.microsoft.com/office/drawing/2014/main" id="{B21EA647-9D06-0599-BEFA-72B7C1AB1A9F}"/>
                </a:ext>
              </a:extLst>
            </p:cNvPr>
            <p:cNvGrpSpPr/>
            <p:nvPr/>
          </p:nvGrpSpPr>
          <p:grpSpPr>
            <a:xfrm>
              <a:off x="1609375" y="2486500"/>
              <a:ext cx="1205225" cy="2911950"/>
              <a:chOff x="1456975" y="2715100"/>
              <a:chExt cx="1205225" cy="2911950"/>
            </a:xfrm>
          </p:grpSpPr>
          <p:sp>
            <p:nvSpPr>
              <p:cNvPr id="4157" name="Google Shape;350;p3">
                <a:extLst>
                  <a:ext uri="{FF2B5EF4-FFF2-40B4-BE49-F238E27FC236}">
                    <a16:creationId xmlns:a16="http://schemas.microsoft.com/office/drawing/2014/main" id="{19C283D5-9C8F-9CCC-8D7E-964DADFA2824}"/>
                  </a:ext>
                </a:extLst>
              </p:cNvPr>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8" name="Google Shape;351;p3">
                <a:extLst>
                  <a:ext uri="{FF2B5EF4-FFF2-40B4-BE49-F238E27FC236}">
                    <a16:creationId xmlns:a16="http://schemas.microsoft.com/office/drawing/2014/main" id="{D66BFF42-A0BF-D6CB-E0E8-78F8B0B8B32A}"/>
                  </a:ext>
                </a:extLst>
              </p:cNvPr>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9" name="Google Shape;352;p3">
                <a:extLst>
                  <a:ext uri="{FF2B5EF4-FFF2-40B4-BE49-F238E27FC236}">
                    <a16:creationId xmlns:a16="http://schemas.microsoft.com/office/drawing/2014/main" id="{0DD2D2BD-9C5B-790B-806C-D9C446AF2A61}"/>
                  </a:ext>
                </a:extLst>
              </p:cNvPr>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0" name="Google Shape;353;p3">
                <a:extLst>
                  <a:ext uri="{FF2B5EF4-FFF2-40B4-BE49-F238E27FC236}">
                    <a16:creationId xmlns:a16="http://schemas.microsoft.com/office/drawing/2014/main" id="{2A1A12F8-4265-9BF7-B6A3-F4388AEFB8FB}"/>
                  </a:ext>
                </a:extLst>
              </p:cNvPr>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1" name="Google Shape;354;p3">
                <a:extLst>
                  <a:ext uri="{FF2B5EF4-FFF2-40B4-BE49-F238E27FC236}">
                    <a16:creationId xmlns:a16="http://schemas.microsoft.com/office/drawing/2014/main" id="{64AD50D3-53B6-D1DD-0E9A-01B1338AC173}"/>
                  </a:ext>
                </a:extLst>
              </p:cNvPr>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2" name="Google Shape;355;p3">
                <a:extLst>
                  <a:ext uri="{FF2B5EF4-FFF2-40B4-BE49-F238E27FC236}">
                    <a16:creationId xmlns:a16="http://schemas.microsoft.com/office/drawing/2014/main" id="{8939EC23-B88D-5762-E88A-E776767D29C5}"/>
                  </a:ext>
                </a:extLst>
              </p:cNvPr>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3" name="Google Shape;356;p3">
                <a:extLst>
                  <a:ext uri="{FF2B5EF4-FFF2-40B4-BE49-F238E27FC236}">
                    <a16:creationId xmlns:a16="http://schemas.microsoft.com/office/drawing/2014/main" id="{C413078C-A595-7726-393C-021C46F3314B}"/>
                  </a:ext>
                </a:extLst>
              </p:cNvPr>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4" name="Google Shape;357;p3">
                <a:extLst>
                  <a:ext uri="{FF2B5EF4-FFF2-40B4-BE49-F238E27FC236}">
                    <a16:creationId xmlns:a16="http://schemas.microsoft.com/office/drawing/2014/main" id="{8E7D7274-3F20-CB5B-07BC-BB039AE3880E}"/>
                  </a:ext>
                </a:extLst>
              </p:cNvPr>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5" name="Google Shape;358;p3">
                <a:extLst>
                  <a:ext uri="{FF2B5EF4-FFF2-40B4-BE49-F238E27FC236}">
                    <a16:creationId xmlns:a16="http://schemas.microsoft.com/office/drawing/2014/main" id="{15DF8520-2C35-B066-2065-16C0F6868D0F}"/>
                  </a:ext>
                </a:extLst>
              </p:cNvPr>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oogle Shape;359;p3">
              <a:extLst>
                <a:ext uri="{FF2B5EF4-FFF2-40B4-BE49-F238E27FC236}">
                  <a16:creationId xmlns:a16="http://schemas.microsoft.com/office/drawing/2014/main" id="{A287E9D7-C879-A993-2AF2-D53C2D3FF546}"/>
                </a:ext>
              </a:extLst>
            </p:cNvPr>
            <p:cNvGrpSpPr/>
            <p:nvPr/>
          </p:nvGrpSpPr>
          <p:grpSpPr>
            <a:xfrm>
              <a:off x="360125" y="2047550"/>
              <a:ext cx="1299425" cy="2300975"/>
              <a:chOff x="207725" y="2276150"/>
              <a:chExt cx="1299425" cy="2300975"/>
            </a:xfrm>
          </p:grpSpPr>
          <p:sp>
            <p:nvSpPr>
              <p:cNvPr id="4142" name="Google Shape;360;p3">
                <a:extLst>
                  <a:ext uri="{FF2B5EF4-FFF2-40B4-BE49-F238E27FC236}">
                    <a16:creationId xmlns:a16="http://schemas.microsoft.com/office/drawing/2014/main" id="{BC88D345-1578-40C8-940D-E25FD37CAE60}"/>
                  </a:ext>
                </a:extLst>
              </p:cNvPr>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43" name="Google Shape;361;p3">
                <a:extLst>
                  <a:ext uri="{FF2B5EF4-FFF2-40B4-BE49-F238E27FC236}">
                    <a16:creationId xmlns:a16="http://schemas.microsoft.com/office/drawing/2014/main" id="{4E6AD14C-854E-FBF5-E8D0-898517C13E3D}"/>
                  </a:ext>
                </a:extLst>
              </p:cNvPr>
              <p:cNvGrpSpPr/>
              <p:nvPr/>
            </p:nvGrpSpPr>
            <p:grpSpPr>
              <a:xfrm>
                <a:off x="207725" y="2276150"/>
                <a:ext cx="1299425" cy="2300975"/>
                <a:chOff x="207725" y="2276150"/>
                <a:chExt cx="1299425" cy="2300975"/>
              </a:xfrm>
            </p:grpSpPr>
            <p:sp>
              <p:nvSpPr>
                <p:cNvPr id="4144" name="Google Shape;362;p3">
                  <a:extLst>
                    <a:ext uri="{FF2B5EF4-FFF2-40B4-BE49-F238E27FC236}">
                      <a16:creationId xmlns:a16="http://schemas.microsoft.com/office/drawing/2014/main" id="{2B218DCE-A45E-70B2-4CE2-59300C68E157}"/>
                    </a:ext>
                  </a:extLst>
                </p:cNvPr>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5" name="Google Shape;363;p3">
                  <a:extLst>
                    <a:ext uri="{FF2B5EF4-FFF2-40B4-BE49-F238E27FC236}">
                      <a16:creationId xmlns:a16="http://schemas.microsoft.com/office/drawing/2014/main" id="{C0EA2778-73D3-9BC9-20A8-13C2FA30DDEA}"/>
                    </a:ext>
                  </a:extLst>
                </p:cNvPr>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6" name="Google Shape;364;p3">
                  <a:extLst>
                    <a:ext uri="{FF2B5EF4-FFF2-40B4-BE49-F238E27FC236}">
                      <a16:creationId xmlns:a16="http://schemas.microsoft.com/office/drawing/2014/main" id="{19A7D2D4-83A3-568A-BF29-DFC4D151B18E}"/>
                    </a:ext>
                  </a:extLst>
                </p:cNvPr>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 name="Google Shape;365;p3">
                  <a:extLst>
                    <a:ext uri="{FF2B5EF4-FFF2-40B4-BE49-F238E27FC236}">
                      <a16:creationId xmlns:a16="http://schemas.microsoft.com/office/drawing/2014/main" id="{D65074C9-AC8D-6DA9-26C3-0F85AB46CA65}"/>
                    </a:ext>
                  </a:extLst>
                </p:cNvPr>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8" name="Google Shape;366;p3">
                  <a:extLst>
                    <a:ext uri="{FF2B5EF4-FFF2-40B4-BE49-F238E27FC236}">
                      <a16:creationId xmlns:a16="http://schemas.microsoft.com/office/drawing/2014/main" id="{798434BD-A90B-8FFE-D877-4E7B1C706C74}"/>
                    </a:ext>
                  </a:extLst>
                </p:cNvPr>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9" name="Google Shape;367;p3">
                  <a:extLst>
                    <a:ext uri="{FF2B5EF4-FFF2-40B4-BE49-F238E27FC236}">
                      <a16:creationId xmlns:a16="http://schemas.microsoft.com/office/drawing/2014/main" id="{587B48F6-AD94-2F90-253C-09626BBE042E}"/>
                    </a:ext>
                  </a:extLst>
                </p:cNvPr>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0" name="Google Shape;368;p3">
                  <a:extLst>
                    <a:ext uri="{FF2B5EF4-FFF2-40B4-BE49-F238E27FC236}">
                      <a16:creationId xmlns:a16="http://schemas.microsoft.com/office/drawing/2014/main" id="{E8122F5F-F00C-C14B-3450-6E805B9A8CB9}"/>
                    </a:ext>
                  </a:extLst>
                </p:cNvPr>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1" name="Google Shape;369;p3">
                  <a:extLst>
                    <a:ext uri="{FF2B5EF4-FFF2-40B4-BE49-F238E27FC236}">
                      <a16:creationId xmlns:a16="http://schemas.microsoft.com/office/drawing/2014/main" id="{5E14319B-A98A-81B3-926E-D4047A83EECD}"/>
                    </a:ext>
                  </a:extLst>
                </p:cNvPr>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2" name="Google Shape;370;p3">
                  <a:extLst>
                    <a:ext uri="{FF2B5EF4-FFF2-40B4-BE49-F238E27FC236}">
                      <a16:creationId xmlns:a16="http://schemas.microsoft.com/office/drawing/2014/main" id="{9E145053-37A8-8FBA-ACE7-683889F4DFFF}"/>
                    </a:ext>
                  </a:extLst>
                </p:cNvPr>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3" name="Google Shape;371;p3">
                  <a:extLst>
                    <a:ext uri="{FF2B5EF4-FFF2-40B4-BE49-F238E27FC236}">
                      <a16:creationId xmlns:a16="http://schemas.microsoft.com/office/drawing/2014/main" id="{8C08168A-1929-C796-B278-7614D58E4DD1}"/>
                    </a:ext>
                  </a:extLst>
                </p:cNvPr>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4" name="Google Shape;372;p3">
                  <a:extLst>
                    <a:ext uri="{FF2B5EF4-FFF2-40B4-BE49-F238E27FC236}">
                      <a16:creationId xmlns:a16="http://schemas.microsoft.com/office/drawing/2014/main" id="{86AC5E1C-2F03-88AC-3C0B-D6EDD1AD1AFF}"/>
                    </a:ext>
                  </a:extLst>
                </p:cNvPr>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5" name="Google Shape;373;p3">
                  <a:extLst>
                    <a:ext uri="{FF2B5EF4-FFF2-40B4-BE49-F238E27FC236}">
                      <a16:creationId xmlns:a16="http://schemas.microsoft.com/office/drawing/2014/main" id="{FE1A4599-6321-575D-D5A3-47EA33DCE574}"/>
                    </a:ext>
                  </a:extLst>
                </p:cNvPr>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6" name="Google Shape;374;p3">
                  <a:extLst>
                    <a:ext uri="{FF2B5EF4-FFF2-40B4-BE49-F238E27FC236}">
                      <a16:creationId xmlns:a16="http://schemas.microsoft.com/office/drawing/2014/main" id="{56D8E7C3-1147-01CD-7D24-3521AEE630FB}"/>
                    </a:ext>
                  </a:extLst>
                </p:cNvPr>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1" name="Google Shape;375;p3">
              <a:extLst>
                <a:ext uri="{FF2B5EF4-FFF2-40B4-BE49-F238E27FC236}">
                  <a16:creationId xmlns:a16="http://schemas.microsoft.com/office/drawing/2014/main" id="{9FF7198E-295A-A6DF-10BE-F7CF8748664A}"/>
                </a:ext>
              </a:extLst>
            </p:cNvPr>
            <p:cNvGrpSpPr/>
            <p:nvPr/>
          </p:nvGrpSpPr>
          <p:grpSpPr>
            <a:xfrm>
              <a:off x="9800" y="4115075"/>
              <a:ext cx="1219850" cy="1176125"/>
              <a:chOff x="-142600" y="4343675"/>
              <a:chExt cx="1219850" cy="1176125"/>
            </a:xfrm>
          </p:grpSpPr>
          <p:sp>
            <p:nvSpPr>
              <p:cNvPr id="4136" name="Google Shape;376;p3">
                <a:extLst>
                  <a:ext uri="{FF2B5EF4-FFF2-40B4-BE49-F238E27FC236}">
                    <a16:creationId xmlns:a16="http://schemas.microsoft.com/office/drawing/2014/main" id="{C94F836F-2823-6645-9AA1-EF466B83415F}"/>
                  </a:ext>
                </a:extLst>
              </p:cNvPr>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7" name="Google Shape;377;p3">
                <a:extLst>
                  <a:ext uri="{FF2B5EF4-FFF2-40B4-BE49-F238E27FC236}">
                    <a16:creationId xmlns:a16="http://schemas.microsoft.com/office/drawing/2014/main" id="{EE2C8138-167C-A90B-8A23-B0A97D1B44D9}"/>
                  </a:ext>
                </a:extLst>
              </p:cNvPr>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8" name="Google Shape;378;p3">
                <a:extLst>
                  <a:ext uri="{FF2B5EF4-FFF2-40B4-BE49-F238E27FC236}">
                    <a16:creationId xmlns:a16="http://schemas.microsoft.com/office/drawing/2014/main" id="{7EACFD3B-B630-A989-26F9-3C53DC526E13}"/>
                  </a:ext>
                </a:extLst>
              </p:cNvPr>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9" name="Google Shape;379;p3">
                <a:extLst>
                  <a:ext uri="{FF2B5EF4-FFF2-40B4-BE49-F238E27FC236}">
                    <a16:creationId xmlns:a16="http://schemas.microsoft.com/office/drawing/2014/main" id="{B04D2E9C-C946-32E0-57A8-95CC98C317FD}"/>
                  </a:ext>
                </a:extLst>
              </p:cNvPr>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0" name="Google Shape;380;p3">
                <a:extLst>
                  <a:ext uri="{FF2B5EF4-FFF2-40B4-BE49-F238E27FC236}">
                    <a16:creationId xmlns:a16="http://schemas.microsoft.com/office/drawing/2014/main" id="{4AFB1C1E-6388-12E4-29A4-CBA7695D194B}"/>
                  </a:ext>
                </a:extLst>
              </p:cNvPr>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1" name="Google Shape;381;p3">
                <a:extLst>
                  <a:ext uri="{FF2B5EF4-FFF2-40B4-BE49-F238E27FC236}">
                    <a16:creationId xmlns:a16="http://schemas.microsoft.com/office/drawing/2014/main" id="{0F8436FE-BDD4-233B-7F2D-8B7C564BAFDC}"/>
                  </a:ext>
                </a:extLst>
              </p:cNvPr>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382;p3">
              <a:extLst>
                <a:ext uri="{FF2B5EF4-FFF2-40B4-BE49-F238E27FC236}">
                  <a16:creationId xmlns:a16="http://schemas.microsoft.com/office/drawing/2014/main" id="{B62B9575-D4AD-F23E-4F27-59EDFC8AE851}"/>
                </a:ext>
              </a:extLst>
            </p:cNvPr>
            <p:cNvGrpSpPr/>
            <p:nvPr/>
          </p:nvGrpSpPr>
          <p:grpSpPr>
            <a:xfrm>
              <a:off x="598500" y="3971650"/>
              <a:ext cx="1720650" cy="1263675"/>
              <a:chOff x="446100" y="4200250"/>
              <a:chExt cx="1720650" cy="1263675"/>
            </a:xfrm>
          </p:grpSpPr>
          <p:sp>
            <p:nvSpPr>
              <p:cNvPr id="4104" name="Google Shape;383;p3">
                <a:extLst>
                  <a:ext uri="{FF2B5EF4-FFF2-40B4-BE49-F238E27FC236}">
                    <a16:creationId xmlns:a16="http://schemas.microsoft.com/office/drawing/2014/main" id="{053D5F78-D460-75C6-676D-163F2EA1BB45}"/>
                  </a:ext>
                </a:extLst>
              </p:cNvPr>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5" name="Google Shape;384;p3">
                <a:extLst>
                  <a:ext uri="{FF2B5EF4-FFF2-40B4-BE49-F238E27FC236}">
                    <a16:creationId xmlns:a16="http://schemas.microsoft.com/office/drawing/2014/main" id="{BF3679BD-5BDA-817D-0C0D-9719EAFE5323}"/>
                  </a:ext>
                </a:extLst>
              </p:cNvPr>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6" name="Google Shape;385;p3">
                <a:extLst>
                  <a:ext uri="{FF2B5EF4-FFF2-40B4-BE49-F238E27FC236}">
                    <a16:creationId xmlns:a16="http://schemas.microsoft.com/office/drawing/2014/main" id="{1F424878-284A-2A5E-6853-A9A8D2596153}"/>
                  </a:ext>
                </a:extLst>
              </p:cNvPr>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7" name="Google Shape;386;p3">
                <a:extLst>
                  <a:ext uri="{FF2B5EF4-FFF2-40B4-BE49-F238E27FC236}">
                    <a16:creationId xmlns:a16="http://schemas.microsoft.com/office/drawing/2014/main" id="{3618456D-DE32-9CEB-641D-626224795ED0}"/>
                  </a:ext>
                </a:extLst>
              </p:cNvPr>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Google Shape;387;p3">
                <a:extLst>
                  <a:ext uri="{FF2B5EF4-FFF2-40B4-BE49-F238E27FC236}">
                    <a16:creationId xmlns:a16="http://schemas.microsoft.com/office/drawing/2014/main" id="{720AACF1-4AFF-8AF7-61C0-D47F6F2EC579}"/>
                  </a:ext>
                </a:extLst>
              </p:cNvPr>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9" name="Google Shape;388;p3">
                <a:extLst>
                  <a:ext uri="{FF2B5EF4-FFF2-40B4-BE49-F238E27FC236}">
                    <a16:creationId xmlns:a16="http://schemas.microsoft.com/office/drawing/2014/main" id="{6696D1FB-4BAF-6A45-14B1-807FE9B23745}"/>
                  </a:ext>
                </a:extLst>
              </p:cNvPr>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0" name="Google Shape;389;p3">
                <a:extLst>
                  <a:ext uri="{FF2B5EF4-FFF2-40B4-BE49-F238E27FC236}">
                    <a16:creationId xmlns:a16="http://schemas.microsoft.com/office/drawing/2014/main" id="{DF72FF60-D790-CBD6-B0F5-E4DC68C9EAFF}"/>
                  </a:ext>
                </a:extLst>
              </p:cNvPr>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1" name="Google Shape;390;p3">
                <a:extLst>
                  <a:ext uri="{FF2B5EF4-FFF2-40B4-BE49-F238E27FC236}">
                    <a16:creationId xmlns:a16="http://schemas.microsoft.com/office/drawing/2014/main" id="{CD7A4DBC-659E-819D-2F45-1B2D6AFCC587}"/>
                  </a:ext>
                </a:extLst>
              </p:cNvPr>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2" name="Google Shape;391;p3">
                <a:extLst>
                  <a:ext uri="{FF2B5EF4-FFF2-40B4-BE49-F238E27FC236}">
                    <a16:creationId xmlns:a16="http://schemas.microsoft.com/office/drawing/2014/main" id="{2F786D97-E24A-A2C9-78CC-BFB390A1E5B8}"/>
                  </a:ext>
                </a:extLst>
              </p:cNvPr>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3" name="Google Shape;392;p3">
                <a:extLst>
                  <a:ext uri="{FF2B5EF4-FFF2-40B4-BE49-F238E27FC236}">
                    <a16:creationId xmlns:a16="http://schemas.microsoft.com/office/drawing/2014/main" id="{E2243B45-1EAC-37F9-17ED-250B4B29969A}"/>
                  </a:ext>
                </a:extLst>
              </p:cNvPr>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4" name="Google Shape;393;p3">
                <a:extLst>
                  <a:ext uri="{FF2B5EF4-FFF2-40B4-BE49-F238E27FC236}">
                    <a16:creationId xmlns:a16="http://schemas.microsoft.com/office/drawing/2014/main" id="{A59AB43C-006C-E01E-AA2E-8AADB2DFF268}"/>
                  </a:ext>
                </a:extLst>
              </p:cNvPr>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5" name="Google Shape;394;p3">
                <a:extLst>
                  <a:ext uri="{FF2B5EF4-FFF2-40B4-BE49-F238E27FC236}">
                    <a16:creationId xmlns:a16="http://schemas.microsoft.com/office/drawing/2014/main" id="{5BDFA858-8846-A1FB-3C9D-B0B5A5A76FD9}"/>
                  </a:ext>
                </a:extLst>
              </p:cNvPr>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6" name="Google Shape;395;p3">
                <a:extLst>
                  <a:ext uri="{FF2B5EF4-FFF2-40B4-BE49-F238E27FC236}">
                    <a16:creationId xmlns:a16="http://schemas.microsoft.com/office/drawing/2014/main" id="{3DBEDAD8-E1D2-2CAF-6A29-3238D8158A12}"/>
                  </a:ext>
                </a:extLst>
              </p:cNvPr>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7" name="Google Shape;396;p3">
                <a:extLst>
                  <a:ext uri="{FF2B5EF4-FFF2-40B4-BE49-F238E27FC236}">
                    <a16:creationId xmlns:a16="http://schemas.microsoft.com/office/drawing/2014/main" id="{7E9CEC43-B880-DF23-F2AA-64AA6D3980F2}"/>
                  </a:ext>
                </a:extLst>
              </p:cNvPr>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8" name="Google Shape;397;p3">
                <a:extLst>
                  <a:ext uri="{FF2B5EF4-FFF2-40B4-BE49-F238E27FC236}">
                    <a16:creationId xmlns:a16="http://schemas.microsoft.com/office/drawing/2014/main" id="{C1F46912-90DF-CF25-35AD-C67279FF1967}"/>
                  </a:ext>
                </a:extLst>
              </p:cNvPr>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9" name="Google Shape;398;p3">
                <a:extLst>
                  <a:ext uri="{FF2B5EF4-FFF2-40B4-BE49-F238E27FC236}">
                    <a16:creationId xmlns:a16="http://schemas.microsoft.com/office/drawing/2014/main" id="{A9124D55-19AA-E609-75D9-48DE6EE773F7}"/>
                  </a:ext>
                </a:extLst>
              </p:cNvPr>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0" name="Google Shape;399;p3">
                <a:extLst>
                  <a:ext uri="{FF2B5EF4-FFF2-40B4-BE49-F238E27FC236}">
                    <a16:creationId xmlns:a16="http://schemas.microsoft.com/office/drawing/2014/main" id="{2230E40C-8EDA-D3B3-FAB2-888D41E4BF5D}"/>
                  </a:ext>
                </a:extLst>
              </p:cNvPr>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1" name="Google Shape;400;p3">
                <a:extLst>
                  <a:ext uri="{FF2B5EF4-FFF2-40B4-BE49-F238E27FC236}">
                    <a16:creationId xmlns:a16="http://schemas.microsoft.com/office/drawing/2014/main" id="{708265D3-92C6-0AEB-EFDC-817EB0D3DBDE}"/>
                  </a:ext>
                </a:extLst>
              </p:cNvPr>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2" name="Google Shape;401;p3">
                <a:extLst>
                  <a:ext uri="{FF2B5EF4-FFF2-40B4-BE49-F238E27FC236}">
                    <a16:creationId xmlns:a16="http://schemas.microsoft.com/office/drawing/2014/main" id="{88A6C4E5-044F-1237-C1F3-3A940FB88BE2}"/>
                  </a:ext>
                </a:extLst>
              </p:cNvPr>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3" name="Google Shape;402;p3">
                <a:extLst>
                  <a:ext uri="{FF2B5EF4-FFF2-40B4-BE49-F238E27FC236}">
                    <a16:creationId xmlns:a16="http://schemas.microsoft.com/office/drawing/2014/main" id="{623241C6-8D8D-BCBF-4050-A4BEC6E7F833}"/>
                  </a:ext>
                </a:extLst>
              </p:cNvPr>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Google Shape;403;p3">
                <a:extLst>
                  <a:ext uri="{FF2B5EF4-FFF2-40B4-BE49-F238E27FC236}">
                    <a16:creationId xmlns:a16="http://schemas.microsoft.com/office/drawing/2014/main" id="{5C2EB445-9F06-F94D-FE78-9DDB531740D1}"/>
                  </a:ext>
                </a:extLst>
              </p:cNvPr>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5" name="Google Shape;404;p3">
                <a:extLst>
                  <a:ext uri="{FF2B5EF4-FFF2-40B4-BE49-F238E27FC236}">
                    <a16:creationId xmlns:a16="http://schemas.microsoft.com/office/drawing/2014/main" id="{636114EB-40A9-755A-D1F5-B7ED1F6BAD66}"/>
                  </a:ext>
                </a:extLst>
              </p:cNvPr>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6" name="Google Shape;405;p3">
                <a:extLst>
                  <a:ext uri="{FF2B5EF4-FFF2-40B4-BE49-F238E27FC236}">
                    <a16:creationId xmlns:a16="http://schemas.microsoft.com/office/drawing/2014/main" id="{92E955E4-9A20-A8FF-995A-B00CEB5BA2E6}"/>
                  </a:ext>
                </a:extLst>
              </p:cNvPr>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Google Shape;406;p3">
                <a:extLst>
                  <a:ext uri="{FF2B5EF4-FFF2-40B4-BE49-F238E27FC236}">
                    <a16:creationId xmlns:a16="http://schemas.microsoft.com/office/drawing/2014/main" id="{A8D801D3-F89A-95A7-8AD4-74F498104DA6}"/>
                  </a:ext>
                </a:extLst>
              </p:cNvPr>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8" name="Google Shape;407;p3">
                <a:extLst>
                  <a:ext uri="{FF2B5EF4-FFF2-40B4-BE49-F238E27FC236}">
                    <a16:creationId xmlns:a16="http://schemas.microsoft.com/office/drawing/2014/main" id="{F3490A97-C352-331F-26CE-8B3D6EE6DC19}"/>
                  </a:ext>
                </a:extLst>
              </p:cNvPr>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9" name="Google Shape;408;p3">
                <a:extLst>
                  <a:ext uri="{FF2B5EF4-FFF2-40B4-BE49-F238E27FC236}">
                    <a16:creationId xmlns:a16="http://schemas.microsoft.com/office/drawing/2014/main" id="{EF06C005-3D62-F5B6-F336-1ADE50E8ECE0}"/>
                  </a:ext>
                </a:extLst>
              </p:cNvPr>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0" name="Google Shape;409;p3">
                <a:extLst>
                  <a:ext uri="{FF2B5EF4-FFF2-40B4-BE49-F238E27FC236}">
                    <a16:creationId xmlns:a16="http://schemas.microsoft.com/office/drawing/2014/main" id="{C493661A-34FB-260E-4482-1825E9797848}"/>
                  </a:ext>
                </a:extLst>
              </p:cNvPr>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1" name="Google Shape;410;p3">
                <a:extLst>
                  <a:ext uri="{FF2B5EF4-FFF2-40B4-BE49-F238E27FC236}">
                    <a16:creationId xmlns:a16="http://schemas.microsoft.com/office/drawing/2014/main" id="{F378F5D2-464E-6F33-9B10-0F026D562F72}"/>
                  </a:ext>
                </a:extLst>
              </p:cNvPr>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2" name="Google Shape;411;p3">
                <a:extLst>
                  <a:ext uri="{FF2B5EF4-FFF2-40B4-BE49-F238E27FC236}">
                    <a16:creationId xmlns:a16="http://schemas.microsoft.com/office/drawing/2014/main" id="{DED8FF83-11F5-108B-1396-703443DD37F2}"/>
                  </a:ext>
                </a:extLst>
              </p:cNvPr>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3" name="Google Shape;412;p3">
                <a:extLst>
                  <a:ext uri="{FF2B5EF4-FFF2-40B4-BE49-F238E27FC236}">
                    <a16:creationId xmlns:a16="http://schemas.microsoft.com/office/drawing/2014/main" id="{8FA72DCD-CB43-AA35-F694-435EA1D60067}"/>
                  </a:ext>
                </a:extLst>
              </p:cNvPr>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4" name="Google Shape;413;p3">
                <a:extLst>
                  <a:ext uri="{FF2B5EF4-FFF2-40B4-BE49-F238E27FC236}">
                    <a16:creationId xmlns:a16="http://schemas.microsoft.com/office/drawing/2014/main" id="{568CBFC8-CD94-C811-773F-9137EDB15584}"/>
                  </a:ext>
                </a:extLst>
              </p:cNvPr>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5" name="Google Shape;414;p3">
                <a:extLst>
                  <a:ext uri="{FF2B5EF4-FFF2-40B4-BE49-F238E27FC236}">
                    <a16:creationId xmlns:a16="http://schemas.microsoft.com/office/drawing/2014/main" id="{F00F4CD1-41C1-38E3-DE61-41DA656208A7}"/>
                  </a:ext>
                </a:extLst>
              </p:cNvPr>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Google Shape;415;p3">
              <a:extLst>
                <a:ext uri="{FF2B5EF4-FFF2-40B4-BE49-F238E27FC236}">
                  <a16:creationId xmlns:a16="http://schemas.microsoft.com/office/drawing/2014/main" id="{47F712C3-72F9-EF17-6537-6F043A87F91A}"/>
                </a:ext>
              </a:extLst>
            </p:cNvPr>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416;p3">
              <a:extLst>
                <a:ext uri="{FF2B5EF4-FFF2-40B4-BE49-F238E27FC236}">
                  <a16:creationId xmlns:a16="http://schemas.microsoft.com/office/drawing/2014/main" id="{8C502C6F-CB9E-5EC7-2591-EA31F5B79491}"/>
                </a:ext>
              </a:extLst>
            </p:cNvPr>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417;p3">
              <a:extLst>
                <a:ext uri="{FF2B5EF4-FFF2-40B4-BE49-F238E27FC236}">
                  <a16:creationId xmlns:a16="http://schemas.microsoft.com/office/drawing/2014/main" id="{E6A974BC-89A7-745E-19A7-D4C71BE69FCC}"/>
                </a:ext>
              </a:extLst>
            </p:cNvPr>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oogle Shape;418;p3">
              <a:extLst>
                <a:ext uri="{FF2B5EF4-FFF2-40B4-BE49-F238E27FC236}">
                  <a16:creationId xmlns:a16="http://schemas.microsoft.com/office/drawing/2014/main" id="{60ACF3A3-F2DE-FC5B-25D4-2545CD039A54}"/>
                </a:ext>
              </a:extLst>
            </p:cNvPr>
            <p:cNvGrpSpPr/>
            <p:nvPr/>
          </p:nvGrpSpPr>
          <p:grpSpPr>
            <a:xfrm>
              <a:off x="7033800" y="4497475"/>
              <a:ext cx="1664950" cy="852975"/>
              <a:chOff x="4976050" y="4611525"/>
              <a:chExt cx="1664950" cy="852975"/>
            </a:xfrm>
          </p:grpSpPr>
          <p:sp>
            <p:nvSpPr>
              <p:cNvPr id="4102" name="Google Shape;419;p3">
                <a:extLst>
                  <a:ext uri="{FF2B5EF4-FFF2-40B4-BE49-F238E27FC236}">
                    <a16:creationId xmlns:a16="http://schemas.microsoft.com/office/drawing/2014/main" id="{CCB1699C-DFDB-9F56-54F1-FEAFEC03BD73}"/>
                  </a:ext>
                </a:extLst>
              </p:cNvPr>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3" name="Google Shape;420;p3">
                <a:extLst>
                  <a:ext uri="{FF2B5EF4-FFF2-40B4-BE49-F238E27FC236}">
                    <a16:creationId xmlns:a16="http://schemas.microsoft.com/office/drawing/2014/main" id="{74ACA5FB-1FEB-C6BD-5C19-2D03AA3B5CC5}"/>
                  </a:ext>
                </a:extLst>
              </p:cNvPr>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oogle Shape;421;p3">
              <a:extLst>
                <a:ext uri="{FF2B5EF4-FFF2-40B4-BE49-F238E27FC236}">
                  <a16:creationId xmlns:a16="http://schemas.microsoft.com/office/drawing/2014/main" id="{6AF5D917-D760-AC46-9242-0BC9691E4E68}"/>
                </a:ext>
              </a:extLst>
            </p:cNvPr>
            <p:cNvGrpSpPr/>
            <p:nvPr/>
          </p:nvGrpSpPr>
          <p:grpSpPr>
            <a:xfrm>
              <a:off x="8333450" y="3500163"/>
              <a:ext cx="997000" cy="1029175"/>
              <a:chOff x="6240500" y="3229575"/>
              <a:chExt cx="997000" cy="1029175"/>
            </a:xfrm>
          </p:grpSpPr>
          <p:sp>
            <p:nvSpPr>
              <p:cNvPr id="59" name="Google Shape;422;p3">
                <a:extLst>
                  <a:ext uri="{FF2B5EF4-FFF2-40B4-BE49-F238E27FC236}">
                    <a16:creationId xmlns:a16="http://schemas.microsoft.com/office/drawing/2014/main" id="{635763D8-E179-70D1-5CC7-6811D39113FF}"/>
                  </a:ext>
                </a:extLst>
              </p:cNvPr>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423;p3">
                <a:extLst>
                  <a:ext uri="{FF2B5EF4-FFF2-40B4-BE49-F238E27FC236}">
                    <a16:creationId xmlns:a16="http://schemas.microsoft.com/office/drawing/2014/main" id="{9E99C256-E9C8-F313-BA11-3ABD15E66EC6}"/>
                  </a:ext>
                </a:extLst>
              </p:cNvPr>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424;p3">
                <a:extLst>
                  <a:ext uri="{FF2B5EF4-FFF2-40B4-BE49-F238E27FC236}">
                    <a16:creationId xmlns:a16="http://schemas.microsoft.com/office/drawing/2014/main" id="{50CEF41D-9E81-23F5-1338-FADCE052A052}"/>
                  </a:ext>
                </a:extLst>
              </p:cNvPr>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425;p3">
                <a:extLst>
                  <a:ext uri="{FF2B5EF4-FFF2-40B4-BE49-F238E27FC236}">
                    <a16:creationId xmlns:a16="http://schemas.microsoft.com/office/drawing/2014/main" id="{1E0BA742-7044-1A87-0FC5-B4C5166430F0}"/>
                  </a:ext>
                </a:extLst>
              </p:cNvPr>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426;p3">
                <a:extLst>
                  <a:ext uri="{FF2B5EF4-FFF2-40B4-BE49-F238E27FC236}">
                    <a16:creationId xmlns:a16="http://schemas.microsoft.com/office/drawing/2014/main" id="{E0AB88B7-0716-06A2-38DB-D39B164A6F5C}"/>
                  </a:ext>
                </a:extLst>
              </p:cNvPr>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6" name="Google Shape;427;p3">
                <a:extLst>
                  <a:ext uri="{FF2B5EF4-FFF2-40B4-BE49-F238E27FC236}">
                    <a16:creationId xmlns:a16="http://schemas.microsoft.com/office/drawing/2014/main" id="{13B19C3A-E38E-9926-D505-4C3A6669EF7D}"/>
                  </a:ext>
                </a:extLst>
              </p:cNvPr>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7" name="Google Shape;428;p3">
                <a:extLst>
                  <a:ext uri="{FF2B5EF4-FFF2-40B4-BE49-F238E27FC236}">
                    <a16:creationId xmlns:a16="http://schemas.microsoft.com/office/drawing/2014/main" id="{EE44E523-3222-76B2-0475-FFD44EAD9E93}"/>
                  </a:ext>
                </a:extLst>
              </p:cNvPr>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9" name="Google Shape;429;p3">
                <a:extLst>
                  <a:ext uri="{FF2B5EF4-FFF2-40B4-BE49-F238E27FC236}">
                    <a16:creationId xmlns:a16="http://schemas.microsoft.com/office/drawing/2014/main" id="{F8D95D87-F357-7FF0-8850-576FAFC0C26D}"/>
                  </a:ext>
                </a:extLst>
              </p:cNvPr>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0" name="Google Shape;430;p3">
                <a:extLst>
                  <a:ext uri="{FF2B5EF4-FFF2-40B4-BE49-F238E27FC236}">
                    <a16:creationId xmlns:a16="http://schemas.microsoft.com/office/drawing/2014/main" id="{74852BA2-C584-A5B4-FAA4-58EE4C6AA5B1}"/>
                  </a:ext>
                </a:extLst>
              </p:cNvPr>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1" name="Google Shape;431;p3">
                <a:extLst>
                  <a:ext uri="{FF2B5EF4-FFF2-40B4-BE49-F238E27FC236}">
                    <a16:creationId xmlns:a16="http://schemas.microsoft.com/office/drawing/2014/main" id="{2F006C78-2B60-84C6-FB4D-905B96E3544C}"/>
                  </a:ext>
                </a:extLst>
              </p:cNvPr>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oogle Shape;432;p3">
              <a:extLst>
                <a:ext uri="{FF2B5EF4-FFF2-40B4-BE49-F238E27FC236}">
                  <a16:creationId xmlns:a16="http://schemas.microsoft.com/office/drawing/2014/main" id="{28F212B0-FA44-49A3-DFCE-71C3A1A7D355}"/>
                </a:ext>
              </a:extLst>
            </p:cNvPr>
            <p:cNvGrpSpPr/>
            <p:nvPr/>
          </p:nvGrpSpPr>
          <p:grpSpPr>
            <a:xfrm>
              <a:off x="8022250" y="4124225"/>
              <a:ext cx="1350350" cy="1386925"/>
              <a:chOff x="582350" y="682150"/>
              <a:chExt cx="1350350" cy="1386925"/>
            </a:xfrm>
          </p:grpSpPr>
          <p:sp>
            <p:nvSpPr>
              <p:cNvPr id="31" name="Google Shape;433;p3">
                <a:extLst>
                  <a:ext uri="{FF2B5EF4-FFF2-40B4-BE49-F238E27FC236}">
                    <a16:creationId xmlns:a16="http://schemas.microsoft.com/office/drawing/2014/main" id="{7C41C539-C1C8-DC6E-E76B-E4478685708B}"/>
                  </a:ext>
                </a:extLst>
              </p:cNvPr>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434;p3">
                <a:extLst>
                  <a:ext uri="{FF2B5EF4-FFF2-40B4-BE49-F238E27FC236}">
                    <a16:creationId xmlns:a16="http://schemas.microsoft.com/office/drawing/2014/main" id="{6A46A97E-74E7-3B09-C743-EC3AC95F7B5B}"/>
                  </a:ext>
                </a:extLst>
              </p:cNvPr>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435;p3">
                <a:extLst>
                  <a:ext uri="{FF2B5EF4-FFF2-40B4-BE49-F238E27FC236}">
                    <a16:creationId xmlns:a16="http://schemas.microsoft.com/office/drawing/2014/main" id="{90C1CEB0-BA46-062F-020C-A1E57AFD603F}"/>
                  </a:ext>
                </a:extLst>
              </p:cNvPr>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436;p3">
                <a:extLst>
                  <a:ext uri="{FF2B5EF4-FFF2-40B4-BE49-F238E27FC236}">
                    <a16:creationId xmlns:a16="http://schemas.microsoft.com/office/drawing/2014/main" id="{61B9592B-7307-2FF5-4E12-D08040E58429}"/>
                  </a:ext>
                </a:extLst>
              </p:cNvPr>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437;p3">
                <a:extLst>
                  <a:ext uri="{FF2B5EF4-FFF2-40B4-BE49-F238E27FC236}">
                    <a16:creationId xmlns:a16="http://schemas.microsoft.com/office/drawing/2014/main" id="{724FFB76-D76B-6FDD-7BB6-1FF6B9416E1D}"/>
                  </a:ext>
                </a:extLst>
              </p:cNvPr>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438;p3">
                <a:extLst>
                  <a:ext uri="{FF2B5EF4-FFF2-40B4-BE49-F238E27FC236}">
                    <a16:creationId xmlns:a16="http://schemas.microsoft.com/office/drawing/2014/main" id="{B2FB6B12-16C6-BA6D-75FB-B2CAA202CEED}"/>
                  </a:ext>
                </a:extLst>
              </p:cNvPr>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439;p3">
                <a:extLst>
                  <a:ext uri="{FF2B5EF4-FFF2-40B4-BE49-F238E27FC236}">
                    <a16:creationId xmlns:a16="http://schemas.microsoft.com/office/drawing/2014/main" id="{37F701C3-D79C-B23D-15B3-201A5AA0A8CA}"/>
                  </a:ext>
                </a:extLst>
              </p:cNvPr>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440;p3">
                <a:extLst>
                  <a:ext uri="{FF2B5EF4-FFF2-40B4-BE49-F238E27FC236}">
                    <a16:creationId xmlns:a16="http://schemas.microsoft.com/office/drawing/2014/main" id="{121BD237-822B-F611-31A2-9E082E69E3ED}"/>
                  </a:ext>
                </a:extLst>
              </p:cNvPr>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441;p3">
                <a:extLst>
                  <a:ext uri="{FF2B5EF4-FFF2-40B4-BE49-F238E27FC236}">
                    <a16:creationId xmlns:a16="http://schemas.microsoft.com/office/drawing/2014/main" id="{6ACE094A-408A-B071-AC92-F1B4B26CB19C}"/>
                  </a:ext>
                </a:extLst>
              </p:cNvPr>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442;p3">
                <a:extLst>
                  <a:ext uri="{FF2B5EF4-FFF2-40B4-BE49-F238E27FC236}">
                    <a16:creationId xmlns:a16="http://schemas.microsoft.com/office/drawing/2014/main" id="{9E0353F8-0691-0A8C-A3A2-A99AAC02626B}"/>
                  </a:ext>
                </a:extLst>
              </p:cNvPr>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443;p3">
                <a:extLst>
                  <a:ext uri="{FF2B5EF4-FFF2-40B4-BE49-F238E27FC236}">
                    <a16:creationId xmlns:a16="http://schemas.microsoft.com/office/drawing/2014/main" id="{61E7A1F0-1705-758E-3201-97F330E3883D}"/>
                  </a:ext>
                </a:extLst>
              </p:cNvPr>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444;p3">
                <a:extLst>
                  <a:ext uri="{FF2B5EF4-FFF2-40B4-BE49-F238E27FC236}">
                    <a16:creationId xmlns:a16="http://schemas.microsoft.com/office/drawing/2014/main" id="{FF1CDB69-C7C1-7447-AFBF-BA79E86DDF83}"/>
                  </a:ext>
                </a:extLst>
              </p:cNvPr>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445;p3">
                <a:extLst>
                  <a:ext uri="{FF2B5EF4-FFF2-40B4-BE49-F238E27FC236}">
                    <a16:creationId xmlns:a16="http://schemas.microsoft.com/office/drawing/2014/main" id="{A47B3962-A9E2-4D78-7529-1EFDF82656F1}"/>
                  </a:ext>
                </a:extLst>
              </p:cNvPr>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446;p3">
                <a:extLst>
                  <a:ext uri="{FF2B5EF4-FFF2-40B4-BE49-F238E27FC236}">
                    <a16:creationId xmlns:a16="http://schemas.microsoft.com/office/drawing/2014/main" id="{5F5A63CB-8256-F7EF-8831-372CD32C602C}"/>
                  </a:ext>
                </a:extLst>
              </p:cNvPr>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447;p3">
                <a:extLst>
                  <a:ext uri="{FF2B5EF4-FFF2-40B4-BE49-F238E27FC236}">
                    <a16:creationId xmlns:a16="http://schemas.microsoft.com/office/drawing/2014/main" id="{912A4693-E2B6-FBE4-67C7-3A50404C567C}"/>
                  </a:ext>
                </a:extLst>
              </p:cNvPr>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448;p3">
                <a:extLst>
                  <a:ext uri="{FF2B5EF4-FFF2-40B4-BE49-F238E27FC236}">
                    <a16:creationId xmlns:a16="http://schemas.microsoft.com/office/drawing/2014/main" id="{ADDC193A-AAAC-1487-C5BB-100EF4781611}"/>
                  </a:ext>
                </a:extLst>
              </p:cNvPr>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449;p3">
                <a:extLst>
                  <a:ext uri="{FF2B5EF4-FFF2-40B4-BE49-F238E27FC236}">
                    <a16:creationId xmlns:a16="http://schemas.microsoft.com/office/drawing/2014/main" id="{E1FBC6F0-F58B-DCF8-C283-9618EF7E2BE4}"/>
                  </a:ext>
                </a:extLst>
              </p:cNvPr>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450;p3">
                <a:extLst>
                  <a:ext uri="{FF2B5EF4-FFF2-40B4-BE49-F238E27FC236}">
                    <a16:creationId xmlns:a16="http://schemas.microsoft.com/office/drawing/2014/main" id="{25C16EA8-5B32-C125-7115-7617D119439E}"/>
                  </a:ext>
                </a:extLst>
              </p:cNvPr>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451;p3">
                <a:extLst>
                  <a:ext uri="{FF2B5EF4-FFF2-40B4-BE49-F238E27FC236}">
                    <a16:creationId xmlns:a16="http://schemas.microsoft.com/office/drawing/2014/main" id="{1B5E3859-4431-1AF1-F6CA-A49DB3D1488A}"/>
                  </a:ext>
                </a:extLst>
              </p:cNvPr>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452;p3">
                <a:extLst>
                  <a:ext uri="{FF2B5EF4-FFF2-40B4-BE49-F238E27FC236}">
                    <a16:creationId xmlns:a16="http://schemas.microsoft.com/office/drawing/2014/main" id="{2BB5C341-3424-CD12-3A0F-5294965F0997}"/>
                  </a:ext>
                </a:extLst>
              </p:cNvPr>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453;p3">
                <a:extLst>
                  <a:ext uri="{FF2B5EF4-FFF2-40B4-BE49-F238E27FC236}">
                    <a16:creationId xmlns:a16="http://schemas.microsoft.com/office/drawing/2014/main" id="{9CCB00CF-A2B8-3E7B-83BF-9C7EBFB9B1B1}"/>
                  </a:ext>
                </a:extLst>
              </p:cNvPr>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454;p3">
                <a:extLst>
                  <a:ext uri="{FF2B5EF4-FFF2-40B4-BE49-F238E27FC236}">
                    <a16:creationId xmlns:a16="http://schemas.microsoft.com/office/drawing/2014/main" id="{FED8A134-9D08-924D-6A9F-92F62FEE3055}"/>
                  </a:ext>
                </a:extLst>
              </p:cNvPr>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455;p3">
                <a:extLst>
                  <a:ext uri="{FF2B5EF4-FFF2-40B4-BE49-F238E27FC236}">
                    <a16:creationId xmlns:a16="http://schemas.microsoft.com/office/drawing/2014/main" id="{C4225B57-E5DA-7648-D8C0-2E81F1605216}"/>
                  </a:ext>
                </a:extLst>
              </p:cNvPr>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456;p3">
                <a:extLst>
                  <a:ext uri="{FF2B5EF4-FFF2-40B4-BE49-F238E27FC236}">
                    <a16:creationId xmlns:a16="http://schemas.microsoft.com/office/drawing/2014/main" id="{93CE7F86-F10E-C7CE-1D3A-208EF77BA78F}"/>
                  </a:ext>
                </a:extLst>
              </p:cNvPr>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457;p3">
                <a:extLst>
                  <a:ext uri="{FF2B5EF4-FFF2-40B4-BE49-F238E27FC236}">
                    <a16:creationId xmlns:a16="http://schemas.microsoft.com/office/drawing/2014/main" id="{3185E4EA-70BE-EEFE-CEA5-A3ECA60E40CA}"/>
                  </a:ext>
                </a:extLst>
              </p:cNvPr>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458;p3">
                <a:extLst>
                  <a:ext uri="{FF2B5EF4-FFF2-40B4-BE49-F238E27FC236}">
                    <a16:creationId xmlns:a16="http://schemas.microsoft.com/office/drawing/2014/main" id="{14F67341-E1BF-F8DB-F315-5813E09FEE9B}"/>
                  </a:ext>
                </a:extLst>
              </p:cNvPr>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459;p3">
                <a:extLst>
                  <a:ext uri="{FF2B5EF4-FFF2-40B4-BE49-F238E27FC236}">
                    <a16:creationId xmlns:a16="http://schemas.microsoft.com/office/drawing/2014/main" id="{1628F6AA-CF34-3915-9428-6E1D2817701D}"/>
                  </a:ext>
                </a:extLst>
              </p:cNvPr>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460;p3">
                <a:extLst>
                  <a:ext uri="{FF2B5EF4-FFF2-40B4-BE49-F238E27FC236}">
                    <a16:creationId xmlns:a16="http://schemas.microsoft.com/office/drawing/2014/main" id="{5F25EC46-8AC8-B28D-0DD9-EE724F37EDA5}"/>
                  </a:ext>
                </a:extLst>
              </p:cNvPr>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Google Shape;461;p3">
              <a:extLst>
                <a:ext uri="{FF2B5EF4-FFF2-40B4-BE49-F238E27FC236}">
                  <a16:creationId xmlns:a16="http://schemas.microsoft.com/office/drawing/2014/main" id="{3A9B66A5-77D7-6B61-EF0D-340ECA3757B9}"/>
                </a:ext>
              </a:extLst>
            </p:cNvPr>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462;p3">
              <a:extLst>
                <a:ext uri="{FF2B5EF4-FFF2-40B4-BE49-F238E27FC236}">
                  <a16:creationId xmlns:a16="http://schemas.microsoft.com/office/drawing/2014/main" id="{A9732B94-BBBC-D491-2CD2-C2AEF1D4C593}"/>
                </a:ext>
              </a:extLst>
            </p:cNvPr>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27219F6C-6EED-EF80-63CA-BBD7D71D1F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8860301" y="3166945"/>
            <a:ext cx="3331698" cy="4215161"/>
          </a:xfrm>
          <a:prstGeom prst="rect">
            <a:avLst/>
          </a:prstGeom>
        </p:spPr>
      </p:pic>
      <p:pic>
        <p:nvPicPr>
          <p:cNvPr id="9" name="Picture 8" descr="A person and person with a book and flowers&#10;&#10;Description automatically generated">
            <a:extLst>
              <a:ext uri="{FF2B5EF4-FFF2-40B4-BE49-F238E27FC236}">
                <a16:creationId xmlns:a16="http://schemas.microsoft.com/office/drawing/2014/main" id="{533AC5FA-AD38-392C-46D5-B3F3466B3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384" y="3333750"/>
            <a:ext cx="3842064" cy="3842064"/>
          </a:xfrm>
          <a:prstGeom prst="rect">
            <a:avLst/>
          </a:prstGeom>
        </p:spPr>
      </p:pic>
      <p:pic>
        <p:nvPicPr>
          <p:cNvPr id="10" name="Picture 9">
            <a:extLst>
              <a:ext uri="{FF2B5EF4-FFF2-40B4-BE49-F238E27FC236}">
                <a16:creationId xmlns:a16="http://schemas.microsoft.com/office/drawing/2014/main" id="{9EBA398C-9DB7-F1AE-BAF1-ECD455F22A36}"/>
              </a:ext>
            </a:extLst>
          </p:cNvPr>
          <p:cNvPicPr>
            <a:picLocks noChangeAspect="1"/>
          </p:cNvPicPr>
          <p:nvPr/>
        </p:nvPicPr>
        <p:blipFill>
          <a:blip r:embed="rId7"/>
          <a:stretch>
            <a:fillRect/>
          </a:stretch>
        </p:blipFill>
        <p:spPr>
          <a:xfrm>
            <a:off x="4202031" y="379469"/>
            <a:ext cx="3438442" cy="1841152"/>
          </a:xfrm>
          <a:prstGeom prst="rect">
            <a:avLst/>
          </a:prstGeom>
        </p:spPr>
      </p:pic>
      <p:pic>
        <p:nvPicPr>
          <p:cNvPr id="12" name="Picture 11">
            <a:extLst>
              <a:ext uri="{FF2B5EF4-FFF2-40B4-BE49-F238E27FC236}">
                <a16:creationId xmlns:a16="http://schemas.microsoft.com/office/drawing/2014/main" id="{B4459624-5CF5-1663-B625-DFE4E131A472}"/>
              </a:ext>
            </a:extLst>
          </p:cNvPr>
          <p:cNvPicPr>
            <a:picLocks noChangeAspect="1"/>
          </p:cNvPicPr>
          <p:nvPr/>
        </p:nvPicPr>
        <p:blipFill>
          <a:blip r:embed="rId8"/>
          <a:stretch>
            <a:fillRect/>
          </a:stretch>
        </p:blipFill>
        <p:spPr>
          <a:xfrm>
            <a:off x="170197" y="852615"/>
            <a:ext cx="2536156" cy="1457070"/>
          </a:xfrm>
          <a:prstGeom prst="rect">
            <a:avLst/>
          </a:prstGeom>
        </p:spPr>
      </p:pic>
      <p:pic>
        <p:nvPicPr>
          <p:cNvPr id="13" name="Picture 12">
            <a:extLst>
              <a:ext uri="{FF2B5EF4-FFF2-40B4-BE49-F238E27FC236}">
                <a16:creationId xmlns:a16="http://schemas.microsoft.com/office/drawing/2014/main" id="{5CB89DC5-A5A5-699A-5461-BD1A9451A21E}"/>
              </a:ext>
            </a:extLst>
          </p:cNvPr>
          <p:cNvPicPr>
            <a:picLocks noChangeAspect="1"/>
          </p:cNvPicPr>
          <p:nvPr/>
        </p:nvPicPr>
        <p:blipFill>
          <a:blip r:embed="rId9"/>
          <a:stretch>
            <a:fillRect/>
          </a:stretch>
        </p:blipFill>
        <p:spPr>
          <a:xfrm>
            <a:off x="2227372" y="1723152"/>
            <a:ext cx="7718205" cy="2554445"/>
          </a:xfrm>
          <a:prstGeom prst="rect">
            <a:avLst/>
          </a:prstGeom>
        </p:spPr>
      </p:pic>
    </p:spTree>
    <p:extLst>
      <p:ext uri="{BB962C8B-B14F-4D97-AF65-F5344CB8AC3E}">
        <p14:creationId xmlns:p14="http://schemas.microsoft.com/office/powerpoint/2010/main" val="1138794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libri (Body)"/>
                  <a:ea typeface="Segoe UI" panose="020B0502040204020203" pitchFamily="34" charset="0"/>
                  <a:cs typeface="Calibri" panose="020F0502020204030204" pitchFamily="34" charset="0"/>
                </a:rPr>
                <a:t>HOẠT ĐỘNG 1: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ĐÓNG GÓP CỦA NHỮNG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3" name="Rectangle: Rounded Corners 2">
            <a:extLst>
              <a:ext uri="{FF2B5EF4-FFF2-40B4-BE49-F238E27FC236}">
                <a16:creationId xmlns:a16="http://schemas.microsoft.com/office/drawing/2014/main" id="{01D0EE07-221B-BF61-9A72-FEF40E4CD04C}"/>
              </a:ext>
            </a:extLst>
          </p:cNvPr>
          <p:cNvSpPr/>
          <p:nvPr/>
        </p:nvSpPr>
        <p:spPr>
          <a:xfrm>
            <a:off x="276225" y="276226"/>
            <a:ext cx="11630025"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03D0E31D-5E6F-CEB0-CDD2-A4AF7157A88C}"/>
              </a:ext>
            </a:extLst>
          </p:cNvPr>
          <p:cNvGrpSpPr/>
          <p:nvPr/>
        </p:nvGrpSpPr>
        <p:grpSpPr>
          <a:xfrm>
            <a:off x="272005" y="68545"/>
            <a:ext cx="11458842" cy="750605"/>
            <a:chOff x="1869832" y="3990205"/>
            <a:chExt cx="9320710" cy="1569660"/>
          </a:xfrm>
        </p:grpSpPr>
        <p:sp>
          <p:nvSpPr>
            <p:cNvPr id="5" name="TextBox 4">
              <a:extLst>
                <a:ext uri="{FF2B5EF4-FFF2-40B4-BE49-F238E27FC236}">
                  <a16:creationId xmlns:a16="http://schemas.microsoft.com/office/drawing/2014/main" id="{F07B98D8-4179-D766-B72F-77D50E24861F}"/>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3668D8D6-6408-7EAA-DA4F-6929DFBDD203}"/>
                </a:ext>
              </a:extLst>
            </p:cNvPr>
            <p:cNvSpPr txBox="1"/>
            <p:nvPr/>
          </p:nvSpPr>
          <p:spPr>
            <a:xfrm>
              <a:off x="1962364" y="4091268"/>
              <a:ext cx="9228178" cy="11437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Em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D53748F-D764-7223-E7F3-FF8044D7C25B}"/>
              </a:ext>
            </a:extLst>
          </p:cNvPr>
          <p:cNvSpPr txBox="1"/>
          <p:nvPr/>
        </p:nvSpPr>
        <p:spPr>
          <a:xfrm>
            <a:off x="514350" y="1085850"/>
            <a:ext cx="11058525" cy="5262979"/>
          </a:xfrm>
          <a:prstGeom prst="rect">
            <a:avLst/>
          </a:prstGeom>
          <a:noFill/>
        </p:spPr>
        <p:txBody>
          <a:bodyPr wrap="square" rtlCol="0">
            <a:spAutoFit/>
          </a:bodyPr>
          <a:lstStyle/>
          <a:p>
            <a:pPr algn="ctr"/>
            <a:r>
              <a:rPr lang="vi-VN" sz="2100" b="1" i="0" dirty="0">
                <a:solidFill>
                  <a:srgbClr val="FF0000"/>
                </a:solidFill>
                <a:effectLst/>
                <a:latin typeface="Cambria" panose="02040503050406030204" pitchFamily="18" charset="0"/>
                <a:ea typeface="Cambria" panose="02040503050406030204" pitchFamily="18" charset="0"/>
              </a:rPr>
              <a:t>Võ Thị Sáu - nữ anh hùng huyền thoại vùng Đất Đỏ</a:t>
            </a:r>
            <a:endParaRPr lang="vi-VN" sz="2100" b="0" i="0" dirty="0">
              <a:solidFill>
                <a:srgbClr val="FF0000"/>
              </a:solidFill>
              <a:effectLst/>
              <a:latin typeface="Cambria" panose="02040503050406030204" pitchFamily="18" charset="0"/>
              <a:ea typeface="Cambria" panose="02040503050406030204" pitchFamily="18" charset="0"/>
            </a:endParaRPr>
          </a:p>
          <a:p>
            <a:pPr algn="just"/>
            <a:r>
              <a:rPr lang="en-US" sz="2100" b="0" i="0" dirty="0">
                <a:solidFill>
                  <a:srgbClr val="000000"/>
                </a:solidFill>
                <a:effectLst/>
                <a:latin typeface="Cambria" panose="02040503050406030204" pitchFamily="18" charset="0"/>
                <a:ea typeface="Cambria" panose="02040503050406030204" pitchFamily="18" charset="0"/>
              </a:rPr>
              <a:t>   </a:t>
            </a:r>
            <a:r>
              <a:rPr lang="vi-VN" sz="2100" b="0" i="0" dirty="0">
                <a:solidFill>
                  <a:srgbClr val="000000"/>
                </a:solidFill>
                <a:effectLst/>
                <a:latin typeface="Cambria" panose="02040503050406030204" pitchFamily="18" charset="0"/>
                <a:ea typeface="Cambria" panose="02040503050406030204" pitchFamily="18" charset="0"/>
              </a:rPr>
              <a:t>Chị Võ Thị Sáu (1933-1952), sinh tại xã Phước Thọ, huyện Đất Đỏ, thuộc tỉnh Bà Rịa - Vũng Tàu. Chị tham gia cách mạng từ năm 14 tuổi và trở thành nữ chiến sĩ trình sát nổi tiếng gan da của đội Công an xung phong Đất Đỏ. Tháng 2 năm 1950, khi dùng lựu đạn tập kích ciệt hơi tên ác ôn Cả Suốt. Cả Đay, không may chị bị sa vào tay địch. Bị bắt giam trong tủ, chị Sáu vẫn tiếp tục làm liên lạc và cùng các đồng chỉ đấu tranh đòi cải thiện cuộc sống nhà tù. Kẻ địch dùng mọi cực hình tra tấn nhưng không khai thác được gì nên đã đưa chị về giam ở khám Chí Hoà, Sài Gòn và mở phiên toà, tuyên án tử hình chị. Đứng trước toà, chị Võ Thị Sáu khi ấy mới 17 tuổi lớn giọng đanh thép: "Yêu nước, chống bọn thực dân xâm lược không phải là tội.”</a:t>
            </a:r>
          </a:p>
          <a:p>
            <a:pPr algn="just"/>
            <a:r>
              <a:rPr lang="en-US" sz="2100" b="0" i="0" dirty="0">
                <a:solidFill>
                  <a:srgbClr val="000000"/>
                </a:solidFill>
                <a:effectLst/>
                <a:latin typeface="Cambria" panose="02040503050406030204" pitchFamily="18" charset="0"/>
                <a:ea typeface="Cambria" panose="02040503050406030204" pitchFamily="18" charset="0"/>
              </a:rPr>
              <a:t>   </a:t>
            </a:r>
            <a:r>
              <a:rPr lang="vi-VN" sz="2100" b="0" i="0" dirty="0">
                <a:solidFill>
                  <a:srgbClr val="000000"/>
                </a:solidFill>
                <a:effectLst/>
                <a:latin typeface="Cambria" panose="02040503050406030204" pitchFamily="18" charset="0"/>
                <a:ea typeface="Cambria" panose="02040503050406030204" pitchFamily="18" charset="0"/>
              </a:rPr>
              <a:t>Thực dân Pháp đưa chị cùng một số người tù cách mạng ra nhà tù Côn Đảo. Đêm trước khi bị hành hình, chị đã gửi lòng mình với đất nước, nhân dân bằng những bài ca cách mạng. Viên cố đạo hỏi chị: "Trước khi chết, con có điều gì ân hận không?". Chị nhìn thẳng vào mặt ông ta, trả lời: "Tôi chỉ ân hận là chưa tiêu diệt hết bọn thực dân cướp nước và lũ tay sai bán nước. Ra đến pháp trường, chị yêu cầu không bịt mắt để được nhìn đất nước thân yêu đến giây phút cuối cùng.</a:t>
            </a:r>
          </a:p>
          <a:p>
            <a:pPr algn="r"/>
            <a:r>
              <a:rPr lang="vi-VN" sz="2100" b="0" i="0" dirty="0">
                <a:solidFill>
                  <a:srgbClr val="000000"/>
                </a:solidFill>
                <a:effectLst/>
                <a:latin typeface="Cambria" panose="02040503050406030204" pitchFamily="18" charset="0"/>
                <a:ea typeface="Cambria" panose="02040503050406030204" pitchFamily="18" charset="0"/>
              </a:rPr>
              <a:t>(Theo Bùi Việt Thanh, Hoài Lộc, Võ Thị Sáu, NXB Kim Đồng, 2021)</a:t>
            </a:r>
          </a:p>
        </p:txBody>
      </p:sp>
    </p:spTree>
    <p:extLst>
      <p:ext uri="{BB962C8B-B14F-4D97-AF65-F5344CB8AC3E}">
        <p14:creationId xmlns:p14="http://schemas.microsoft.com/office/powerpoint/2010/main" val="3705990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438151" y="132837"/>
            <a:ext cx="8671568" cy="2572263"/>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1333500" y="499559"/>
            <a:ext cx="6899048" cy="1323439"/>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Headings)"/>
              </a:rPr>
              <a:t>- Chị Võ Thị Sáu đã có công gì đối với quê hương, đất nước?</a:t>
            </a:r>
            <a:endParaRPr kumimoji="0" lang="en-US" sz="4000" b="0" i="0" u="none" strike="noStrike" kern="1200" cap="none" spc="0" normalizeH="0" baseline="0" noProof="0" dirty="0">
              <a:ln w="22225">
                <a:noFill/>
                <a:prstDash val="solid"/>
              </a:ln>
              <a:solidFill>
                <a:prstClr val="black"/>
              </a:solidFill>
              <a:effectLst/>
              <a:uLnTx/>
              <a:uFillTx/>
              <a:latin typeface="Calibri (Headings)"/>
              <a:ea typeface="+mn-ea"/>
              <a:cs typeface="+mn-cs"/>
            </a:endParaRPr>
          </a:p>
        </p:txBody>
      </p:sp>
      <p:pic>
        <p:nvPicPr>
          <p:cNvPr id="3" name="Content Placeholder 3">
            <a:extLst>
              <a:ext uri="{FF2B5EF4-FFF2-40B4-BE49-F238E27FC236}">
                <a16:creationId xmlns:a16="http://schemas.microsoft.com/office/drawing/2014/main" id="{77E33610-F860-11B6-C858-786613D471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104776" y="3123687"/>
            <a:ext cx="8671568" cy="2572263"/>
          </a:xfrm>
          <a:prstGeom prst="rect">
            <a:avLst/>
          </a:prstGeom>
        </p:spPr>
      </p:pic>
      <p:sp>
        <p:nvSpPr>
          <p:cNvPr id="8" name="TextBox 7">
            <a:extLst>
              <a:ext uri="{FF2B5EF4-FFF2-40B4-BE49-F238E27FC236}">
                <a16:creationId xmlns:a16="http://schemas.microsoft.com/office/drawing/2014/main" id="{F492ED28-7490-AC9C-C4B7-6BCC118A2853}"/>
              </a:ext>
            </a:extLst>
          </p:cNvPr>
          <p:cNvSpPr txBox="1"/>
          <p:nvPr/>
        </p:nvSpPr>
        <p:spPr>
          <a:xfrm>
            <a:off x="1009650" y="3576134"/>
            <a:ext cx="6899048" cy="1323439"/>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Headings)"/>
              </a:rPr>
              <a:t>Hãy chia sẻ suy nghĩ, cảm nhận của em về tấm gương đó.</a:t>
            </a:r>
            <a:endParaRPr kumimoji="0" lang="en-US" sz="4000" b="0" i="0" u="none" strike="noStrike" kern="1200" cap="none" spc="0" normalizeH="0" baseline="0" noProof="0" dirty="0">
              <a:ln w="22225">
                <a:noFill/>
                <a:prstDash val="solid"/>
              </a:ln>
              <a:solidFill>
                <a:prstClr val="black"/>
              </a:solidFill>
              <a:effectLst/>
              <a:uLnTx/>
              <a:uFillTx/>
              <a:latin typeface="Calibri (Headings)"/>
              <a:ea typeface="+mn-ea"/>
              <a:cs typeface="+mn-cs"/>
            </a:endParaRPr>
          </a:p>
        </p:txBody>
      </p:sp>
      <p:grpSp>
        <p:nvGrpSpPr>
          <p:cNvPr id="16" name="Group 15">
            <a:extLst>
              <a:ext uri="{FF2B5EF4-FFF2-40B4-BE49-F238E27FC236}">
                <a16:creationId xmlns:a16="http://schemas.microsoft.com/office/drawing/2014/main" id="{1C9CDE6E-BA13-A0EA-8CEE-ADCD37416074}"/>
              </a:ext>
            </a:extLst>
          </p:cNvPr>
          <p:cNvGrpSpPr/>
          <p:nvPr/>
        </p:nvGrpSpPr>
        <p:grpSpPr>
          <a:xfrm>
            <a:off x="7862683" y="4003367"/>
            <a:ext cx="4179855" cy="2635558"/>
            <a:chOff x="3955420" y="4581371"/>
            <a:chExt cx="4179855" cy="2635558"/>
          </a:xfrm>
        </p:grpSpPr>
        <p:pic>
          <p:nvPicPr>
            <p:cNvPr id="17" name="Picture 16">
              <a:extLst>
                <a:ext uri="{FF2B5EF4-FFF2-40B4-BE49-F238E27FC236}">
                  <a16:creationId xmlns:a16="http://schemas.microsoft.com/office/drawing/2014/main" id="{21BA6220-F5EF-A803-654A-E589DA1B6D61}"/>
                </a:ext>
              </a:extLst>
            </p:cNvPr>
            <p:cNvPicPr>
              <a:picLocks noChangeAspect="1"/>
            </p:cNvPicPr>
            <p:nvPr/>
          </p:nvPicPr>
          <p:blipFill>
            <a:blip r:embed="rId5"/>
            <a:stretch>
              <a:fillRect/>
            </a:stretch>
          </p:blipFill>
          <p:spPr>
            <a:xfrm>
              <a:off x="4506875" y="4581371"/>
              <a:ext cx="2828195" cy="2368106"/>
            </a:xfrm>
            <a:prstGeom prst="rect">
              <a:avLst/>
            </a:prstGeom>
            <a:effectLst/>
          </p:spPr>
        </p:pic>
        <p:sp>
          <p:nvSpPr>
            <p:cNvPr id="18" name="Plaque 17">
              <a:extLst>
                <a:ext uri="{FF2B5EF4-FFF2-40B4-BE49-F238E27FC236}">
                  <a16:creationId xmlns:a16="http://schemas.microsoft.com/office/drawing/2014/main" id="{AF5055C5-80FE-B2DB-9075-21EE8B35B585}"/>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91BFCFC4-59EC-BBC3-7DB9-C97FDD8AA4E8}"/>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699731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2993902" y="532887"/>
            <a:ext cx="6106291" cy="3496188"/>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3667125" y="1084759"/>
            <a:ext cx="4723524" cy="1938992"/>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panose="020F0502020204030204" pitchFamily="34" charset="0"/>
                <a:cs typeface="Calibri" panose="020F0502020204030204" pitchFamily="34" charset="0"/>
              </a:rPr>
              <a:t>- Chị Võ Thị Sáu đã có công gì đối với quê hương, đất nước?</a:t>
            </a:r>
          </a:p>
        </p:txBody>
      </p:sp>
      <p:sp>
        <p:nvSpPr>
          <p:cNvPr id="15" name="Rectangle: Rounded Corners 14">
            <a:extLst>
              <a:ext uri="{FF2B5EF4-FFF2-40B4-BE49-F238E27FC236}">
                <a16:creationId xmlns:a16="http://schemas.microsoft.com/office/drawing/2014/main" id="{452D7C0C-F8EC-24DC-CC9F-EB02C6FD62F9}"/>
              </a:ext>
            </a:extLst>
          </p:cNvPr>
          <p:cNvSpPr/>
          <p:nvPr/>
        </p:nvSpPr>
        <p:spPr>
          <a:xfrm>
            <a:off x="923926" y="4295775"/>
            <a:ext cx="10854990" cy="2219231"/>
          </a:xfrm>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4990" h="2219231" fill="none" extrusionOk="0">
                <a:moveTo>
                  <a:pt x="0" y="369878"/>
                </a:moveTo>
                <a:cubicBezTo>
                  <a:pt x="52198" y="137351"/>
                  <a:pt x="123688" y="-142912"/>
                  <a:pt x="327356" y="0"/>
                </a:cubicBezTo>
                <a:cubicBezTo>
                  <a:pt x="535898" y="-118969"/>
                  <a:pt x="695236" y="94954"/>
                  <a:pt x="1029374" y="0"/>
                </a:cubicBezTo>
                <a:cubicBezTo>
                  <a:pt x="1399226" y="-51628"/>
                  <a:pt x="1385001" y="45885"/>
                  <a:pt x="1425385" y="0"/>
                </a:cubicBezTo>
                <a:cubicBezTo>
                  <a:pt x="1518511" y="-68456"/>
                  <a:pt x="1657702" y="-20443"/>
                  <a:pt x="1719393" y="0"/>
                </a:cubicBezTo>
                <a:cubicBezTo>
                  <a:pt x="1826398" y="-88114"/>
                  <a:pt x="2089742" y="-59569"/>
                  <a:pt x="2319410" y="0"/>
                </a:cubicBezTo>
                <a:cubicBezTo>
                  <a:pt x="2547574" y="-40056"/>
                  <a:pt x="2496071" y="46525"/>
                  <a:pt x="2715420" y="0"/>
                </a:cubicBezTo>
                <a:cubicBezTo>
                  <a:pt x="2843478" y="-90485"/>
                  <a:pt x="3134198" y="116607"/>
                  <a:pt x="3417439" y="0"/>
                </a:cubicBezTo>
                <a:cubicBezTo>
                  <a:pt x="3767199" y="-16043"/>
                  <a:pt x="3666854" y="53248"/>
                  <a:pt x="3711448" y="0"/>
                </a:cubicBezTo>
                <a:cubicBezTo>
                  <a:pt x="3787233" y="-2595"/>
                  <a:pt x="4002428" y="31937"/>
                  <a:pt x="4107459" y="0"/>
                </a:cubicBezTo>
                <a:cubicBezTo>
                  <a:pt x="4210875" y="4767"/>
                  <a:pt x="4619444" y="161419"/>
                  <a:pt x="4809478" y="0"/>
                </a:cubicBezTo>
                <a:cubicBezTo>
                  <a:pt x="5071206" y="-126406"/>
                  <a:pt x="5159382" y="72119"/>
                  <a:pt x="5409494" y="0"/>
                </a:cubicBezTo>
                <a:cubicBezTo>
                  <a:pt x="5636088" y="-102040"/>
                  <a:pt x="5914222" y="33251"/>
                  <a:pt x="6213516" y="0"/>
                </a:cubicBezTo>
                <a:cubicBezTo>
                  <a:pt x="6572741" y="11338"/>
                  <a:pt x="6606210" y="88129"/>
                  <a:pt x="7017538" y="0"/>
                </a:cubicBezTo>
                <a:cubicBezTo>
                  <a:pt x="7407033" y="-32495"/>
                  <a:pt x="7244976" y="47016"/>
                  <a:pt x="7413549" y="0"/>
                </a:cubicBezTo>
                <a:cubicBezTo>
                  <a:pt x="7621196" y="-60580"/>
                  <a:pt x="7798142" y="7960"/>
                  <a:pt x="7911562" y="0"/>
                </a:cubicBezTo>
                <a:cubicBezTo>
                  <a:pt x="8103560" y="-14524"/>
                  <a:pt x="8348158" y="72542"/>
                  <a:pt x="8613581" y="0"/>
                </a:cubicBezTo>
                <a:cubicBezTo>
                  <a:pt x="8902229" y="-69802"/>
                  <a:pt x="8773165" y="-16717"/>
                  <a:pt x="8907590" y="0"/>
                </a:cubicBezTo>
                <a:cubicBezTo>
                  <a:pt x="9093566" y="-5572"/>
                  <a:pt x="9156760" y="106489"/>
                  <a:pt x="9405603" y="0"/>
                </a:cubicBezTo>
                <a:cubicBezTo>
                  <a:pt x="9644380" y="-46717"/>
                  <a:pt x="9654660" y="56500"/>
                  <a:pt x="9903616" y="0"/>
                </a:cubicBezTo>
                <a:cubicBezTo>
                  <a:pt x="10095153" y="-7821"/>
                  <a:pt x="10318301" y="23640"/>
                  <a:pt x="10527633" y="0"/>
                </a:cubicBezTo>
                <a:cubicBezTo>
                  <a:pt x="10682208" y="59005"/>
                  <a:pt x="10839915" y="231024"/>
                  <a:pt x="10854990" y="369878"/>
                </a:cubicBezTo>
                <a:cubicBezTo>
                  <a:pt x="10892133" y="587552"/>
                  <a:pt x="10818761" y="643745"/>
                  <a:pt x="10854990" y="877830"/>
                </a:cubicBezTo>
                <a:cubicBezTo>
                  <a:pt x="10861090" y="1107718"/>
                  <a:pt x="10821377" y="1253986"/>
                  <a:pt x="10854990" y="1385784"/>
                </a:cubicBezTo>
                <a:cubicBezTo>
                  <a:pt x="10871565" y="1488807"/>
                  <a:pt x="10819244" y="1776721"/>
                  <a:pt x="10854990" y="1849352"/>
                </a:cubicBezTo>
                <a:cubicBezTo>
                  <a:pt x="10894020" y="2042265"/>
                  <a:pt x="10705968" y="2163334"/>
                  <a:pt x="10527633" y="2219231"/>
                </a:cubicBezTo>
                <a:cubicBezTo>
                  <a:pt x="10293660" y="2335803"/>
                  <a:pt x="9935610" y="2120128"/>
                  <a:pt x="9825615" y="2219231"/>
                </a:cubicBezTo>
                <a:cubicBezTo>
                  <a:pt x="9714487" y="2298275"/>
                  <a:pt x="9488151" y="2190793"/>
                  <a:pt x="9327600" y="2219231"/>
                </a:cubicBezTo>
                <a:cubicBezTo>
                  <a:pt x="9172257" y="2215259"/>
                  <a:pt x="9168873" y="2185564"/>
                  <a:pt x="9033593" y="2219231"/>
                </a:cubicBezTo>
                <a:cubicBezTo>
                  <a:pt x="8875676" y="2228732"/>
                  <a:pt x="8837497" y="2163645"/>
                  <a:pt x="8637582" y="2219231"/>
                </a:cubicBezTo>
                <a:cubicBezTo>
                  <a:pt x="8444252" y="2256221"/>
                  <a:pt x="8311482" y="2217990"/>
                  <a:pt x="8037565" y="2219231"/>
                </a:cubicBezTo>
                <a:cubicBezTo>
                  <a:pt x="7738020" y="2258583"/>
                  <a:pt x="7626645" y="2196869"/>
                  <a:pt x="7437550" y="2219231"/>
                </a:cubicBezTo>
                <a:cubicBezTo>
                  <a:pt x="7315129" y="2284931"/>
                  <a:pt x="7136112" y="2210214"/>
                  <a:pt x="6939535" y="2219231"/>
                </a:cubicBezTo>
                <a:cubicBezTo>
                  <a:pt x="6664006" y="2301709"/>
                  <a:pt x="6504034" y="2219971"/>
                  <a:pt x="6237516" y="2219231"/>
                </a:cubicBezTo>
                <a:cubicBezTo>
                  <a:pt x="5969219" y="2278434"/>
                  <a:pt x="6034599" y="2236335"/>
                  <a:pt x="5943509" y="2219231"/>
                </a:cubicBezTo>
                <a:cubicBezTo>
                  <a:pt x="5768931" y="2254992"/>
                  <a:pt x="5501368" y="2166426"/>
                  <a:pt x="5343492" y="2219231"/>
                </a:cubicBezTo>
                <a:cubicBezTo>
                  <a:pt x="5095205" y="2317621"/>
                  <a:pt x="5059099" y="2192488"/>
                  <a:pt x="4845479" y="2219231"/>
                </a:cubicBezTo>
                <a:cubicBezTo>
                  <a:pt x="4638244" y="2179321"/>
                  <a:pt x="4512715" y="2125563"/>
                  <a:pt x="4245462" y="2219231"/>
                </a:cubicBezTo>
                <a:cubicBezTo>
                  <a:pt x="4012993" y="2288832"/>
                  <a:pt x="3960864" y="2187272"/>
                  <a:pt x="3849451" y="2219231"/>
                </a:cubicBezTo>
                <a:cubicBezTo>
                  <a:pt x="3701619" y="2232302"/>
                  <a:pt x="3657287" y="2135874"/>
                  <a:pt x="3453441" y="2219231"/>
                </a:cubicBezTo>
                <a:cubicBezTo>
                  <a:pt x="3278494" y="2167117"/>
                  <a:pt x="3069966" y="2258628"/>
                  <a:pt x="2751422" y="2219231"/>
                </a:cubicBezTo>
                <a:cubicBezTo>
                  <a:pt x="2513127" y="2283777"/>
                  <a:pt x="2495822" y="2224973"/>
                  <a:pt x="2355411" y="2219231"/>
                </a:cubicBezTo>
                <a:cubicBezTo>
                  <a:pt x="2165634" y="2261802"/>
                  <a:pt x="1984245" y="2144239"/>
                  <a:pt x="1755394" y="2219231"/>
                </a:cubicBezTo>
                <a:cubicBezTo>
                  <a:pt x="1455471" y="2215046"/>
                  <a:pt x="1407148" y="2207702"/>
                  <a:pt x="1155379" y="2219231"/>
                </a:cubicBezTo>
                <a:cubicBezTo>
                  <a:pt x="949951" y="2208915"/>
                  <a:pt x="1034272" y="2170938"/>
                  <a:pt x="861370" y="2219231"/>
                </a:cubicBezTo>
                <a:cubicBezTo>
                  <a:pt x="751137" y="2233235"/>
                  <a:pt x="506531" y="2128322"/>
                  <a:pt x="327356" y="2219231"/>
                </a:cubicBezTo>
                <a:cubicBezTo>
                  <a:pt x="42238" y="2208596"/>
                  <a:pt x="41033" y="2074503"/>
                  <a:pt x="0" y="1849352"/>
                </a:cubicBezTo>
                <a:cubicBezTo>
                  <a:pt x="-41886" y="1694245"/>
                  <a:pt x="60169" y="1494382"/>
                  <a:pt x="0" y="1341400"/>
                </a:cubicBezTo>
                <a:cubicBezTo>
                  <a:pt x="-18378" y="1202635"/>
                  <a:pt x="50295" y="979385"/>
                  <a:pt x="0" y="818652"/>
                </a:cubicBezTo>
                <a:cubicBezTo>
                  <a:pt x="8505" y="643147"/>
                  <a:pt x="7883" y="461786"/>
                  <a:pt x="0" y="369878"/>
                </a:cubicBezTo>
                <a:close/>
              </a:path>
              <a:path w="10854990" h="2219231" stroke="0" extrusionOk="0">
                <a:moveTo>
                  <a:pt x="0" y="369878"/>
                </a:moveTo>
                <a:cubicBezTo>
                  <a:pt x="55162" y="102312"/>
                  <a:pt x="187033" y="110647"/>
                  <a:pt x="327356" y="0"/>
                </a:cubicBezTo>
                <a:cubicBezTo>
                  <a:pt x="415636" y="-31340"/>
                  <a:pt x="562268" y="7648"/>
                  <a:pt x="621363" y="0"/>
                </a:cubicBezTo>
                <a:cubicBezTo>
                  <a:pt x="734567" y="-98016"/>
                  <a:pt x="1091911" y="19953"/>
                  <a:pt x="1323383" y="0"/>
                </a:cubicBezTo>
                <a:cubicBezTo>
                  <a:pt x="1535854" y="-49369"/>
                  <a:pt x="1694042" y="73864"/>
                  <a:pt x="1923399" y="0"/>
                </a:cubicBezTo>
                <a:cubicBezTo>
                  <a:pt x="2195245" y="-72829"/>
                  <a:pt x="2063570" y="40167"/>
                  <a:pt x="2217407" y="0"/>
                </a:cubicBezTo>
                <a:cubicBezTo>
                  <a:pt x="2355775" y="-39522"/>
                  <a:pt x="2439796" y="34283"/>
                  <a:pt x="2511415" y="0"/>
                </a:cubicBezTo>
                <a:cubicBezTo>
                  <a:pt x="2625533" y="-38995"/>
                  <a:pt x="2656844" y="70612"/>
                  <a:pt x="2805423" y="0"/>
                </a:cubicBezTo>
                <a:cubicBezTo>
                  <a:pt x="2907982" y="23323"/>
                  <a:pt x="3318029" y="18551"/>
                  <a:pt x="3405439" y="0"/>
                </a:cubicBezTo>
                <a:cubicBezTo>
                  <a:pt x="3526831" y="-26679"/>
                  <a:pt x="3684241" y="13707"/>
                  <a:pt x="3801450" y="0"/>
                </a:cubicBezTo>
                <a:cubicBezTo>
                  <a:pt x="3895796" y="-70606"/>
                  <a:pt x="4449364" y="112384"/>
                  <a:pt x="4605472" y="0"/>
                </a:cubicBezTo>
                <a:cubicBezTo>
                  <a:pt x="4813014" y="-41742"/>
                  <a:pt x="5039953" y="76049"/>
                  <a:pt x="5409494" y="0"/>
                </a:cubicBezTo>
                <a:cubicBezTo>
                  <a:pt x="5638904" y="3145"/>
                  <a:pt x="5945013" y="-36679"/>
                  <a:pt x="6111513" y="0"/>
                </a:cubicBezTo>
                <a:cubicBezTo>
                  <a:pt x="6294255" y="-47100"/>
                  <a:pt x="6513099" y="3591"/>
                  <a:pt x="6609527" y="0"/>
                </a:cubicBezTo>
                <a:cubicBezTo>
                  <a:pt x="6677996" y="-72132"/>
                  <a:pt x="6973342" y="84961"/>
                  <a:pt x="7107540" y="0"/>
                </a:cubicBezTo>
                <a:cubicBezTo>
                  <a:pt x="7187006" y="-122309"/>
                  <a:pt x="7583829" y="-47861"/>
                  <a:pt x="7911562" y="0"/>
                </a:cubicBezTo>
                <a:cubicBezTo>
                  <a:pt x="8298131" y="-28538"/>
                  <a:pt x="8320308" y="97242"/>
                  <a:pt x="8511579" y="0"/>
                </a:cubicBezTo>
                <a:cubicBezTo>
                  <a:pt x="8673754" y="12874"/>
                  <a:pt x="8941890" y="-78987"/>
                  <a:pt x="9213598" y="0"/>
                </a:cubicBezTo>
                <a:cubicBezTo>
                  <a:pt x="9494545" y="-132592"/>
                  <a:pt x="10059446" y="-95554"/>
                  <a:pt x="10527633" y="0"/>
                </a:cubicBezTo>
                <a:cubicBezTo>
                  <a:pt x="10734183" y="3786"/>
                  <a:pt x="10898799" y="143400"/>
                  <a:pt x="10854990" y="369878"/>
                </a:cubicBezTo>
                <a:cubicBezTo>
                  <a:pt x="10959464" y="561773"/>
                  <a:pt x="10868259" y="698370"/>
                  <a:pt x="10854990" y="892625"/>
                </a:cubicBezTo>
                <a:cubicBezTo>
                  <a:pt x="10912407" y="1100444"/>
                  <a:pt x="10838829" y="1092652"/>
                  <a:pt x="10854990" y="1341400"/>
                </a:cubicBezTo>
                <a:cubicBezTo>
                  <a:pt x="10896359" y="1562121"/>
                  <a:pt x="10811931" y="1725421"/>
                  <a:pt x="10854990" y="1849352"/>
                </a:cubicBezTo>
                <a:cubicBezTo>
                  <a:pt x="10830220" y="2084815"/>
                  <a:pt x="10792828" y="2224730"/>
                  <a:pt x="10527633" y="2219231"/>
                </a:cubicBezTo>
                <a:cubicBezTo>
                  <a:pt x="10218290" y="2275263"/>
                  <a:pt x="10173027" y="2142574"/>
                  <a:pt x="9927617" y="2219231"/>
                </a:cubicBezTo>
                <a:cubicBezTo>
                  <a:pt x="9589567" y="2270716"/>
                  <a:pt x="9516240" y="2163685"/>
                  <a:pt x="9225598" y="2219231"/>
                </a:cubicBezTo>
                <a:cubicBezTo>
                  <a:pt x="8956845" y="2293539"/>
                  <a:pt x="8895424" y="2147411"/>
                  <a:pt x="8625581" y="2219231"/>
                </a:cubicBezTo>
                <a:cubicBezTo>
                  <a:pt x="8429983" y="2320208"/>
                  <a:pt x="8151719" y="2278436"/>
                  <a:pt x="7923562" y="2219231"/>
                </a:cubicBezTo>
                <a:cubicBezTo>
                  <a:pt x="7714336" y="2269517"/>
                  <a:pt x="7693469" y="2224287"/>
                  <a:pt x="7629555" y="2219231"/>
                </a:cubicBezTo>
                <a:cubicBezTo>
                  <a:pt x="7547048" y="2144632"/>
                  <a:pt x="7358378" y="2154738"/>
                  <a:pt x="7233544" y="2219231"/>
                </a:cubicBezTo>
                <a:cubicBezTo>
                  <a:pt x="7076945" y="2284135"/>
                  <a:pt x="6922580" y="2192440"/>
                  <a:pt x="6837533" y="2219231"/>
                </a:cubicBezTo>
                <a:cubicBezTo>
                  <a:pt x="6759504" y="2253940"/>
                  <a:pt x="6306823" y="2167757"/>
                  <a:pt x="6135514" y="2219231"/>
                </a:cubicBezTo>
                <a:cubicBezTo>
                  <a:pt x="5938500" y="2305495"/>
                  <a:pt x="5902684" y="2194156"/>
                  <a:pt x="5841506" y="2219231"/>
                </a:cubicBezTo>
                <a:cubicBezTo>
                  <a:pt x="5688046" y="2245419"/>
                  <a:pt x="5350588" y="2250067"/>
                  <a:pt x="5139487" y="2219231"/>
                </a:cubicBezTo>
                <a:cubicBezTo>
                  <a:pt x="4972653" y="2365063"/>
                  <a:pt x="4689283" y="2122389"/>
                  <a:pt x="4437468" y="2219231"/>
                </a:cubicBezTo>
                <a:cubicBezTo>
                  <a:pt x="4236930" y="2269191"/>
                  <a:pt x="3900809" y="2167923"/>
                  <a:pt x="3633445" y="2219231"/>
                </a:cubicBezTo>
                <a:cubicBezTo>
                  <a:pt x="3433057" y="2240947"/>
                  <a:pt x="3466521" y="2181173"/>
                  <a:pt x="3339438" y="2219231"/>
                </a:cubicBezTo>
                <a:cubicBezTo>
                  <a:pt x="3211218" y="2389753"/>
                  <a:pt x="2900068" y="2098820"/>
                  <a:pt x="2637419" y="2219231"/>
                </a:cubicBezTo>
                <a:cubicBezTo>
                  <a:pt x="2373023" y="2324477"/>
                  <a:pt x="2459990" y="2176736"/>
                  <a:pt x="2343410" y="2219231"/>
                </a:cubicBezTo>
                <a:cubicBezTo>
                  <a:pt x="2239315" y="2316238"/>
                  <a:pt x="2048225" y="2121195"/>
                  <a:pt x="1845397" y="2219231"/>
                </a:cubicBezTo>
                <a:cubicBezTo>
                  <a:pt x="1594047" y="2284042"/>
                  <a:pt x="1603190" y="2188479"/>
                  <a:pt x="1347383" y="2219231"/>
                </a:cubicBezTo>
                <a:cubicBezTo>
                  <a:pt x="1127831" y="2287366"/>
                  <a:pt x="1044859" y="2190879"/>
                  <a:pt x="951373" y="2219231"/>
                </a:cubicBezTo>
                <a:cubicBezTo>
                  <a:pt x="819991" y="2289224"/>
                  <a:pt x="472845" y="2110314"/>
                  <a:pt x="327356" y="2219231"/>
                </a:cubicBezTo>
                <a:cubicBezTo>
                  <a:pt x="110929" y="2158193"/>
                  <a:pt x="25991" y="2091361"/>
                  <a:pt x="0" y="1849352"/>
                </a:cubicBezTo>
                <a:cubicBezTo>
                  <a:pt x="-33256" y="1627858"/>
                  <a:pt x="37405" y="1541621"/>
                  <a:pt x="0" y="1385784"/>
                </a:cubicBezTo>
                <a:cubicBezTo>
                  <a:pt x="-54110" y="1246914"/>
                  <a:pt x="11768" y="1091118"/>
                  <a:pt x="0" y="907420"/>
                </a:cubicBezTo>
                <a:cubicBezTo>
                  <a:pt x="-17099" y="800198"/>
                  <a:pt x="28253" y="647108"/>
                  <a:pt x="0" y="369878"/>
                </a:cubicBezTo>
                <a:close/>
              </a:path>
              <a:path w="10854990" h="2219231" fill="none" stroke="0" extrusionOk="0">
                <a:moveTo>
                  <a:pt x="0" y="369878"/>
                </a:moveTo>
                <a:cubicBezTo>
                  <a:pt x="67593" y="187505"/>
                  <a:pt x="165228" y="-32373"/>
                  <a:pt x="327356" y="0"/>
                </a:cubicBezTo>
                <a:cubicBezTo>
                  <a:pt x="592165" y="-146799"/>
                  <a:pt x="646165" y="92479"/>
                  <a:pt x="1029374" y="0"/>
                </a:cubicBezTo>
                <a:cubicBezTo>
                  <a:pt x="1360129" y="-46597"/>
                  <a:pt x="1348963" y="55944"/>
                  <a:pt x="1425385" y="0"/>
                </a:cubicBezTo>
                <a:cubicBezTo>
                  <a:pt x="1510271" y="-43547"/>
                  <a:pt x="1626961" y="-6756"/>
                  <a:pt x="1719393" y="0"/>
                </a:cubicBezTo>
                <a:cubicBezTo>
                  <a:pt x="1772990" y="101294"/>
                  <a:pt x="2117251" y="55543"/>
                  <a:pt x="2319410" y="0"/>
                </a:cubicBezTo>
                <a:cubicBezTo>
                  <a:pt x="2552419" y="-49776"/>
                  <a:pt x="2528610" y="49890"/>
                  <a:pt x="2715420" y="0"/>
                </a:cubicBezTo>
                <a:cubicBezTo>
                  <a:pt x="2904621" y="15428"/>
                  <a:pt x="3093231" y="85302"/>
                  <a:pt x="3417439" y="0"/>
                </a:cubicBezTo>
                <a:cubicBezTo>
                  <a:pt x="3757318" y="-24492"/>
                  <a:pt x="3629420" y="39277"/>
                  <a:pt x="3711448" y="0"/>
                </a:cubicBezTo>
                <a:cubicBezTo>
                  <a:pt x="3765316" y="-13537"/>
                  <a:pt x="4001271" y="56757"/>
                  <a:pt x="4107459" y="0"/>
                </a:cubicBezTo>
                <a:cubicBezTo>
                  <a:pt x="4208555" y="-21173"/>
                  <a:pt x="4528958" y="9454"/>
                  <a:pt x="4809478" y="0"/>
                </a:cubicBezTo>
                <a:cubicBezTo>
                  <a:pt x="5065141" y="-63886"/>
                  <a:pt x="5237351" y="54708"/>
                  <a:pt x="5409494" y="0"/>
                </a:cubicBezTo>
                <a:cubicBezTo>
                  <a:pt x="5615719" y="69666"/>
                  <a:pt x="5824642" y="42918"/>
                  <a:pt x="6213516" y="0"/>
                </a:cubicBezTo>
                <a:cubicBezTo>
                  <a:pt x="6613020" y="27254"/>
                  <a:pt x="6645148" y="71245"/>
                  <a:pt x="7017538" y="0"/>
                </a:cubicBezTo>
                <a:cubicBezTo>
                  <a:pt x="7318609" y="-109219"/>
                  <a:pt x="7270646" y="-787"/>
                  <a:pt x="7413549" y="0"/>
                </a:cubicBezTo>
                <a:cubicBezTo>
                  <a:pt x="7613541" y="-33251"/>
                  <a:pt x="7822557" y="105854"/>
                  <a:pt x="7911562" y="0"/>
                </a:cubicBezTo>
                <a:cubicBezTo>
                  <a:pt x="7991967" y="-81523"/>
                  <a:pt x="8287581" y="133413"/>
                  <a:pt x="8613581" y="0"/>
                </a:cubicBezTo>
                <a:cubicBezTo>
                  <a:pt x="8925946" y="-36878"/>
                  <a:pt x="8748643" y="23060"/>
                  <a:pt x="8907590" y="0"/>
                </a:cubicBezTo>
                <a:cubicBezTo>
                  <a:pt x="9037619" y="-7063"/>
                  <a:pt x="9153866" y="56670"/>
                  <a:pt x="9405603" y="0"/>
                </a:cubicBezTo>
                <a:cubicBezTo>
                  <a:pt x="9657548" y="-23142"/>
                  <a:pt x="9683799" y="36053"/>
                  <a:pt x="9903616" y="0"/>
                </a:cubicBezTo>
                <a:cubicBezTo>
                  <a:pt x="10159387" y="-25181"/>
                  <a:pt x="10310033" y="68229"/>
                  <a:pt x="10527633" y="0"/>
                </a:cubicBezTo>
                <a:cubicBezTo>
                  <a:pt x="10712303" y="45998"/>
                  <a:pt x="10836992" y="263168"/>
                  <a:pt x="10854990" y="369878"/>
                </a:cubicBezTo>
                <a:cubicBezTo>
                  <a:pt x="10877718" y="628218"/>
                  <a:pt x="10810825" y="658458"/>
                  <a:pt x="10854990" y="877830"/>
                </a:cubicBezTo>
                <a:cubicBezTo>
                  <a:pt x="10876945" y="1097982"/>
                  <a:pt x="10819064" y="1276506"/>
                  <a:pt x="10854990" y="1385784"/>
                </a:cubicBezTo>
                <a:cubicBezTo>
                  <a:pt x="10847243" y="1468397"/>
                  <a:pt x="10841154" y="1750177"/>
                  <a:pt x="10854990" y="1849352"/>
                </a:cubicBezTo>
                <a:cubicBezTo>
                  <a:pt x="10887231" y="2079509"/>
                  <a:pt x="10727945" y="2156882"/>
                  <a:pt x="10527633" y="2219231"/>
                </a:cubicBezTo>
                <a:cubicBezTo>
                  <a:pt x="10327583" y="2342406"/>
                  <a:pt x="9985919" y="2132614"/>
                  <a:pt x="9825615" y="2219231"/>
                </a:cubicBezTo>
                <a:cubicBezTo>
                  <a:pt x="9676584" y="2265935"/>
                  <a:pt x="9500134" y="2211040"/>
                  <a:pt x="9327600" y="2219231"/>
                </a:cubicBezTo>
                <a:cubicBezTo>
                  <a:pt x="9188081" y="2228348"/>
                  <a:pt x="9151126" y="2201798"/>
                  <a:pt x="9033593" y="2219231"/>
                </a:cubicBezTo>
                <a:cubicBezTo>
                  <a:pt x="8895635" y="2216457"/>
                  <a:pt x="8778422" y="2200271"/>
                  <a:pt x="8637582" y="2219231"/>
                </a:cubicBezTo>
                <a:cubicBezTo>
                  <a:pt x="8441486" y="2291042"/>
                  <a:pt x="8238452" y="2199169"/>
                  <a:pt x="8037565" y="2219231"/>
                </a:cubicBezTo>
                <a:cubicBezTo>
                  <a:pt x="7792583" y="2290176"/>
                  <a:pt x="7585720" y="2197460"/>
                  <a:pt x="7437550" y="2219231"/>
                </a:cubicBezTo>
                <a:cubicBezTo>
                  <a:pt x="7335595" y="2266646"/>
                  <a:pt x="7126315" y="2170838"/>
                  <a:pt x="6939535" y="2219231"/>
                </a:cubicBezTo>
                <a:cubicBezTo>
                  <a:pt x="6736670" y="2296243"/>
                  <a:pt x="6537993" y="2125363"/>
                  <a:pt x="6237516" y="2219231"/>
                </a:cubicBezTo>
                <a:cubicBezTo>
                  <a:pt x="5931680" y="2279737"/>
                  <a:pt x="6028594" y="2222650"/>
                  <a:pt x="5943509" y="2219231"/>
                </a:cubicBezTo>
                <a:cubicBezTo>
                  <a:pt x="5766635" y="2215106"/>
                  <a:pt x="5591948" y="2184911"/>
                  <a:pt x="5343492" y="2219231"/>
                </a:cubicBezTo>
                <a:cubicBezTo>
                  <a:pt x="5130915" y="2231445"/>
                  <a:pt x="5003800" y="2139932"/>
                  <a:pt x="4845479" y="2219231"/>
                </a:cubicBezTo>
                <a:cubicBezTo>
                  <a:pt x="4692893" y="2309493"/>
                  <a:pt x="4519148" y="2056909"/>
                  <a:pt x="4245462" y="2219231"/>
                </a:cubicBezTo>
                <a:cubicBezTo>
                  <a:pt x="3977212" y="2304244"/>
                  <a:pt x="3988166" y="2221798"/>
                  <a:pt x="3849451" y="2219231"/>
                </a:cubicBezTo>
                <a:cubicBezTo>
                  <a:pt x="3701989" y="2221556"/>
                  <a:pt x="3643882" y="2157566"/>
                  <a:pt x="3453441" y="2219231"/>
                </a:cubicBezTo>
                <a:cubicBezTo>
                  <a:pt x="3301654" y="2264018"/>
                  <a:pt x="3010583" y="2131426"/>
                  <a:pt x="2751422" y="2219231"/>
                </a:cubicBezTo>
                <a:cubicBezTo>
                  <a:pt x="2507304" y="2293283"/>
                  <a:pt x="2479971" y="2226920"/>
                  <a:pt x="2355411" y="2219231"/>
                </a:cubicBezTo>
                <a:cubicBezTo>
                  <a:pt x="2205037" y="2232669"/>
                  <a:pt x="2008545" y="2215438"/>
                  <a:pt x="1755394" y="2219231"/>
                </a:cubicBezTo>
                <a:cubicBezTo>
                  <a:pt x="1487761" y="2273129"/>
                  <a:pt x="1398424" y="2216753"/>
                  <a:pt x="1155379" y="2219231"/>
                </a:cubicBezTo>
                <a:cubicBezTo>
                  <a:pt x="904099" y="2204698"/>
                  <a:pt x="992251" y="2146831"/>
                  <a:pt x="861370" y="2219231"/>
                </a:cubicBezTo>
                <a:cubicBezTo>
                  <a:pt x="726474" y="2233846"/>
                  <a:pt x="430182" y="2141999"/>
                  <a:pt x="327356" y="2219231"/>
                </a:cubicBezTo>
                <a:cubicBezTo>
                  <a:pt x="111468" y="2237418"/>
                  <a:pt x="-44176" y="2120974"/>
                  <a:pt x="0" y="1849352"/>
                </a:cubicBezTo>
                <a:cubicBezTo>
                  <a:pt x="-27753" y="1670207"/>
                  <a:pt x="-17488" y="1473827"/>
                  <a:pt x="0" y="1341400"/>
                </a:cubicBezTo>
                <a:cubicBezTo>
                  <a:pt x="-53643" y="1169677"/>
                  <a:pt x="1420" y="1005158"/>
                  <a:pt x="0" y="818652"/>
                </a:cubicBezTo>
                <a:cubicBezTo>
                  <a:pt x="7171" y="673456"/>
                  <a:pt x="20322" y="512876"/>
                  <a:pt x="0" y="369878"/>
                </a:cubicBezTo>
                <a:close/>
              </a:path>
              <a:path w="10854990" h="2219231" fill="none" stroke="0" extrusionOk="0">
                <a:moveTo>
                  <a:pt x="0" y="369878"/>
                </a:moveTo>
                <a:cubicBezTo>
                  <a:pt x="37864" y="171687"/>
                  <a:pt x="148231" y="-46742"/>
                  <a:pt x="327356" y="0"/>
                </a:cubicBezTo>
                <a:cubicBezTo>
                  <a:pt x="564080" y="-150706"/>
                  <a:pt x="634114" y="76796"/>
                  <a:pt x="1029374" y="0"/>
                </a:cubicBezTo>
                <a:cubicBezTo>
                  <a:pt x="1387205" y="-43202"/>
                  <a:pt x="1365802" y="47579"/>
                  <a:pt x="1425385" y="0"/>
                </a:cubicBezTo>
                <a:cubicBezTo>
                  <a:pt x="1515375" y="-39799"/>
                  <a:pt x="1652397" y="-13213"/>
                  <a:pt x="1719393" y="0"/>
                </a:cubicBezTo>
                <a:cubicBezTo>
                  <a:pt x="1815598" y="35765"/>
                  <a:pt x="2086757" y="59057"/>
                  <a:pt x="2319410" y="0"/>
                </a:cubicBezTo>
                <a:cubicBezTo>
                  <a:pt x="2549568" y="-42977"/>
                  <a:pt x="2504139" y="53241"/>
                  <a:pt x="2715420" y="0"/>
                </a:cubicBezTo>
                <a:cubicBezTo>
                  <a:pt x="2909023" y="-95177"/>
                  <a:pt x="3127732" y="97591"/>
                  <a:pt x="3417439" y="0"/>
                </a:cubicBezTo>
                <a:cubicBezTo>
                  <a:pt x="3759550" y="-32071"/>
                  <a:pt x="3656752" y="43936"/>
                  <a:pt x="3711448" y="0"/>
                </a:cubicBezTo>
                <a:cubicBezTo>
                  <a:pt x="3767445" y="2982"/>
                  <a:pt x="3993569" y="35474"/>
                  <a:pt x="4107459" y="0"/>
                </a:cubicBezTo>
                <a:cubicBezTo>
                  <a:pt x="4185601" y="35018"/>
                  <a:pt x="4561304" y="106410"/>
                  <a:pt x="4809478" y="0"/>
                </a:cubicBezTo>
                <a:cubicBezTo>
                  <a:pt x="5035749" y="-129606"/>
                  <a:pt x="5168962" y="94573"/>
                  <a:pt x="5409494" y="0"/>
                </a:cubicBezTo>
                <a:cubicBezTo>
                  <a:pt x="5623677" y="-46405"/>
                  <a:pt x="5803127" y="5003"/>
                  <a:pt x="6213516" y="0"/>
                </a:cubicBezTo>
                <a:cubicBezTo>
                  <a:pt x="6593181" y="21643"/>
                  <a:pt x="6632971" y="77860"/>
                  <a:pt x="7017538" y="0"/>
                </a:cubicBezTo>
                <a:cubicBezTo>
                  <a:pt x="7360995" y="-68962"/>
                  <a:pt x="7274652" y="28017"/>
                  <a:pt x="7413549" y="0"/>
                </a:cubicBezTo>
                <a:cubicBezTo>
                  <a:pt x="7591621" y="-51280"/>
                  <a:pt x="7801620" y="39282"/>
                  <a:pt x="7911562" y="0"/>
                </a:cubicBezTo>
                <a:cubicBezTo>
                  <a:pt x="8038597" y="-56989"/>
                  <a:pt x="8351263" y="92355"/>
                  <a:pt x="8613581" y="0"/>
                </a:cubicBezTo>
                <a:cubicBezTo>
                  <a:pt x="8923817" y="-55668"/>
                  <a:pt x="8763692" y="-16140"/>
                  <a:pt x="8907590" y="0"/>
                </a:cubicBezTo>
                <a:cubicBezTo>
                  <a:pt x="9061475" y="-15965"/>
                  <a:pt x="9161554" y="71303"/>
                  <a:pt x="9405603" y="0"/>
                </a:cubicBezTo>
                <a:cubicBezTo>
                  <a:pt x="9660951" y="-33287"/>
                  <a:pt x="9664098" y="43748"/>
                  <a:pt x="9903616" y="0"/>
                </a:cubicBezTo>
                <a:cubicBezTo>
                  <a:pt x="10133875" y="-17099"/>
                  <a:pt x="10310192" y="-426"/>
                  <a:pt x="10527633" y="0"/>
                </a:cubicBezTo>
                <a:cubicBezTo>
                  <a:pt x="10687764" y="42672"/>
                  <a:pt x="10839727" y="265284"/>
                  <a:pt x="10854990" y="369878"/>
                </a:cubicBezTo>
                <a:cubicBezTo>
                  <a:pt x="10894924" y="609806"/>
                  <a:pt x="10823274" y="654583"/>
                  <a:pt x="10854990" y="877830"/>
                </a:cubicBezTo>
                <a:cubicBezTo>
                  <a:pt x="10847882" y="1117393"/>
                  <a:pt x="10807000" y="1265825"/>
                  <a:pt x="10854990" y="1385784"/>
                </a:cubicBezTo>
                <a:cubicBezTo>
                  <a:pt x="10868919" y="1479040"/>
                  <a:pt x="10839925" y="1764840"/>
                  <a:pt x="10854990" y="1849352"/>
                </a:cubicBezTo>
                <a:cubicBezTo>
                  <a:pt x="10888261" y="2052024"/>
                  <a:pt x="10723089" y="2163590"/>
                  <a:pt x="10527633" y="2219231"/>
                </a:cubicBezTo>
                <a:cubicBezTo>
                  <a:pt x="10325881" y="2302584"/>
                  <a:pt x="10018889" y="2159570"/>
                  <a:pt x="9825615" y="2219231"/>
                </a:cubicBezTo>
                <a:cubicBezTo>
                  <a:pt x="9697850" y="2273299"/>
                  <a:pt x="9521009" y="2203962"/>
                  <a:pt x="9327600" y="2219231"/>
                </a:cubicBezTo>
                <a:cubicBezTo>
                  <a:pt x="9181870" y="2216084"/>
                  <a:pt x="9167459" y="2191901"/>
                  <a:pt x="9033593" y="2219231"/>
                </a:cubicBezTo>
                <a:cubicBezTo>
                  <a:pt x="8889418" y="2224419"/>
                  <a:pt x="8829251" y="2173770"/>
                  <a:pt x="8637582" y="2219231"/>
                </a:cubicBezTo>
                <a:cubicBezTo>
                  <a:pt x="8441179" y="2286520"/>
                  <a:pt x="8275815" y="2197570"/>
                  <a:pt x="8037565" y="2219231"/>
                </a:cubicBezTo>
                <a:cubicBezTo>
                  <a:pt x="7772613" y="2277628"/>
                  <a:pt x="7597501" y="2205716"/>
                  <a:pt x="7437550" y="2219231"/>
                </a:cubicBezTo>
                <a:cubicBezTo>
                  <a:pt x="7307503" y="2267196"/>
                  <a:pt x="7155475" y="2199306"/>
                  <a:pt x="6939535" y="2219231"/>
                </a:cubicBezTo>
                <a:cubicBezTo>
                  <a:pt x="6711176" y="2295893"/>
                  <a:pt x="6542888" y="2188418"/>
                  <a:pt x="6237516" y="2219231"/>
                </a:cubicBezTo>
                <a:cubicBezTo>
                  <a:pt x="5939264" y="2267501"/>
                  <a:pt x="6023675" y="2241869"/>
                  <a:pt x="5943509" y="2219231"/>
                </a:cubicBezTo>
                <a:cubicBezTo>
                  <a:pt x="5792599" y="2236560"/>
                  <a:pt x="5562691" y="2152823"/>
                  <a:pt x="5343492" y="2219231"/>
                </a:cubicBezTo>
                <a:cubicBezTo>
                  <a:pt x="5118227" y="2285787"/>
                  <a:pt x="5054524" y="2216077"/>
                  <a:pt x="4845479" y="2219231"/>
                </a:cubicBezTo>
                <a:cubicBezTo>
                  <a:pt x="4681860" y="2214981"/>
                  <a:pt x="4511616" y="2113219"/>
                  <a:pt x="4245462" y="2219231"/>
                </a:cubicBezTo>
                <a:cubicBezTo>
                  <a:pt x="3997839" y="2301708"/>
                  <a:pt x="3972867" y="2210785"/>
                  <a:pt x="3849451" y="2219231"/>
                </a:cubicBezTo>
                <a:cubicBezTo>
                  <a:pt x="3717762" y="2210527"/>
                  <a:pt x="3654188" y="2144766"/>
                  <a:pt x="3453441" y="2219231"/>
                </a:cubicBezTo>
                <a:cubicBezTo>
                  <a:pt x="3340991" y="2264418"/>
                  <a:pt x="3044017" y="2167904"/>
                  <a:pt x="2751422" y="2219231"/>
                </a:cubicBezTo>
                <a:cubicBezTo>
                  <a:pt x="2499478" y="2282707"/>
                  <a:pt x="2483443" y="2223766"/>
                  <a:pt x="2355411" y="2219231"/>
                </a:cubicBezTo>
                <a:cubicBezTo>
                  <a:pt x="2193347" y="2223738"/>
                  <a:pt x="2003407" y="2204038"/>
                  <a:pt x="1755394" y="2219231"/>
                </a:cubicBezTo>
                <a:cubicBezTo>
                  <a:pt x="1471028" y="2229716"/>
                  <a:pt x="1410558" y="2203265"/>
                  <a:pt x="1155379" y="2219231"/>
                </a:cubicBezTo>
                <a:cubicBezTo>
                  <a:pt x="920817" y="2207468"/>
                  <a:pt x="1006255" y="2169375"/>
                  <a:pt x="861370" y="2219231"/>
                </a:cubicBezTo>
                <a:cubicBezTo>
                  <a:pt x="723912" y="2239782"/>
                  <a:pt x="465422" y="2152465"/>
                  <a:pt x="327356" y="2219231"/>
                </a:cubicBezTo>
                <a:cubicBezTo>
                  <a:pt x="57630" y="2194374"/>
                  <a:pt x="-35266" y="2063565"/>
                  <a:pt x="0" y="1849352"/>
                </a:cubicBezTo>
                <a:cubicBezTo>
                  <a:pt x="-52517" y="1670803"/>
                  <a:pt x="6272" y="1501632"/>
                  <a:pt x="0" y="1341400"/>
                </a:cubicBezTo>
                <a:cubicBezTo>
                  <a:pt x="-61333" y="1179400"/>
                  <a:pt x="5152" y="994147"/>
                  <a:pt x="0" y="818652"/>
                </a:cubicBezTo>
                <a:cubicBezTo>
                  <a:pt x="4020" y="640093"/>
                  <a:pt x="18972" y="468912"/>
                  <a:pt x="0" y="36987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009384002">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854990" h="2219231" fill="none" extrusionOk="0">
                        <a:moveTo>
                          <a:pt x="0" y="369878"/>
                        </a:moveTo>
                        <a:cubicBezTo>
                          <a:pt x="18579" y="164780"/>
                          <a:pt x="131639" y="-84780"/>
                          <a:pt x="327356" y="0"/>
                        </a:cubicBezTo>
                        <a:cubicBezTo>
                          <a:pt x="577983" y="-95884"/>
                          <a:pt x="689541" y="84565"/>
                          <a:pt x="1029374" y="0"/>
                        </a:cubicBezTo>
                        <a:cubicBezTo>
                          <a:pt x="1397047" y="-53229"/>
                          <a:pt x="1368659" y="45877"/>
                          <a:pt x="1425385" y="0"/>
                        </a:cubicBezTo>
                        <a:cubicBezTo>
                          <a:pt x="1513289" y="-59617"/>
                          <a:pt x="1646177" y="-7273"/>
                          <a:pt x="1719393" y="0"/>
                        </a:cubicBezTo>
                        <a:cubicBezTo>
                          <a:pt x="1811000" y="-31375"/>
                          <a:pt x="2091005" y="343"/>
                          <a:pt x="2319410" y="0"/>
                        </a:cubicBezTo>
                        <a:cubicBezTo>
                          <a:pt x="2547343" y="-43700"/>
                          <a:pt x="2509669" y="41547"/>
                          <a:pt x="2715420" y="0"/>
                        </a:cubicBezTo>
                        <a:cubicBezTo>
                          <a:pt x="2878359" y="-55246"/>
                          <a:pt x="3101904" y="73126"/>
                          <a:pt x="3417439" y="0"/>
                        </a:cubicBezTo>
                        <a:cubicBezTo>
                          <a:pt x="3761173" y="-31262"/>
                          <a:pt x="3656847" y="41822"/>
                          <a:pt x="3711448" y="0"/>
                        </a:cubicBezTo>
                        <a:cubicBezTo>
                          <a:pt x="3780665" y="-17111"/>
                          <a:pt x="4000341" y="27244"/>
                          <a:pt x="4107459" y="0"/>
                        </a:cubicBezTo>
                        <a:cubicBezTo>
                          <a:pt x="4214347" y="-14136"/>
                          <a:pt x="4603874" y="119298"/>
                          <a:pt x="4809478" y="0"/>
                        </a:cubicBezTo>
                        <a:cubicBezTo>
                          <a:pt x="5045051" y="-91546"/>
                          <a:pt x="5181955" y="41966"/>
                          <a:pt x="5409494" y="0"/>
                        </a:cubicBezTo>
                        <a:cubicBezTo>
                          <a:pt x="5626381" y="-53510"/>
                          <a:pt x="5866962" y="15328"/>
                          <a:pt x="6213516" y="0"/>
                        </a:cubicBezTo>
                        <a:cubicBezTo>
                          <a:pt x="6579117" y="-76"/>
                          <a:pt x="6616235" y="93673"/>
                          <a:pt x="7017538" y="0"/>
                        </a:cubicBezTo>
                        <a:cubicBezTo>
                          <a:pt x="7407119" y="-73288"/>
                          <a:pt x="7241764" y="42231"/>
                          <a:pt x="7413549" y="0"/>
                        </a:cubicBezTo>
                        <a:cubicBezTo>
                          <a:pt x="7613377" y="-47318"/>
                          <a:pt x="7803249" y="34331"/>
                          <a:pt x="7911562" y="0"/>
                        </a:cubicBezTo>
                        <a:cubicBezTo>
                          <a:pt x="8047270" y="-44662"/>
                          <a:pt x="8342308" y="71186"/>
                          <a:pt x="8613581" y="0"/>
                        </a:cubicBezTo>
                        <a:cubicBezTo>
                          <a:pt x="8917190" y="-64520"/>
                          <a:pt x="8773707" y="-3627"/>
                          <a:pt x="8907590" y="0"/>
                        </a:cubicBezTo>
                        <a:cubicBezTo>
                          <a:pt x="9071811" y="-17819"/>
                          <a:pt x="9165291" y="71737"/>
                          <a:pt x="9405603" y="0"/>
                        </a:cubicBezTo>
                        <a:cubicBezTo>
                          <a:pt x="9642695" y="-49119"/>
                          <a:pt x="9660800" y="46339"/>
                          <a:pt x="9903616" y="0"/>
                        </a:cubicBezTo>
                        <a:cubicBezTo>
                          <a:pt x="10136881" y="-38288"/>
                          <a:pt x="10304615" y="46330"/>
                          <a:pt x="10527633" y="0"/>
                        </a:cubicBezTo>
                        <a:cubicBezTo>
                          <a:pt x="10683730" y="44559"/>
                          <a:pt x="10844512" y="227605"/>
                          <a:pt x="10854990" y="369878"/>
                        </a:cubicBezTo>
                        <a:cubicBezTo>
                          <a:pt x="10888707" y="596386"/>
                          <a:pt x="10815370" y="654232"/>
                          <a:pt x="10854990" y="877830"/>
                        </a:cubicBezTo>
                        <a:cubicBezTo>
                          <a:pt x="10881673" y="1100225"/>
                          <a:pt x="10827049" y="1258957"/>
                          <a:pt x="10854990" y="1385784"/>
                        </a:cubicBezTo>
                        <a:cubicBezTo>
                          <a:pt x="10869883" y="1489960"/>
                          <a:pt x="10831796" y="1758138"/>
                          <a:pt x="10854990" y="1849352"/>
                        </a:cubicBezTo>
                        <a:cubicBezTo>
                          <a:pt x="10880611" y="2050707"/>
                          <a:pt x="10709114" y="2199127"/>
                          <a:pt x="10527633" y="2219231"/>
                        </a:cubicBezTo>
                        <a:cubicBezTo>
                          <a:pt x="10307084" y="2290764"/>
                          <a:pt x="9975641" y="2140663"/>
                          <a:pt x="9825615" y="2219231"/>
                        </a:cubicBezTo>
                        <a:cubicBezTo>
                          <a:pt x="9683273" y="2296101"/>
                          <a:pt x="9478883" y="2205833"/>
                          <a:pt x="9327600" y="2219231"/>
                        </a:cubicBezTo>
                        <a:cubicBezTo>
                          <a:pt x="9175148" y="2219232"/>
                          <a:pt x="9164163" y="2191582"/>
                          <a:pt x="9033593" y="2219231"/>
                        </a:cubicBezTo>
                        <a:cubicBezTo>
                          <a:pt x="8885348" y="2231882"/>
                          <a:pt x="8828575" y="2165147"/>
                          <a:pt x="8637582" y="2219231"/>
                        </a:cubicBezTo>
                        <a:cubicBezTo>
                          <a:pt x="8477064" y="2265976"/>
                          <a:pt x="8306098" y="2206907"/>
                          <a:pt x="8037565" y="2219231"/>
                        </a:cubicBezTo>
                        <a:cubicBezTo>
                          <a:pt x="7770242" y="2263571"/>
                          <a:pt x="7588409" y="2175229"/>
                          <a:pt x="7437550" y="2219231"/>
                        </a:cubicBezTo>
                        <a:cubicBezTo>
                          <a:pt x="7305969" y="2275749"/>
                          <a:pt x="7158392" y="2201656"/>
                          <a:pt x="6939535" y="2219231"/>
                        </a:cubicBezTo>
                        <a:cubicBezTo>
                          <a:pt x="6675956" y="2283217"/>
                          <a:pt x="6520484" y="2177688"/>
                          <a:pt x="6237516" y="2219231"/>
                        </a:cubicBezTo>
                        <a:cubicBezTo>
                          <a:pt x="5963833" y="2280937"/>
                          <a:pt x="6042926" y="2219926"/>
                          <a:pt x="5943509" y="2219231"/>
                        </a:cubicBezTo>
                        <a:cubicBezTo>
                          <a:pt x="5805621" y="2245123"/>
                          <a:pt x="5535651" y="2172195"/>
                          <a:pt x="5343492" y="2219231"/>
                        </a:cubicBezTo>
                        <a:cubicBezTo>
                          <a:pt x="5105405" y="2291326"/>
                          <a:pt x="5049291" y="2186018"/>
                          <a:pt x="4845479" y="2219231"/>
                        </a:cubicBezTo>
                        <a:cubicBezTo>
                          <a:pt x="4651226" y="2213716"/>
                          <a:pt x="4509703" y="2130440"/>
                          <a:pt x="4245462" y="2219231"/>
                        </a:cubicBezTo>
                        <a:cubicBezTo>
                          <a:pt x="4006419" y="2287382"/>
                          <a:pt x="3963357" y="2194793"/>
                          <a:pt x="3849451" y="2219231"/>
                        </a:cubicBezTo>
                        <a:cubicBezTo>
                          <a:pt x="3724604" y="2237724"/>
                          <a:pt x="3646530" y="2152295"/>
                          <a:pt x="3453441" y="2219231"/>
                        </a:cubicBezTo>
                        <a:cubicBezTo>
                          <a:pt x="3276937" y="2238392"/>
                          <a:pt x="3030464" y="2195141"/>
                          <a:pt x="2751422" y="2219231"/>
                        </a:cubicBezTo>
                        <a:cubicBezTo>
                          <a:pt x="2504084" y="2285385"/>
                          <a:pt x="2482293" y="2217807"/>
                          <a:pt x="2355411" y="2219231"/>
                        </a:cubicBezTo>
                        <a:cubicBezTo>
                          <a:pt x="2202403" y="2243865"/>
                          <a:pt x="2007482" y="2178757"/>
                          <a:pt x="1755394" y="2219231"/>
                        </a:cubicBezTo>
                        <a:cubicBezTo>
                          <a:pt x="1468204" y="2223685"/>
                          <a:pt x="1405410" y="2194518"/>
                          <a:pt x="1155379" y="2219231"/>
                        </a:cubicBezTo>
                        <a:cubicBezTo>
                          <a:pt x="929692" y="2226402"/>
                          <a:pt x="1014268" y="2177686"/>
                          <a:pt x="861370" y="2219231"/>
                        </a:cubicBezTo>
                        <a:cubicBezTo>
                          <a:pt x="726714" y="2251742"/>
                          <a:pt x="478528" y="2142024"/>
                          <a:pt x="327356" y="2219231"/>
                        </a:cubicBezTo>
                        <a:cubicBezTo>
                          <a:pt x="87024" y="2210781"/>
                          <a:pt x="2732" y="2079421"/>
                          <a:pt x="0" y="1849352"/>
                        </a:cubicBezTo>
                        <a:cubicBezTo>
                          <a:pt x="-35521" y="1694171"/>
                          <a:pt x="44740" y="1497985"/>
                          <a:pt x="0" y="1341400"/>
                        </a:cubicBezTo>
                        <a:cubicBezTo>
                          <a:pt x="-22386" y="1191235"/>
                          <a:pt x="25446" y="986243"/>
                          <a:pt x="0" y="818652"/>
                        </a:cubicBezTo>
                        <a:cubicBezTo>
                          <a:pt x="4005" y="644093"/>
                          <a:pt x="21299" y="466822"/>
                          <a:pt x="0" y="369878"/>
                        </a:cubicBezTo>
                        <a:close/>
                      </a:path>
                      <a:path w="10854990" h="2219231" stroke="0" extrusionOk="0">
                        <a:moveTo>
                          <a:pt x="0" y="369878"/>
                        </a:moveTo>
                        <a:cubicBezTo>
                          <a:pt x="42121" y="131084"/>
                          <a:pt x="182294" y="97029"/>
                          <a:pt x="327356" y="0"/>
                        </a:cubicBezTo>
                        <a:cubicBezTo>
                          <a:pt x="421707" y="-28620"/>
                          <a:pt x="551067" y="18437"/>
                          <a:pt x="621363" y="0"/>
                        </a:cubicBezTo>
                        <a:cubicBezTo>
                          <a:pt x="724471" y="-76989"/>
                          <a:pt x="1092270" y="39291"/>
                          <a:pt x="1323383" y="0"/>
                        </a:cubicBezTo>
                        <a:cubicBezTo>
                          <a:pt x="1547182" y="-60393"/>
                          <a:pt x="1689986" y="69665"/>
                          <a:pt x="1923399" y="0"/>
                        </a:cubicBezTo>
                        <a:cubicBezTo>
                          <a:pt x="2189493" y="-69649"/>
                          <a:pt x="2097353" y="36169"/>
                          <a:pt x="2217407" y="0"/>
                        </a:cubicBezTo>
                        <a:cubicBezTo>
                          <a:pt x="2351204" y="-38749"/>
                          <a:pt x="2441876" y="28192"/>
                          <a:pt x="2511415" y="0"/>
                        </a:cubicBezTo>
                        <a:cubicBezTo>
                          <a:pt x="2609361" y="-33971"/>
                          <a:pt x="2667098" y="48328"/>
                          <a:pt x="2805423" y="0"/>
                        </a:cubicBezTo>
                        <a:cubicBezTo>
                          <a:pt x="2921087" y="-2119"/>
                          <a:pt x="3300479" y="19811"/>
                          <a:pt x="3405439" y="0"/>
                        </a:cubicBezTo>
                        <a:cubicBezTo>
                          <a:pt x="3538608" y="-23366"/>
                          <a:pt x="3679964" y="10540"/>
                          <a:pt x="3801450" y="0"/>
                        </a:cubicBezTo>
                        <a:cubicBezTo>
                          <a:pt x="3918059" y="-30315"/>
                          <a:pt x="4407244" y="109045"/>
                          <a:pt x="4605472" y="0"/>
                        </a:cubicBezTo>
                        <a:cubicBezTo>
                          <a:pt x="4813777" y="-51617"/>
                          <a:pt x="5119743" y="69413"/>
                          <a:pt x="5409494" y="0"/>
                        </a:cubicBezTo>
                        <a:cubicBezTo>
                          <a:pt x="5641458" y="-25728"/>
                          <a:pt x="5938097" y="-4235"/>
                          <a:pt x="6111513" y="0"/>
                        </a:cubicBezTo>
                        <a:cubicBezTo>
                          <a:pt x="6293181" y="-40670"/>
                          <a:pt x="6511942" y="5614"/>
                          <a:pt x="6609527" y="0"/>
                        </a:cubicBezTo>
                        <a:cubicBezTo>
                          <a:pt x="6699314" y="-43479"/>
                          <a:pt x="6989534" y="64309"/>
                          <a:pt x="7107540" y="0"/>
                        </a:cubicBezTo>
                        <a:cubicBezTo>
                          <a:pt x="7203872" y="-85750"/>
                          <a:pt x="7545541" y="21211"/>
                          <a:pt x="7911562" y="0"/>
                        </a:cubicBezTo>
                        <a:cubicBezTo>
                          <a:pt x="8298119" y="-31223"/>
                          <a:pt x="8313786" y="75222"/>
                          <a:pt x="8511579" y="0"/>
                        </a:cubicBezTo>
                        <a:cubicBezTo>
                          <a:pt x="8697511" y="-22262"/>
                          <a:pt x="8976366" y="-29758"/>
                          <a:pt x="9213598" y="0"/>
                        </a:cubicBezTo>
                        <a:cubicBezTo>
                          <a:pt x="9442475" y="-56011"/>
                          <a:pt x="10053468" y="-52446"/>
                          <a:pt x="10527633" y="0"/>
                        </a:cubicBezTo>
                        <a:cubicBezTo>
                          <a:pt x="10735013" y="8378"/>
                          <a:pt x="10886508" y="159856"/>
                          <a:pt x="10854990" y="369878"/>
                        </a:cubicBezTo>
                        <a:cubicBezTo>
                          <a:pt x="10928913" y="564677"/>
                          <a:pt x="10845064" y="697577"/>
                          <a:pt x="10854990" y="892625"/>
                        </a:cubicBezTo>
                        <a:cubicBezTo>
                          <a:pt x="10904812" y="1095285"/>
                          <a:pt x="10841734" y="1104080"/>
                          <a:pt x="10854990" y="1341400"/>
                        </a:cubicBezTo>
                        <a:cubicBezTo>
                          <a:pt x="10877968" y="1563036"/>
                          <a:pt x="10809684" y="1722118"/>
                          <a:pt x="10854990" y="1849352"/>
                        </a:cubicBezTo>
                        <a:cubicBezTo>
                          <a:pt x="10851732" y="2077503"/>
                          <a:pt x="10754695" y="2199133"/>
                          <a:pt x="10527633" y="2219231"/>
                        </a:cubicBezTo>
                        <a:cubicBezTo>
                          <a:pt x="10229923" y="2266477"/>
                          <a:pt x="10195474" y="2148137"/>
                          <a:pt x="9927617" y="2219231"/>
                        </a:cubicBezTo>
                        <a:cubicBezTo>
                          <a:pt x="9600751" y="2273968"/>
                          <a:pt x="9518772" y="2175450"/>
                          <a:pt x="9225598" y="2219231"/>
                        </a:cubicBezTo>
                        <a:cubicBezTo>
                          <a:pt x="8939836" y="2262032"/>
                          <a:pt x="8860545" y="2149179"/>
                          <a:pt x="8625581" y="2219231"/>
                        </a:cubicBezTo>
                        <a:cubicBezTo>
                          <a:pt x="8423863" y="2309802"/>
                          <a:pt x="8151554" y="2235779"/>
                          <a:pt x="7923562" y="2219231"/>
                        </a:cubicBezTo>
                        <a:cubicBezTo>
                          <a:pt x="7701166" y="2268356"/>
                          <a:pt x="7693323" y="2221912"/>
                          <a:pt x="7629555" y="2219231"/>
                        </a:cubicBezTo>
                        <a:cubicBezTo>
                          <a:pt x="7557078" y="2186076"/>
                          <a:pt x="7364644" y="2161419"/>
                          <a:pt x="7233544" y="2219231"/>
                        </a:cubicBezTo>
                        <a:cubicBezTo>
                          <a:pt x="7081466" y="2281767"/>
                          <a:pt x="6927939" y="2189899"/>
                          <a:pt x="6837533" y="2219231"/>
                        </a:cubicBezTo>
                        <a:cubicBezTo>
                          <a:pt x="6741416" y="2255724"/>
                          <a:pt x="6302356" y="2146104"/>
                          <a:pt x="6135514" y="2219231"/>
                        </a:cubicBezTo>
                        <a:cubicBezTo>
                          <a:pt x="5957174" y="2304924"/>
                          <a:pt x="5927470" y="2193630"/>
                          <a:pt x="5841506" y="2219231"/>
                        </a:cubicBezTo>
                        <a:cubicBezTo>
                          <a:pt x="5700973" y="2245443"/>
                          <a:pt x="5338142" y="2207792"/>
                          <a:pt x="5139487" y="2219231"/>
                        </a:cubicBezTo>
                        <a:cubicBezTo>
                          <a:pt x="4966503" y="2334184"/>
                          <a:pt x="4719580" y="2160701"/>
                          <a:pt x="4437468" y="2219231"/>
                        </a:cubicBezTo>
                        <a:cubicBezTo>
                          <a:pt x="4172949" y="2259439"/>
                          <a:pt x="3858208" y="2185920"/>
                          <a:pt x="3633445" y="2219231"/>
                        </a:cubicBezTo>
                        <a:cubicBezTo>
                          <a:pt x="3446683" y="2236079"/>
                          <a:pt x="3455626" y="2183748"/>
                          <a:pt x="3339438" y="2219231"/>
                        </a:cubicBezTo>
                        <a:cubicBezTo>
                          <a:pt x="3217932" y="2330455"/>
                          <a:pt x="2889648" y="2113020"/>
                          <a:pt x="2637419" y="2219231"/>
                        </a:cubicBezTo>
                        <a:cubicBezTo>
                          <a:pt x="2383550" y="2318689"/>
                          <a:pt x="2435961" y="2190826"/>
                          <a:pt x="2343410" y="2219231"/>
                        </a:cubicBezTo>
                        <a:cubicBezTo>
                          <a:pt x="2257220" y="2262592"/>
                          <a:pt x="2062926" y="2143801"/>
                          <a:pt x="1845397" y="2219231"/>
                        </a:cubicBezTo>
                        <a:cubicBezTo>
                          <a:pt x="1599651" y="2267264"/>
                          <a:pt x="1595060" y="2185459"/>
                          <a:pt x="1347383" y="2219231"/>
                        </a:cubicBezTo>
                        <a:cubicBezTo>
                          <a:pt x="1114342" y="2267730"/>
                          <a:pt x="1058629" y="2196011"/>
                          <a:pt x="951373" y="2219231"/>
                        </a:cubicBezTo>
                        <a:cubicBezTo>
                          <a:pt x="828753" y="2247572"/>
                          <a:pt x="506812" y="2126466"/>
                          <a:pt x="327356" y="2219231"/>
                        </a:cubicBezTo>
                        <a:cubicBezTo>
                          <a:pt x="111295" y="2162600"/>
                          <a:pt x="7462" y="2065116"/>
                          <a:pt x="0" y="1849352"/>
                        </a:cubicBezTo>
                        <a:cubicBezTo>
                          <a:pt x="-28623" y="1650433"/>
                          <a:pt x="27865" y="1568846"/>
                          <a:pt x="0" y="1385784"/>
                        </a:cubicBezTo>
                        <a:cubicBezTo>
                          <a:pt x="-37391" y="1217666"/>
                          <a:pt x="13422" y="1087101"/>
                          <a:pt x="0" y="907420"/>
                        </a:cubicBezTo>
                        <a:cubicBezTo>
                          <a:pt x="-16191" y="761695"/>
                          <a:pt x="43288" y="609538"/>
                          <a:pt x="0" y="369878"/>
                        </a:cubicBezTo>
                        <a:close/>
                      </a:path>
                      <a:path w="10854990" h="2219231" fill="none" stroke="0" extrusionOk="0">
                        <a:moveTo>
                          <a:pt x="0" y="369878"/>
                        </a:moveTo>
                        <a:cubicBezTo>
                          <a:pt x="51142" y="192057"/>
                          <a:pt x="152284" y="-5841"/>
                          <a:pt x="327356" y="0"/>
                        </a:cubicBezTo>
                        <a:cubicBezTo>
                          <a:pt x="578657" y="-110265"/>
                          <a:pt x="626995" y="58969"/>
                          <a:pt x="1029374" y="0"/>
                        </a:cubicBezTo>
                        <a:cubicBezTo>
                          <a:pt x="1372284" y="-59289"/>
                          <a:pt x="1340545" y="48879"/>
                          <a:pt x="1425385" y="0"/>
                        </a:cubicBezTo>
                        <a:cubicBezTo>
                          <a:pt x="1506827" y="-30081"/>
                          <a:pt x="1641233" y="-400"/>
                          <a:pt x="1719393" y="0"/>
                        </a:cubicBezTo>
                        <a:cubicBezTo>
                          <a:pt x="1808356" y="56846"/>
                          <a:pt x="2087474" y="118670"/>
                          <a:pt x="2319410" y="0"/>
                        </a:cubicBezTo>
                        <a:cubicBezTo>
                          <a:pt x="2552348" y="-52334"/>
                          <a:pt x="2525808" y="44964"/>
                          <a:pt x="2715420" y="0"/>
                        </a:cubicBezTo>
                        <a:cubicBezTo>
                          <a:pt x="2904195" y="-39542"/>
                          <a:pt x="3101073" y="62403"/>
                          <a:pt x="3417439" y="0"/>
                        </a:cubicBezTo>
                        <a:cubicBezTo>
                          <a:pt x="3753660" y="-41709"/>
                          <a:pt x="3649473" y="39741"/>
                          <a:pt x="3711448" y="0"/>
                        </a:cubicBezTo>
                        <a:cubicBezTo>
                          <a:pt x="3761050" y="-15317"/>
                          <a:pt x="3984969" y="40586"/>
                          <a:pt x="4107459" y="0"/>
                        </a:cubicBezTo>
                        <a:cubicBezTo>
                          <a:pt x="4182648" y="33453"/>
                          <a:pt x="4551630" y="63203"/>
                          <a:pt x="4809478" y="0"/>
                        </a:cubicBezTo>
                        <a:cubicBezTo>
                          <a:pt x="5029271" y="-84482"/>
                          <a:pt x="5196882" y="29514"/>
                          <a:pt x="5409494" y="0"/>
                        </a:cubicBezTo>
                        <a:cubicBezTo>
                          <a:pt x="5608201" y="10950"/>
                          <a:pt x="5816900" y="2283"/>
                          <a:pt x="6213516" y="0"/>
                        </a:cubicBezTo>
                        <a:cubicBezTo>
                          <a:pt x="6597850" y="16511"/>
                          <a:pt x="6645922" y="83094"/>
                          <a:pt x="7017538" y="0"/>
                        </a:cubicBezTo>
                        <a:cubicBezTo>
                          <a:pt x="7352625" y="-95008"/>
                          <a:pt x="7266386" y="5962"/>
                          <a:pt x="7413549" y="0"/>
                        </a:cubicBezTo>
                        <a:cubicBezTo>
                          <a:pt x="7571274" y="-27357"/>
                          <a:pt x="7798036" y="94470"/>
                          <a:pt x="7911562" y="0"/>
                        </a:cubicBezTo>
                        <a:cubicBezTo>
                          <a:pt x="8002358" y="-79441"/>
                          <a:pt x="8331310" y="128690"/>
                          <a:pt x="8613581" y="0"/>
                        </a:cubicBezTo>
                        <a:cubicBezTo>
                          <a:pt x="8935183" y="-47196"/>
                          <a:pt x="8764371" y="22111"/>
                          <a:pt x="8907590" y="0"/>
                        </a:cubicBezTo>
                        <a:cubicBezTo>
                          <a:pt x="9019432" y="-32157"/>
                          <a:pt x="9145804" y="48742"/>
                          <a:pt x="9405603" y="0"/>
                        </a:cubicBezTo>
                        <a:cubicBezTo>
                          <a:pt x="9658522" y="-36359"/>
                          <a:pt x="9674642" y="34450"/>
                          <a:pt x="9903616" y="0"/>
                        </a:cubicBezTo>
                        <a:cubicBezTo>
                          <a:pt x="10142290" y="-23424"/>
                          <a:pt x="10302576" y="20580"/>
                          <a:pt x="10527633" y="0"/>
                        </a:cubicBezTo>
                        <a:cubicBezTo>
                          <a:pt x="10688621" y="29751"/>
                          <a:pt x="10843180" y="262147"/>
                          <a:pt x="10854990" y="369878"/>
                        </a:cubicBezTo>
                        <a:cubicBezTo>
                          <a:pt x="10892906" y="619909"/>
                          <a:pt x="10820699" y="661267"/>
                          <a:pt x="10854990" y="877830"/>
                        </a:cubicBezTo>
                        <a:cubicBezTo>
                          <a:pt x="10887401" y="1099490"/>
                          <a:pt x="10831851" y="1281971"/>
                          <a:pt x="10854990" y="1385784"/>
                        </a:cubicBezTo>
                        <a:cubicBezTo>
                          <a:pt x="10860988" y="1475483"/>
                          <a:pt x="10842810" y="1763770"/>
                          <a:pt x="10854990" y="1849352"/>
                        </a:cubicBezTo>
                        <a:cubicBezTo>
                          <a:pt x="10905999" y="2072234"/>
                          <a:pt x="10729561" y="2181548"/>
                          <a:pt x="10527633" y="2219231"/>
                        </a:cubicBezTo>
                        <a:cubicBezTo>
                          <a:pt x="10340834" y="2296025"/>
                          <a:pt x="9990666" y="2147614"/>
                          <a:pt x="9825615" y="2219231"/>
                        </a:cubicBezTo>
                        <a:cubicBezTo>
                          <a:pt x="9681352" y="2278322"/>
                          <a:pt x="9478441" y="2212061"/>
                          <a:pt x="9327600" y="2219231"/>
                        </a:cubicBezTo>
                        <a:cubicBezTo>
                          <a:pt x="9185553" y="2223763"/>
                          <a:pt x="9159226" y="2199026"/>
                          <a:pt x="9033593" y="2219231"/>
                        </a:cubicBezTo>
                        <a:cubicBezTo>
                          <a:pt x="8918834" y="2221092"/>
                          <a:pt x="8795817" y="2202425"/>
                          <a:pt x="8637582" y="2219231"/>
                        </a:cubicBezTo>
                        <a:cubicBezTo>
                          <a:pt x="8434444" y="2294497"/>
                          <a:pt x="8275199" y="2168117"/>
                          <a:pt x="8037565" y="2219231"/>
                        </a:cubicBezTo>
                        <a:cubicBezTo>
                          <a:pt x="7788130" y="2280074"/>
                          <a:pt x="7582109" y="2197586"/>
                          <a:pt x="7437550" y="2219231"/>
                        </a:cubicBezTo>
                        <a:cubicBezTo>
                          <a:pt x="7308589" y="2236942"/>
                          <a:pt x="7151097" y="2172464"/>
                          <a:pt x="6939535" y="2219231"/>
                        </a:cubicBezTo>
                        <a:cubicBezTo>
                          <a:pt x="6711786" y="2248184"/>
                          <a:pt x="6538796" y="2151005"/>
                          <a:pt x="6237516" y="2219231"/>
                        </a:cubicBezTo>
                        <a:cubicBezTo>
                          <a:pt x="5925860" y="2281327"/>
                          <a:pt x="6032031" y="2224417"/>
                          <a:pt x="5943509" y="2219231"/>
                        </a:cubicBezTo>
                        <a:cubicBezTo>
                          <a:pt x="5809849" y="2221100"/>
                          <a:pt x="5587117" y="2165393"/>
                          <a:pt x="5343492" y="2219231"/>
                        </a:cubicBezTo>
                        <a:cubicBezTo>
                          <a:pt x="5152694" y="2245276"/>
                          <a:pt x="5018099" y="2170521"/>
                          <a:pt x="4845479" y="2219231"/>
                        </a:cubicBezTo>
                        <a:cubicBezTo>
                          <a:pt x="4697710" y="2274663"/>
                          <a:pt x="4498305" y="2127925"/>
                          <a:pt x="4245462" y="2219231"/>
                        </a:cubicBezTo>
                        <a:cubicBezTo>
                          <a:pt x="3993219" y="2288709"/>
                          <a:pt x="3972882" y="2212426"/>
                          <a:pt x="3849451" y="2219231"/>
                        </a:cubicBezTo>
                        <a:cubicBezTo>
                          <a:pt x="3731029" y="2226871"/>
                          <a:pt x="3645449" y="2162095"/>
                          <a:pt x="3453441" y="2219231"/>
                        </a:cubicBezTo>
                        <a:cubicBezTo>
                          <a:pt x="3294599" y="2269003"/>
                          <a:pt x="3018509" y="2122509"/>
                          <a:pt x="2751422" y="2219231"/>
                        </a:cubicBezTo>
                        <a:cubicBezTo>
                          <a:pt x="2495473" y="2284160"/>
                          <a:pt x="2473425" y="2219713"/>
                          <a:pt x="2355411" y="2219231"/>
                        </a:cubicBezTo>
                        <a:cubicBezTo>
                          <a:pt x="2230983" y="2208695"/>
                          <a:pt x="2019224" y="2222201"/>
                          <a:pt x="1755394" y="2219231"/>
                        </a:cubicBezTo>
                        <a:cubicBezTo>
                          <a:pt x="1497336" y="2256785"/>
                          <a:pt x="1408702" y="2197693"/>
                          <a:pt x="1155379" y="2219231"/>
                        </a:cubicBezTo>
                        <a:cubicBezTo>
                          <a:pt x="898676" y="2231949"/>
                          <a:pt x="989764" y="2167930"/>
                          <a:pt x="861370" y="2219231"/>
                        </a:cubicBezTo>
                        <a:cubicBezTo>
                          <a:pt x="711587" y="2221594"/>
                          <a:pt x="436369" y="2167096"/>
                          <a:pt x="327356" y="2219231"/>
                        </a:cubicBezTo>
                        <a:cubicBezTo>
                          <a:pt x="102214" y="2189153"/>
                          <a:pt x="-38580" y="2067567"/>
                          <a:pt x="0" y="1849352"/>
                        </a:cubicBezTo>
                        <a:cubicBezTo>
                          <a:pt x="-33082" y="1663529"/>
                          <a:pt x="10072" y="1503848"/>
                          <a:pt x="0" y="1341400"/>
                        </a:cubicBezTo>
                        <a:cubicBezTo>
                          <a:pt x="-44701" y="1174845"/>
                          <a:pt x="-23523" y="1003978"/>
                          <a:pt x="0" y="818652"/>
                        </a:cubicBezTo>
                        <a:cubicBezTo>
                          <a:pt x="-13657" y="644439"/>
                          <a:pt x="16661" y="495104"/>
                          <a:pt x="0" y="369878"/>
                        </a:cubicBezTo>
                        <a:close/>
                      </a:path>
                    </a:pathLst>
                  </a:cu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3200" b="1" dirty="0">
                <a:solidFill>
                  <a:srgbClr val="FF0000"/>
                </a:solidFill>
                <a:latin typeface="Calibri" panose="020F0502020204030204"/>
              </a:rPr>
              <a:t>Chị Võ Thị Sáu đã tham gia cách mạng từ năm 14 tuổi; trở thành chiến sĩ trinh sát nổi tiếng gan dạ; chiến đấu tiêu diệt kẻ thù; bị tra tấn vẫn hiên ngang,... những việc làm anh dũng của chị góp phần bảo vệ quê hương, đất nước.</a:t>
            </a:r>
          </a:p>
        </p:txBody>
      </p:sp>
      <p:pic>
        <p:nvPicPr>
          <p:cNvPr id="2" name="图片 17">
            <a:extLst>
              <a:ext uri="{FF2B5EF4-FFF2-40B4-BE49-F238E27FC236}">
                <a16:creationId xmlns:a16="http://schemas.microsoft.com/office/drawing/2014/main" id="{C2785F69-6312-F378-0E12-6A44FDEBAF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89" r="47243" b="8656"/>
          <a:stretch/>
        </p:blipFill>
        <p:spPr>
          <a:xfrm flipH="1">
            <a:off x="8977000" y="105537"/>
            <a:ext cx="3215000" cy="4549790"/>
          </a:xfrm>
          <a:prstGeom prst="rect">
            <a:avLst/>
          </a:prstGeom>
        </p:spPr>
      </p:pic>
    </p:spTree>
    <p:extLst>
      <p:ext uri="{BB962C8B-B14F-4D97-AF65-F5344CB8AC3E}">
        <p14:creationId xmlns:p14="http://schemas.microsoft.com/office/powerpoint/2010/main" val="41635265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4">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2993902" y="532887"/>
            <a:ext cx="6106291" cy="3496188"/>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3667125" y="1084759"/>
            <a:ext cx="4723524" cy="1938992"/>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panose="020F0502020204030204" pitchFamily="34" charset="0"/>
                <a:cs typeface="Calibri" panose="020F0502020204030204" pitchFamily="34" charset="0"/>
              </a:rPr>
              <a:t>Hãy chia sẻ suy nghĩ, cảm nhận của em về tấm gương đó.</a:t>
            </a:r>
          </a:p>
        </p:txBody>
      </p:sp>
      <p:sp>
        <p:nvSpPr>
          <p:cNvPr id="15" name="Rectangle: Rounded Corners 14">
            <a:extLst>
              <a:ext uri="{FF2B5EF4-FFF2-40B4-BE49-F238E27FC236}">
                <a16:creationId xmlns:a16="http://schemas.microsoft.com/office/drawing/2014/main" id="{452D7C0C-F8EC-24DC-CC9F-EB02C6FD62F9}"/>
              </a:ext>
            </a:extLst>
          </p:cNvPr>
          <p:cNvSpPr/>
          <p:nvPr/>
        </p:nvSpPr>
        <p:spPr>
          <a:xfrm>
            <a:off x="923926" y="4295775"/>
            <a:ext cx="10854990" cy="2219231"/>
          </a:xfrm>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4990" h="2219231" fill="none" extrusionOk="0">
                <a:moveTo>
                  <a:pt x="0" y="369878"/>
                </a:moveTo>
                <a:cubicBezTo>
                  <a:pt x="52198" y="137351"/>
                  <a:pt x="123688" y="-142912"/>
                  <a:pt x="327356" y="0"/>
                </a:cubicBezTo>
                <a:cubicBezTo>
                  <a:pt x="535898" y="-118969"/>
                  <a:pt x="695236" y="94954"/>
                  <a:pt x="1029374" y="0"/>
                </a:cubicBezTo>
                <a:cubicBezTo>
                  <a:pt x="1399226" y="-51628"/>
                  <a:pt x="1385001" y="45885"/>
                  <a:pt x="1425385" y="0"/>
                </a:cubicBezTo>
                <a:cubicBezTo>
                  <a:pt x="1518511" y="-68456"/>
                  <a:pt x="1657702" y="-20443"/>
                  <a:pt x="1719393" y="0"/>
                </a:cubicBezTo>
                <a:cubicBezTo>
                  <a:pt x="1826398" y="-88114"/>
                  <a:pt x="2089742" y="-59569"/>
                  <a:pt x="2319410" y="0"/>
                </a:cubicBezTo>
                <a:cubicBezTo>
                  <a:pt x="2547574" y="-40056"/>
                  <a:pt x="2496071" y="46525"/>
                  <a:pt x="2715420" y="0"/>
                </a:cubicBezTo>
                <a:cubicBezTo>
                  <a:pt x="2843478" y="-90485"/>
                  <a:pt x="3134198" y="116607"/>
                  <a:pt x="3417439" y="0"/>
                </a:cubicBezTo>
                <a:cubicBezTo>
                  <a:pt x="3767199" y="-16043"/>
                  <a:pt x="3666854" y="53248"/>
                  <a:pt x="3711448" y="0"/>
                </a:cubicBezTo>
                <a:cubicBezTo>
                  <a:pt x="3787233" y="-2595"/>
                  <a:pt x="4002428" y="31937"/>
                  <a:pt x="4107459" y="0"/>
                </a:cubicBezTo>
                <a:cubicBezTo>
                  <a:pt x="4210875" y="4767"/>
                  <a:pt x="4619444" y="161419"/>
                  <a:pt x="4809478" y="0"/>
                </a:cubicBezTo>
                <a:cubicBezTo>
                  <a:pt x="5071206" y="-126406"/>
                  <a:pt x="5159382" y="72119"/>
                  <a:pt x="5409494" y="0"/>
                </a:cubicBezTo>
                <a:cubicBezTo>
                  <a:pt x="5636088" y="-102040"/>
                  <a:pt x="5914222" y="33251"/>
                  <a:pt x="6213516" y="0"/>
                </a:cubicBezTo>
                <a:cubicBezTo>
                  <a:pt x="6572741" y="11338"/>
                  <a:pt x="6606210" y="88129"/>
                  <a:pt x="7017538" y="0"/>
                </a:cubicBezTo>
                <a:cubicBezTo>
                  <a:pt x="7407033" y="-32495"/>
                  <a:pt x="7244976" y="47016"/>
                  <a:pt x="7413549" y="0"/>
                </a:cubicBezTo>
                <a:cubicBezTo>
                  <a:pt x="7621196" y="-60580"/>
                  <a:pt x="7798142" y="7960"/>
                  <a:pt x="7911562" y="0"/>
                </a:cubicBezTo>
                <a:cubicBezTo>
                  <a:pt x="8103560" y="-14524"/>
                  <a:pt x="8348158" y="72542"/>
                  <a:pt x="8613581" y="0"/>
                </a:cubicBezTo>
                <a:cubicBezTo>
                  <a:pt x="8902229" y="-69802"/>
                  <a:pt x="8773165" y="-16717"/>
                  <a:pt x="8907590" y="0"/>
                </a:cubicBezTo>
                <a:cubicBezTo>
                  <a:pt x="9093566" y="-5572"/>
                  <a:pt x="9156760" y="106489"/>
                  <a:pt x="9405603" y="0"/>
                </a:cubicBezTo>
                <a:cubicBezTo>
                  <a:pt x="9644380" y="-46717"/>
                  <a:pt x="9654660" y="56500"/>
                  <a:pt x="9903616" y="0"/>
                </a:cubicBezTo>
                <a:cubicBezTo>
                  <a:pt x="10095153" y="-7821"/>
                  <a:pt x="10318301" y="23640"/>
                  <a:pt x="10527633" y="0"/>
                </a:cubicBezTo>
                <a:cubicBezTo>
                  <a:pt x="10682208" y="59005"/>
                  <a:pt x="10839915" y="231024"/>
                  <a:pt x="10854990" y="369878"/>
                </a:cubicBezTo>
                <a:cubicBezTo>
                  <a:pt x="10892133" y="587552"/>
                  <a:pt x="10818761" y="643745"/>
                  <a:pt x="10854990" y="877830"/>
                </a:cubicBezTo>
                <a:cubicBezTo>
                  <a:pt x="10861090" y="1107718"/>
                  <a:pt x="10821377" y="1253986"/>
                  <a:pt x="10854990" y="1385784"/>
                </a:cubicBezTo>
                <a:cubicBezTo>
                  <a:pt x="10871565" y="1488807"/>
                  <a:pt x="10819244" y="1776721"/>
                  <a:pt x="10854990" y="1849352"/>
                </a:cubicBezTo>
                <a:cubicBezTo>
                  <a:pt x="10894020" y="2042265"/>
                  <a:pt x="10705968" y="2163334"/>
                  <a:pt x="10527633" y="2219231"/>
                </a:cubicBezTo>
                <a:cubicBezTo>
                  <a:pt x="10293660" y="2335803"/>
                  <a:pt x="9935610" y="2120128"/>
                  <a:pt x="9825615" y="2219231"/>
                </a:cubicBezTo>
                <a:cubicBezTo>
                  <a:pt x="9714487" y="2298275"/>
                  <a:pt x="9488151" y="2190793"/>
                  <a:pt x="9327600" y="2219231"/>
                </a:cubicBezTo>
                <a:cubicBezTo>
                  <a:pt x="9172257" y="2215259"/>
                  <a:pt x="9168873" y="2185564"/>
                  <a:pt x="9033593" y="2219231"/>
                </a:cubicBezTo>
                <a:cubicBezTo>
                  <a:pt x="8875676" y="2228732"/>
                  <a:pt x="8837497" y="2163645"/>
                  <a:pt x="8637582" y="2219231"/>
                </a:cubicBezTo>
                <a:cubicBezTo>
                  <a:pt x="8444252" y="2256221"/>
                  <a:pt x="8311482" y="2217990"/>
                  <a:pt x="8037565" y="2219231"/>
                </a:cubicBezTo>
                <a:cubicBezTo>
                  <a:pt x="7738020" y="2258583"/>
                  <a:pt x="7626645" y="2196869"/>
                  <a:pt x="7437550" y="2219231"/>
                </a:cubicBezTo>
                <a:cubicBezTo>
                  <a:pt x="7315129" y="2284931"/>
                  <a:pt x="7136112" y="2210214"/>
                  <a:pt x="6939535" y="2219231"/>
                </a:cubicBezTo>
                <a:cubicBezTo>
                  <a:pt x="6664006" y="2301709"/>
                  <a:pt x="6504034" y="2219971"/>
                  <a:pt x="6237516" y="2219231"/>
                </a:cubicBezTo>
                <a:cubicBezTo>
                  <a:pt x="5969219" y="2278434"/>
                  <a:pt x="6034599" y="2236335"/>
                  <a:pt x="5943509" y="2219231"/>
                </a:cubicBezTo>
                <a:cubicBezTo>
                  <a:pt x="5768931" y="2254992"/>
                  <a:pt x="5501368" y="2166426"/>
                  <a:pt x="5343492" y="2219231"/>
                </a:cubicBezTo>
                <a:cubicBezTo>
                  <a:pt x="5095205" y="2317621"/>
                  <a:pt x="5059099" y="2192488"/>
                  <a:pt x="4845479" y="2219231"/>
                </a:cubicBezTo>
                <a:cubicBezTo>
                  <a:pt x="4638244" y="2179321"/>
                  <a:pt x="4512715" y="2125563"/>
                  <a:pt x="4245462" y="2219231"/>
                </a:cubicBezTo>
                <a:cubicBezTo>
                  <a:pt x="4012993" y="2288832"/>
                  <a:pt x="3960864" y="2187272"/>
                  <a:pt x="3849451" y="2219231"/>
                </a:cubicBezTo>
                <a:cubicBezTo>
                  <a:pt x="3701619" y="2232302"/>
                  <a:pt x="3657287" y="2135874"/>
                  <a:pt x="3453441" y="2219231"/>
                </a:cubicBezTo>
                <a:cubicBezTo>
                  <a:pt x="3278494" y="2167117"/>
                  <a:pt x="3069966" y="2258628"/>
                  <a:pt x="2751422" y="2219231"/>
                </a:cubicBezTo>
                <a:cubicBezTo>
                  <a:pt x="2513127" y="2283777"/>
                  <a:pt x="2495822" y="2224973"/>
                  <a:pt x="2355411" y="2219231"/>
                </a:cubicBezTo>
                <a:cubicBezTo>
                  <a:pt x="2165634" y="2261802"/>
                  <a:pt x="1984245" y="2144239"/>
                  <a:pt x="1755394" y="2219231"/>
                </a:cubicBezTo>
                <a:cubicBezTo>
                  <a:pt x="1455471" y="2215046"/>
                  <a:pt x="1407148" y="2207702"/>
                  <a:pt x="1155379" y="2219231"/>
                </a:cubicBezTo>
                <a:cubicBezTo>
                  <a:pt x="949951" y="2208915"/>
                  <a:pt x="1034272" y="2170938"/>
                  <a:pt x="861370" y="2219231"/>
                </a:cubicBezTo>
                <a:cubicBezTo>
                  <a:pt x="751137" y="2233235"/>
                  <a:pt x="506531" y="2128322"/>
                  <a:pt x="327356" y="2219231"/>
                </a:cubicBezTo>
                <a:cubicBezTo>
                  <a:pt x="42238" y="2208596"/>
                  <a:pt x="41033" y="2074503"/>
                  <a:pt x="0" y="1849352"/>
                </a:cubicBezTo>
                <a:cubicBezTo>
                  <a:pt x="-41886" y="1694245"/>
                  <a:pt x="60169" y="1494382"/>
                  <a:pt x="0" y="1341400"/>
                </a:cubicBezTo>
                <a:cubicBezTo>
                  <a:pt x="-18378" y="1202635"/>
                  <a:pt x="50295" y="979385"/>
                  <a:pt x="0" y="818652"/>
                </a:cubicBezTo>
                <a:cubicBezTo>
                  <a:pt x="8505" y="643147"/>
                  <a:pt x="7883" y="461786"/>
                  <a:pt x="0" y="369878"/>
                </a:cubicBezTo>
                <a:close/>
              </a:path>
              <a:path w="10854990" h="2219231" stroke="0" extrusionOk="0">
                <a:moveTo>
                  <a:pt x="0" y="369878"/>
                </a:moveTo>
                <a:cubicBezTo>
                  <a:pt x="55162" y="102312"/>
                  <a:pt x="187033" y="110647"/>
                  <a:pt x="327356" y="0"/>
                </a:cubicBezTo>
                <a:cubicBezTo>
                  <a:pt x="415636" y="-31340"/>
                  <a:pt x="562268" y="7648"/>
                  <a:pt x="621363" y="0"/>
                </a:cubicBezTo>
                <a:cubicBezTo>
                  <a:pt x="734567" y="-98016"/>
                  <a:pt x="1091911" y="19953"/>
                  <a:pt x="1323383" y="0"/>
                </a:cubicBezTo>
                <a:cubicBezTo>
                  <a:pt x="1535854" y="-49369"/>
                  <a:pt x="1694042" y="73864"/>
                  <a:pt x="1923399" y="0"/>
                </a:cubicBezTo>
                <a:cubicBezTo>
                  <a:pt x="2195245" y="-72829"/>
                  <a:pt x="2063570" y="40167"/>
                  <a:pt x="2217407" y="0"/>
                </a:cubicBezTo>
                <a:cubicBezTo>
                  <a:pt x="2355775" y="-39522"/>
                  <a:pt x="2439796" y="34283"/>
                  <a:pt x="2511415" y="0"/>
                </a:cubicBezTo>
                <a:cubicBezTo>
                  <a:pt x="2625533" y="-38995"/>
                  <a:pt x="2656844" y="70612"/>
                  <a:pt x="2805423" y="0"/>
                </a:cubicBezTo>
                <a:cubicBezTo>
                  <a:pt x="2907982" y="23323"/>
                  <a:pt x="3318029" y="18551"/>
                  <a:pt x="3405439" y="0"/>
                </a:cubicBezTo>
                <a:cubicBezTo>
                  <a:pt x="3526831" y="-26679"/>
                  <a:pt x="3684241" y="13707"/>
                  <a:pt x="3801450" y="0"/>
                </a:cubicBezTo>
                <a:cubicBezTo>
                  <a:pt x="3895796" y="-70606"/>
                  <a:pt x="4449364" y="112384"/>
                  <a:pt x="4605472" y="0"/>
                </a:cubicBezTo>
                <a:cubicBezTo>
                  <a:pt x="4813014" y="-41742"/>
                  <a:pt x="5039953" y="76049"/>
                  <a:pt x="5409494" y="0"/>
                </a:cubicBezTo>
                <a:cubicBezTo>
                  <a:pt x="5638904" y="3145"/>
                  <a:pt x="5945013" y="-36679"/>
                  <a:pt x="6111513" y="0"/>
                </a:cubicBezTo>
                <a:cubicBezTo>
                  <a:pt x="6294255" y="-47100"/>
                  <a:pt x="6513099" y="3591"/>
                  <a:pt x="6609527" y="0"/>
                </a:cubicBezTo>
                <a:cubicBezTo>
                  <a:pt x="6677996" y="-72132"/>
                  <a:pt x="6973342" y="84961"/>
                  <a:pt x="7107540" y="0"/>
                </a:cubicBezTo>
                <a:cubicBezTo>
                  <a:pt x="7187006" y="-122309"/>
                  <a:pt x="7583829" y="-47861"/>
                  <a:pt x="7911562" y="0"/>
                </a:cubicBezTo>
                <a:cubicBezTo>
                  <a:pt x="8298131" y="-28538"/>
                  <a:pt x="8320308" y="97242"/>
                  <a:pt x="8511579" y="0"/>
                </a:cubicBezTo>
                <a:cubicBezTo>
                  <a:pt x="8673754" y="12874"/>
                  <a:pt x="8941890" y="-78987"/>
                  <a:pt x="9213598" y="0"/>
                </a:cubicBezTo>
                <a:cubicBezTo>
                  <a:pt x="9494545" y="-132592"/>
                  <a:pt x="10059446" y="-95554"/>
                  <a:pt x="10527633" y="0"/>
                </a:cubicBezTo>
                <a:cubicBezTo>
                  <a:pt x="10734183" y="3786"/>
                  <a:pt x="10898799" y="143400"/>
                  <a:pt x="10854990" y="369878"/>
                </a:cubicBezTo>
                <a:cubicBezTo>
                  <a:pt x="10959464" y="561773"/>
                  <a:pt x="10868259" y="698370"/>
                  <a:pt x="10854990" y="892625"/>
                </a:cubicBezTo>
                <a:cubicBezTo>
                  <a:pt x="10912407" y="1100444"/>
                  <a:pt x="10838829" y="1092652"/>
                  <a:pt x="10854990" y="1341400"/>
                </a:cubicBezTo>
                <a:cubicBezTo>
                  <a:pt x="10896359" y="1562121"/>
                  <a:pt x="10811931" y="1725421"/>
                  <a:pt x="10854990" y="1849352"/>
                </a:cubicBezTo>
                <a:cubicBezTo>
                  <a:pt x="10830220" y="2084815"/>
                  <a:pt x="10792828" y="2224730"/>
                  <a:pt x="10527633" y="2219231"/>
                </a:cubicBezTo>
                <a:cubicBezTo>
                  <a:pt x="10218290" y="2275263"/>
                  <a:pt x="10173027" y="2142574"/>
                  <a:pt x="9927617" y="2219231"/>
                </a:cubicBezTo>
                <a:cubicBezTo>
                  <a:pt x="9589567" y="2270716"/>
                  <a:pt x="9516240" y="2163685"/>
                  <a:pt x="9225598" y="2219231"/>
                </a:cubicBezTo>
                <a:cubicBezTo>
                  <a:pt x="8956845" y="2293539"/>
                  <a:pt x="8895424" y="2147411"/>
                  <a:pt x="8625581" y="2219231"/>
                </a:cubicBezTo>
                <a:cubicBezTo>
                  <a:pt x="8429983" y="2320208"/>
                  <a:pt x="8151719" y="2278436"/>
                  <a:pt x="7923562" y="2219231"/>
                </a:cubicBezTo>
                <a:cubicBezTo>
                  <a:pt x="7714336" y="2269517"/>
                  <a:pt x="7693469" y="2224287"/>
                  <a:pt x="7629555" y="2219231"/>
                </a:cubicBezTo>
                <a:cubicBezTo>
                  <a:pt x="7547048" y="2144632"/>
                  <a:pt x="7358378" y="2154738"/>
                  <a:pt x="7233544" y="2219231"/>
                </a:cubicBezTo>
                <a:cubicBezTo>
                  <a:pt x="7076945" y="2284135"/>
                  <a:pt x="6922580" y="2192440"/>
                  <a:pt x="6837533" y="2219231"/>
                </a:cubicBezTo>
                <a:cubicBezTo>
                  <a:pt x="6759504" y="2253940"/>
                  <a:pt x="6306823" y="2167757"/>
                  <a:pt x="6135514" y="2219231"/>
                </a:cubicBezTo>
                <a:cubicBezTo>
                  <a:pt x="5938500" y="2305495"/>
                  <a:pt x="5902684" y="2194156"/>
                  <a:pt x="5841506" y="2219231"/>
                </a:cubicBezTo>
                <a:cubicBezTo>
                  <a:pt x="5688046" y="2245419"/>
                  <a:pt x="5350588" y="2250067"/>
                  <a:pt x="5139487" y="2219231"/>
                </a:cubicBezTo>
                <a:cubicBezTo>
                  <a:pt x="4972653" y="2365063"/>
                  <a:pt x="4689283" y="2122389"/>
                  <a:pt x="4437468" y="2219231"/>
                </a:cubicBezTo>
                <a:cubicBezTo>
                  <a:pt x="4236930" y="2269191"/>
                  <a:pt x="3900809" y="2167923"/>
                  <a:pt x="3633445" y="2219231"/>
                </a:cubicBezTo>
                <a:cubicBezTo>
                  <a:pt x="3433057" y="2240947"/>
                  <a:pt x="3466521" y="2181173"/>
                  <a:pt x="3339438" y="2219231"/>
                </a:cubicBezTo>
                <a:cubicBezTo>
                  <a:pt x="3211218" y="2389753"/>
                  <a:pt x="2900068" y="2098820"/>
                  <a:pt x="2637419" y="2219231"/>
                </a:cubicBezTo>
                <a:cubicBezTo>
                  <a:pt x="2373023" y="2324477"/>
                  <a:pt x="2459990" y="2176736"/>
                  <a:pt x="2343410" y="2219231"/>
                </a:cubicBezTo>
                <a:cubicBezTo>
                  <a:pt x="2239315" y="2316238"/>
                  <a:pt x="2048225" y="2121195"/>
                  <a:pt x="1845397" y="2219231"/>
                </a:cubicBezTo>
                <a:cubicBezTo>
                  <a:pt x="1594047" y="2284042"/>
                  <a:pt x="1603190" y="2188479"/>
                  <a:pt x="1347383" y="2219231"/>
                </a:cubicBezTo>
                <a:cubicBezTo>
                  <a:pt x="1127831" y="2287366"/>
                  <a:pt x="1044859" y="2190879"/>
                  <a:pt x="951373" y="2219231"/>
                </a:cubicBezTo>
                <a:cubicBezTo>
                  <a:pt x="819991" y="2289224"/>
                  <a:pt x="472845" y="2110314"/>
                  <a:pt x="327356" y="2219231"/>
                </a:cubicBezTo>
                <a:cubicBezTo>
                  <a:pt x="110929" y="2158193"/>
                  <a:pt x="25991" y="2091361"/>
                  <a:pt x="0" y="1849352"/>
                </a:cubicBezTo>
                <a:cubicBezTo>
                  <a:pt x="-33256" y="1627858"/>
                  <a:pt x="37405" y="1541621"/>
                  <a:pt x="0" y="1385784"/>
                </a:cubicBezTo>
                <a:cubicBezTo>
                  <a:pt x="-54110" y="1246914"/>
                  <a:pt x="11768" y="1091118"/>
                  <a:pt x="0" y="907420"/>
                </a:cubicBezTo>
                <a:cubicBezTo>
                  <a:pt x="-17099" y="800198"/>
                  <a:pt x="28253" y="647108"/>
                  <a:pt x="0" y="369878"/>
                </a:cubicBezTo>
                <a:close/>
              </a:path>
              <a:path w="10854990" h="2219231" fill="none" stroke="0" extrusionOk="0">
                <a:moveTo>
                  <a:pt x="0" y="369878"/>
                </a:moveTo>
                <a:cubicBezTo>
                  <a:pt x="67593" y="187505"/>
                  <a:pt x="165228" y="-32373"/>
                  <a:pt x="327356" y="0"/>
                </a:cubicBezTo>
                <a:cubicBezTo>
                  <a:pt x="592165" y="-146799"/>
                  <a:pt x="646165" y="92479"/>
                  <a:pt x="1029374" y="0"/>
                </a:cubicBezTo>
                <a:cubicBezTo>
                  <a:pt x="1360129" y="-46597"/>
                  <a:pt x="1348963" y="55944"/>
                  <a:pt x="1425385" y="0"/>
                </a:cubicBezTo>
                <a:cubicBezTo>
                  <a:pt x="1510271" y="-43547"/>
                  <a:pt x="1626961" y="-6756"/>
                  <a:pt x="1719393" y="0"/>
                </a:cubicBezTo>
                <a:cubicBezTo>
                  <a:pt x="1772990" y="101294"/>
                  <a:pt x="2117251" y="55543"/>
                  <a:pt x="2319410" y="0"/>
                </a:cubicBezTo>
                <a:cubicBezTo>
                  <a:pt x="2552419" y="-49776"/>
                  <a:pt x="2528610" y="49890"/>
                  <a:pt x="2715420" y="0"/>
                </a:cubicBezTo>
                <a:cubicBezTo>
                  <a:pt x="2904621" y="15428"/>
                  <a:pt x="3093231" y="85302"/>
                  <a:pt x="3417439" y="0"/>
                </a:cubicBezTo>
                <a:cubicBezTo>
                  <a:pt x="3757318" y="-24492"/>
                  <a:pt x="3629420" y="39277"/>
                  <a:pt x="3711448" y="0"/>
                </a:cubicBezTo>
                <a:cubicBezTo>
                  <a:pt x="3765316" y="-13537"/>
                  <a:pt x="4001271" y="56757"/>
                  <a:pt x="4107459" y="0"/>
                </a:cubicBezTo>
                <a:cubicBezTo>
                  <a:pt x="4208555" y="-21173"/>
                  <a:pt x="4528958" y="9454"/>
                  <a:pt x="4809478" y="0"/>
                </a:cubicBezTo>
                <a:cubicBezTo>
                  <a:pt x="5065141" y="-63886"/>
                  <a:pt x="5237351" y="54708"/>
                  <a:pt x="5409494" y="0"/>
                </a:cubicBezTo>
                <a:cubicBezTo>
                  <a:pt x="5615719" y="69666"/>
                  <a:pt x="5824642" y="42918"/>
                  <a:pt x="6213516" y="0"/>
                </a:cubicBezTo>
                <a:cubicBezTo>
                  <a:pt x="6613020" y="27254"/>
                  <a:pt x="6645148" y="71245"/>
                  <a:pt x="7017538" y="0"/>
                </a:cubicBezTo>
                <a:cubicBezTo>
                  <a:pt x="7318609" y="-109219"/>
                  <a:pt x="7270646" y="-787"/>
                  <a:pt x="7413549" y="0"/>
                </a:cubicBezTo>
                <a:cubicBezTo>
                  <a:pt x="7613541" y="-33251"/>
                  <a:pt x="7822557" y="105854"/>
                  <a:pt x="7911562" y="0"/>
                </a:cubicBezTo>
                <a:cubicBezTo>
                  <a:pt x="7991967" y="-81523"/>
                  <a:pt x="8287581" y="133413"/>
                  <a:pt x="8613581" y="0"/>
                </a:cubicBezTo>
                <a:cubicBezTo>
                  <a:pt x="8925946" y="-36878"/>
                  <a:pt x="8748643" y="23060"/>
                  <a:pt x="8907590" y="0"/>
                </a:cubicBezTo>
                <a:cubicBezTo>
                  <a:pt x="9037619" y="-7063"/>
                  <a:pt x="9153866" y="56670"/>
                  <a:pt x="9405603" y="0"/>
                </a:cubicBezTo>
                <a:cubicBezTo>
                  <a:pt x="9657548" y="-23142"/>
                  <a:pt x="9683799" y="36053"/>
                  <a:pt x="9903616" y="0"/>
                </a:cubicBezTo>
                <a:cubicBezTo>
                  <a:pt x="10159387" y="-25181"/>
                  <a:pt x="10310033" y="68229"/>
                  <a:pt x="10527633" y="0"/>
                </a:cubicBezTo>
                <a:cubicBezTo>
                  <a:pt x="10712303" y="45998"/>
                  <a:pt x="10836992" y="263168"/>
                  <a:pt x="10854990" y="369878"/>
                </a:cubicBezTo>
                <a:cubicBezTo>
                  <a:pt x="10877718" y="628218"/>
                  <a:pt x="10810825" y="658458"/>
                  <a:pt x="10854990" y="877830"/>
                </a:cubicBezTo>
                <a:cubicBezTo>
                  <a:pt x="10876945" y="1097982"/>
                  <a:pt x="10819064" y="1276506"/>
                  <a:pt x="10854990" y="1385784"/>
                </a:cubicBezTo>
                <a:cubicBezTo>
                  <a:pt x="10847243" y="1468397"/>
                  <a:pt x="10841154" y="1750177"/>
                  <a:pt x="10854990" y="1849352"/>
                </a:cubicBezTo>
                <a:cubicBezTo>
                  <a:pt x="10887231" y="2079509"/>
                  <a:pt x="10727945" y="2156882"/>
                  <a:pt x="10527633" y="2219231"/>
                </a:cubicBezTo>
                <a:cubicBezTo>
                  <a:pt x="10327583" y="2342406"/>
                  <a:pt x="9985919" y="2132614"/>
                  <a:pt x="9825615" y="2219231"/>
                </a:cubicBezTo>
                <a:cubicBezTo>
                  <a:pt x="9676584" y="2265935"/>
                  <a:pt x="9500134" y="2211040"/>
                  <a:pt x="9327600" y="2219231"/>
                </a:cubicBezTo>
                <a:cubicBezTo>
                  <a:pt x="9188081" y="2228348"/>
                  <a:pt x="9151126" y="2201798"/>
                  <a:pt x="9033593" y="2219231"/>
                </a:cubicBezTo>
                <a:cubicBezTo>
                  <a:pt x="8895635" y="2216457"/>
                  <a:pt x="8778422" y="2200271"/>
                  <a:pt x="8637582" y="2219231"/>
                </a:cubicBezTo>
                <a:cubicBezTo>
                  <a:pt x="8441486" y="2291042"/>
                  <a:pt x="8238452" y="2199169"/>
                  <a:pt x="8037565" y="2219231"/>
                </a:cubicBezTo>
                <a:cubicBezTo>
                  <a:pt x="7792583" y="2290176"/>
                  <a:pt x="7585720" y="2197460"/>
                  <a:pt x="7437550" y="2219231"/>
                </a:cubicBezTo>
                <a:cubicBezTo>
                  <a:pt x="7335595" y="2266646"/>
                  <a:pt x="7126315" y="2170838"/>
                  <a:pt x="6939535" y="2219231"/>
                </a:cubicBezTo>
                <a:cubicBezTo>
                  <a:pt x="6736670" y="2296243"/>
                  <a:pt x="6537993" y="2125363"/>
                  <a:pt x="6237516" y="2219231"/>
                </a:cubicBezTo>
                <a:cubicBezTo>
                  <a:pt x="5931680" y="2279737"/>
                  <a:pt x="6028594" y="2222650"/>
                  <a:pt x="5943509" y="2219231"/>
                </a:cubicBezTo>
                <a:cubicBezTo>
                  <a:pt x="5766635" y="2215106"/>
                  <a:pt x="5591948" y="2184911"/>
                  <a:pt x="5343492" y="2219231"/>
                </a:cubicBezTo>
                <a:cubicBezTo>
                  <a:pt x="5130915" y="2231445"/>
                  <a:pt x="5003800" y="2139932"/>
                  <a:pt x="4845479" y="2219231"/>
                </a:cubicBezTo>
                <a:cubicBezTo>
                  <a:pt x="4692893" y="2309493"/>
                  <a:pt x="4519148" y="2056909"/>
                  <a:pt x="4245462" y="2219231"/>
                </a:cubicBezTo>
                <a:cubicBezTo>
                  <a:pt x="3977212" y="2304244"/>
                  <a:pt x="3988166" y="2221798"/>
                  <a:pt x="3849451" y="2219231"/>
                </a:cubicBezTo>
                <a:cubicBezTo>
                  <a:pt x="3701989" y="2221556"/>
                  <a:pt x="3643882" y="2157566"/>
                  <a:pt x="3453441" y="2219231"/>
                </a:cubicBezTo>
                <a:cubicBezTo>
                  <a:pt x="3301654" y="2264018"/>
                  <a:pt x="3010583" y="2131426"/>
                  <a:pt x="2751422" y="2219231"/>
                </a:cubicBezTo>
                <a:cubicBezTo>
                  <a:pt x="2507304" y="2293283"/>
                  <a:pt x="2479971" y="2226920"/>
                  <a:pt x="2355411" y="2219231"/>
                </a:cubicBezTo>
                <a:cubicBezTo>
                  <a:pt x="2205037" y="2232669"/>
                  <a:pt x="2008545" y="2215438"/>
                  <a:pt x="1755394" y="2219231"/>
                </a:cubicBezTo>
                <a:cubicBezTo>
                  <a:pt x="1487761" y="2273129"/>
                  <a:pt x="1398424" y="2216753"/>
                  <a:pt x="1155379" y="2219231"/>
                </a:cubicBezTo>
                <a:cubicBezTo>
                  <a:pt x="904099" y="2204698"/>
                  <a:pt x="992251" y="2146831"/>
                  <a:pt x="861370" y="2219231"/>
                </a:cubicBezTo>
                <a:cubicBezTo>
                  <a:pt x="726474" y="2233846"/>
                  <a:pt x="430182" y="2141999"/>
                  <a:pt x="327356" y="2219231"/>
                </a:cubicBezTo>
                <a:cubicBezTo>
                  <a:pt x="111468" y="2237418"/>
                  <a:pt x="-44176" y="2120974"/>
                  <a:pt x="0" y="1849352"/>
                </a:cubicBezTo>
                <a:cubicBezTo>
                  <a:pt x="-27753" y="1670207"/>
                  <a:pt x="-17488" y="1473827"/>
                  <a:pt x="0" y="1341400"/>
                </a:cubicBezTo>
                <a:cubicBezTo>
                  <a:pt x="-53643" y="1169677"/>
                  <a:pt x="1420" y="1005158"/>
                  <a:pt x="0" y="818652"/>
                </a:cubicBezTo>
                <a:cubicBezTo>
                  <a:pt x="7171" y="673456"/>
                  <a:pt x="20322" y="512876"/>
                  <a:pt x="0" y="369878"/>
                </a:cubicBezTo>
                <a:close/>
              </a:path>
              <a:path w="10854990" h="2219231" fill="none" stroke="0" extrusionOk="0">
                <a:moveTo>
                  <a:pt x="0" y="369878"/>
                </a:moveTo>
                <a:cubicBezTo>
                  <a:pt x="37864" y="171687"/>
                  <a:pt x="148231" y="-46742"/>
                  <a:pt x="327356" y="0"/>
                </a:cubicBezTo>
                <a:cubicBezTo>
                  <a:pt x="564080" y="-150706"/>
                  <a:pt x="634114" y="76796"/>
                  <a:pt x="1029374" y="0"/>
                </a:cubicBezTo>
                <a:cubicBezTo>
                  <a:pt x="1387205" y="-43202"/>
                  <a:pt x="1365802" y="47579"/>
                  <a:pt x="1425385" y="0"/>
                </a:cubicBezTo>
                <a:cubicBezTo>
                  <a:pt x="1515375" y="-39799"/>
                  <a:pt x="1652397" y="-13213"/>
                  <a:pt x="1719393" y="0"/>
                </a:cubicBezTo>
                <a:cubicBezTo>
                  <a:pt x="1815598" y="35765"/>
                  <a:pt x="2086757" y="59057"/>
                  <a:pt x="2319410" y="0"/>
                </a:cubicBezTo>
                <a:cubicBezTo>
                  <a:pt x="2549568" y="-42977"/>
                  <a:pt x="2504139" y="53241"/>
                  <a:pt x="2715420" y="0"/>
                </a:cubicBezTo>
                <a:cubicBezTo>
                  <a:pt x="2909023" y="-95177"/>
                  <a:pt x="3127732" y="97591"/>
                  <a:pt x="3417439" y="0"/>
                </a:cubicBezTo>
                <a:cubicBezTo>
                  <a:pt x="3759550" y="-32071"/>
                  <a:pt x="3656752" y="43936"/>
                  <a:pt x="3711448" y="0"/>
                </a:cubicBezTo>
                <a:cubicBezTo>
                  <a:pt x="3767445" y="2982"/>
                  <a:pt x="3993569" y="35474"/>
                  <a:pt x="4107459" y="0"/>
                </a:cubicBezTo>
                <a:cubicBezTo>
                  <a:pt x="4185601" y="35018"/>
                  <a:pt x="4561304" y="106410"/>
                  <a:pt x="4809478" y="0"/>
                </a:cubicBezTo>
                <a:cubicBezTo>
                  <a:pt x="5035749" y="-129606"/>
                  <a:pt x="5168962" y="94573"/>
                  <a:pt x="5409494" y="0"/>
                </a:cubicBezTo>
                <a:cubicBezTo>
                  <a:pt x="5623677" y="-46405"/>
                  <a:pt x="5803127" y="5003"/>
                  <a:pt x="6213516" y="0"/>
                </a:cubicBezTo>
                <a:cubicBezTo>
                  <a:pt x="6593181" y="21643"/>
                  <a:pt x="6632971" y="77860"/>
                  <a:pt x="7017538" y="0"/>
                </a:cubicBezTo>
                <a:cubicBezTo>
                  <a:pt x="7360995" y="-68962"/>
                  <a:pt x="7274652" y="28017"/>
                  <a:pt x="7413549" y="0"/>
                </a:cubicBezTo>
                <a:cubicBezTo>
                  <a:pt x="7591621" y="-51280"/>
                  <a:pt x="7801620" y="39282"/>
                  <a:pt x="7911562" y="0"/>
                </a:cubicBezTo>
                <a:cubicBezTo>
                  <a:pt x="8038597" y="-56989"/>
                  <a:pt x="8351263" y="92355"/>
                  <a:pt x="8613581" y="0"/>
                </a:cubicBezTo>
                <a:cubicBezTo>
                  <a:pt x="8923817" y="-55668"/>
                  <a:pt x="8763692" y="-16140"/>
                  <a:pt x="8907590" y="0"/>
                </a:cubicBezTo>
                <a:cubicBezTo>
                  <a:pt x="9061475" y="-15965"/>
                  <a:pt x="9161554" y="71303"/>
                  <a:pt x="9405603" y="0"/>
                </a:cubicBezTo>
                <a:cubicBezTo>
                  <a:pt x="9660951" y="-33287"/>
                  <a:pt x="9664098" y="43748"/>
                  <a:pt x="9903616" y="0"/>
                </a:cubicBezTo>
                <a:cubicBezTo>
                  <a:pt x="10133875" y="-17099"/>
                  <a:pt x="10310192" y="-426"/>
                  <a:pt x="10527633" y="0"/>
                </a:cubicBezTo>
                <a:cubicBezTo>
                  <a:pt x="10687764" y="42672"/>
                  <a:pt x="10839727" y="265284"/>
                  <a:pt x="10854990" y="369878"/>
                </a:cubicBezTo>
                <a:cubicBezTo>
                  <a:pt x="10894924" y="609806"/>
                  <a:pt x="10823274" y="654583"/>
                  <a:pt x="10854990" y="877830"/>
                </a:cubicBezTo>
                <a:cubicBezTo>
                  <a:pt x="10847882" y="1117393"/>
                  <a:pt x="10807000" y="1265825"/>
                  <a:pt x="10854990" y="1385784"/>
                </a:cubicBezTo>
                <a:cubicBezTo>
                  <a:pt x="10868919" y="1479040"/>
                  <a:pt x="10839925" y="1764840"/>
                  <a:pt x="10854990" y="1849352"/>
                </a:cubicBezTo>
                <a:cubicBezTo>
                  <a:pt x="10888261" y="2052024"/>
                  <a:pt x="10723089" y="2163590"/>
                  <a:pt x="10527633" y="2219231"/>
                </a:cubicBezTo>
                <a:cubicBezTo>
                  <a:pt x="10325881" y="2302584"/>
                  <a:pt x="10018889" y="2159570"/>
                  <a:pt x="9825615" y="2219231"/>
                </a:cubicBezTo>
                <a:cubicBezTo>
                  <a:pt x="9697850" y="2273299"/>
                  <a:pt x="9521009" y="2203962"/>
                  <a:pt x="9327600" y="2219231"/>
                </a:cubicBezTo>
                <a:cubicBezTo>
                  <a:pt x="9181870" y="2216084"/>
                  <a:pt x="9167459" y="2191901"/>
                  <a:pt x="9033593" y="2219231"/>
                </a:cubicBezTo>
                <a:cubicBezTo>
                  <a:pt x="8889418" y="2224419"/>
                  <a:pt x="8829251" y="2173770"/>
                  <a:pt x="8637582" y="2219231"/>
                </a:cubicBezTo>
                <a:cubicBezTo>
                  <a:pt x="8441179" y="2286520"/>
                  <a:pt x="8275815" y="2197570"/>
                  <a:pt x="8037565" y="2219231"/>
                </a:cubicBezTo>
                <a:cubicBezTo>
                  <a:pt x="7772613" y="2277628"/>
                  <a:pt x="7597501" y="2205716"/>
                  <a:pt x="7437550" y="2219231"/>
                </a:cubicBezTo>
                <a:cubicBezTo>
                  <a:pt x="7307503" y="2267196"/>
                  <a:pt x="7155475" y="2199306"/>
                  <a:pt x="6939535" y="2219231"/>
                </a:cubicBezTo>
                <a:cubicBezTo>
                  <a:pt x="6711176" y="2295893"/>
                  <a:pt x="6542888" y="2188418"/>
                  <a:pt x="6237516" y="2219231"/>
                </a:cubicBezTo>
                <a:cubicBezTo>
                  <a:pt x="5939264" y="2267501"/>
                  <a:pt x="6023675" y="2241869"/>
                  <a:pt x="5943509" y="2219231"/>
                </a:cubicBezTo>
                <a:cubicBezTo>
                  <a:pt x="5792599" y="2236560"/>
                  <a:pt x="5562691" y="2152823"/>
                  <a:pt x="5343492" y="2219231"/>
                </a:cubicBezTo>
                <a:cubicBezTo>
                  <a:pt x="5118227" y="2285787"/>
                  <a:pt x="5054524" y="2216077"/>
                  <a:pt x="4845479" y="2219231"/>
                </a:cubicBezTo>
                <a:cubicBezTo>
                  <a:pt x="4681860" y="2214981"/>
                  <a:pt x="4511616" y="2113219"/>
                  <a:pt x="4245462" y="2219231"/>
                </a:cubicBezTo>
                <a:cubicBezTo>
                  <a:pt x="3997839" y="2301708"/>
                  <a:pt x="3972867" y="2210785"/>
                  <a:pt x="3849451" y="2219231"/>
                </a:cubicBezTo>
                <a:cubicBezTo>
                  <a:pt x="3717762" y="2210527"/>
                  <a:pt x="3654188" y="2144766"/>
                  <a:pt x="3453441" y="2219231"/>
                </a:cubicBezTo>
                <a:cubicBezTo>
                  <a:pt x="3340991" y="2264418"/>
                  <a:pt x="3044017" y="2167904"/>
                  <a:pt x="2751422" y="2219231"/>
                </a:cubicBezTo>
                <a:cubicBezTo>
                  <a:pt x="2499478" y="2282707"/>
                  <a:pt x="2483443" y="2223766"/>
                  <a:pt x="2355411" y="2219231"/>
                </a:cubicBezTo>
                <a:cubicBezTo>
                  <a:pt x="2193347" y="2223738"/>
                  <a:pt x="2003407" y="2204038"/>
                  <a:pt x="1755394" y="2219231"/>
                </a:cubicBezTo>
                <a:cubicBezTo>
                  <a:pt x="1471028" y="2229716"/>
                  <a:pt x="1410558" y="2203265"/>
                  <a:pt x="1155379" y="2219231"/>
                </a:cubicBezTo>
                <a:cubicBezTo>
                  <a:pt x="920817" y="2207468"/>
                  <a:pt x="1006255" y="2169375"/>
                  <a:pt x="861370" y="2219231"/>
                </a:cubicBezTo>
                <a:cubicBezTo>
                  <a:pt x="723912" y="2239782"/>
                  <a:pt x="465422" y="2152465"/>
                  <a:pt x="327356" y="2219231"/>
                </a:cubicBezTo>
                <a:cubicBezTo>
                  <a:pt x="57630" y="2194374"/>
                  <a:pt x="-35266" y="2063565"/>
                  <a:pt x="0" y="1849352"/>
                </a:cubicBezTo>
                <a:cubicBezTo>
                  <a:pt x="-52517" y="1670803"/>
                  <a:pt x="6272" y="1501632"/>
                  <a:pt x="0" y="1341400"/>
                </a:cubicBezTo>
                <a:cubicBezTo>
                  <a:pt x="-61333" y="1179400"/>
                  <a:pt x="5152" y="994147"/>
                  <a:pt x="0" y="818652"/>
                </a:cubicBezTo>
                <a:cubicBezTo>
                  <a:pt x="4020" y="640093"/>
                  <a:pt x="18972" y="468912"/>
                  <a:pt x="0" y="36987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009384002">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854990" h="2219231" fill="none" extrusionOk="0">
                        <a:moveTo>
                          <a:pt x="0" y="369878"/>
                        </a:moveTo>
                        <a:cubicBezTo>
                          <a:pt x="18579" y="164780"/>
                          <a:pt x="131639" y="-84780"/>
                          <a:pt x="327356" y="0"/>
                        </a:cubicBezTo>
                        <a:cubicBezTo>
                          <a:pt x="577983" y="-95884"/>
                          <a:pt x="689541" y="84565"/>
                          <a:pt x="1029374" y="0"/>
                        </a:cubicBezTo>
                        <a:cubicBezTo>
                          <a:pt x="1397047" y="-53229"/>
                          <a:pt x="1368659" y="45877"/>
                          <a:pt x="1425385" y="0"/>
                        </a:cubicBezTo>
                        <a:cubicBezTo>
                          <a:pt x="1513289" y="-59617"/>
                          <a:pt x="1646177" y="-7273"/>
                          <a:pt x="1719393" y="0"/>
                        </a:cubicBezTo>
                        <a:cubicBezTo>
                          <a:pt x="1811000" y="-31375"/>
                          <a:pt x="2091005" y="343"/>
                          <a:pt x="2319410" y="0"/>
                        </a:cubicBezTo>
                        <a:cubicBezTo>
                          <a:pt x="2547343" y="-43700"/>
                          <a:pt x="2509669" y="41547"/>
                          <a:pt x="2715420" y="0"/>
                        </a:cubicBezTo>
                        <a:cubicBezTo>
                          <a:pt x="2878359" y="-55246"/>
                          <a:pt x="3101904" y="73126"/>
                          <a:pt x="3417439" y="0"/>
                        </a:cubicBezTo>
                        <a:cubicBezTo>
                          <a:pt x="3761173" y="-31262"/>
                          <a:pt x="3656847" y="41822"/>
                          <a:pt x="3711448" y="0"/>
                        </a:cubicBezTo>
                        <a:cubicBezTo>
                          <a:pt x="3780665" y="-17111"/>
                          <a:pt x="4000341" y="27244"/>
                          <a:pt x="4107459" y="0"/>
                        </a:cubicBezTo>
                        <a:cubicBezTo>
                          <a:pt x="4214347" y="-14136"/>
                          <a:pt x="4603874" y="119298"/>
                          <a:pt x="4809478" y="0"/>
                        </a:cubicBezTo>
                        <a:cubicBezTo>
                          <a:pt x="5045051" y="-91546"/>
                          <a:pt x="5181955" y="41966"/>
                          <a:pt x="5409494" y="0"/>
                        </a:cubicBezTo>
                        <a:cubicBezTo>
                          <a:pt x="5626381" y="-53510"/>
                          <a:pt x="5866962" y="15328"/>
                          <a:pt x="6213516" y="0"/>
                        </a:cubicBezTo>
                        <a:cubicBezTo>
                          <a:pt x="6579117" y="-76"/>
                          <a:pt x="6616235" y="93673"/>
                          <a:pt x="7017538" y="0"/>
                        </a:cubicBezTo>
                        <a:cubicBezTo>
                          <a:pt x="7407119" y="-73288"/>
                          <a:pt x="7241764" y="42231"/>
                          <a:pt x="7413549" y="0"/>
                        </a:cubicBezTo>
                        <a:cubicBezTo>
                          <a:pt x="7613377" y="-47318"/>
                          <a:pt x="7803249" y="34331"/>
                          <a:pt x="7911562" y="0"/>
                        </a:cubicBezTo>
                        <a:cubicBezTo>
                          <a:pt x="8047270" y="-44662"/>
                          <a:pt x="8342308" y="71186"/>
                          <a:pt x="8613581" y="0"/>
                        </a:cubicBezTo>
                        <a:cubicBezTo>
                          <a:pt x="8917190" y="-64520"/>
                          <a:pt x="8773707" y="-3627"/>
                          <a:pt x="8907590" y="0"/>
                        </a:cubicBezTo>
                        <a:cubicBezTo>
                          <a:pt x="9071811" y="-17819"/>
                          <a:pt x="9165291" y="71737"/>
                          <a:pt x="9405603" y="0"/>
                        </a:cubicBezTo>
                        <a:cubicBezTo>
                          <a:pt x="9642695" y="-49119"/>
                          <a:pt x="9660800" y="46339"/>
                          <a:pt x="9903616" y="0"/>
                        </a:cubicBezTo>
                        <a:cubicBezTo>
                          <a:pt x="10136881" y="-38288"/>
                          <a:pt x="10304615" y="46330"/>
                          <a:pt x="10527633" y="0"/>
                        </a:cubicBezTo>
                        <a:cubicBezTo>
                          <a:pt x="10683730" y="44559"/>
                          <a:pt x="10844512" y="227605"/>
                          <a:pt x="10854990" y="369878"/>
                        </a:cubicBezTo>
                        <a:cubicBezTo>
                          <a:pt x="10888707" y="596386"/>
                          <a:pt x="10815370" y="654232"/>
                          <a:pt x="10854990" y="877830"/>
                        </a:cubicBezTo>
                        <a:cubicBezTo>
                          <a:pt x="10881673" y="1100225"/>
                          <a:pt x="10827049" y="1258957"/>
                          <a:pt x="10854990" y="1385784"/>
                        </a:cubicBezTo>
                        <a:cubicBezTo>
                          <a:pt x="10869883" y="1489960"/>
                          <a:pt x="10831796" y="1758138"/>
                          <a:pt x="10854990" y="1849352"/>
                        </a:cubicBezTo>
                        <a:cubicBezTo>
                          <a:pt x="10880611" y="2050707"/>
                          <a:pt x="10709114" y="2199127"/>
                          <a:pt x="10527633" y="2219231"/>
                        </a:cubicBezTo>
                        <a:cubicBezTo>
                          <a:pt x="10307084" y="2290764"/>
                          <a:pt x="9975641" y="2140663"/>
                          <a:pt x="9825615" y="2219231"/>
                        </a:cubicBezTo>
                        <a:cubicBezTo>
                          <a:pt x="9683273" y="2296101"/>
                          <a:pt x="9478883" y="2205833"/>
                          <a:pt x="9327600" y="2219231"/>
                        </a:cubicBezTo>
                        <a:cubicBezTo>
                          <a:pt x="9175148" y="2219232"/>
                          <a:pt x="9164163" y="2191582"/>
                          <a:pt x="9033593" y="2219231"/>
                        </a:cubicBezTo>
                        <a:cubicBezTo>
                          <a:pt x="8885348" y="2231882"/>
                          <a:pt x="8828575" y="2165147"/>
                          <a:pt x="8637582" y="2219231"/>
                        </a:cubicBezTo>
                        <a:cubicBezTo>
                          <a:pt x="8477064" y="2265976"/>
                          <a:pt x="8306098" y="2206907"/>
                          <a:pt x="8037565" y="2219231"/>
                        </a:cubicBezTo>
                        <a:cubicBezTo>
                          <a:pt x="7770242" y="2263571"/>
                          <a:pt x="7588409" y="2175229"/>
                          <a:pt x="7437550" y="2219231"/>
                        </a:cubicBezTo>
                        <a:cubicBezTo>
                          <a:pt x="7305969" y="2275749"/>
                          <a:pt x="7158392" y="2201656"/>
                          <a:pt x="6939535" y="2219231"/>
                        </a:cubicBezTo>
                        <a:cubicBezTo>
                          <a:pt x="6675956" y="2283217"/>
                          <a:pt x="6520484" y="2177688"/>
                          <a:pt x="6237516" y="2219231"/>
                        </a:cubicBezTo>
                        <a:cubicBezTo>
                          <a:pt x="5963833" y="2280937"/>
                          <a:pt x="6042926" y="2219926"/>
                          <a:pt x="5943509" y="2219231"/>
                        </a:cubicBezTo>
                        <a:cubicBezTo>
                          <a:pt x="5805621" y="2245123"/>
                          <a:pt x="5535651" y="2172195"/>
                          <a:pt x="5343492" y="2219231"/>
                        </a:cubicBezTo>
                        <a:cubicBezTo>
                          <a:pt x="5105405" y="2291326"/>
                          <a:pt x="5049291" y="2186018"/>
                          <a:pt x="4845479" y="2219231"/>
                        </a:cubicBezTo>
                        <a:cubicBezTo>
                          <a:pt x="4651226" y="2213716"/>
                          <a:pt x="4509703" y="2130440"/>
                          <a:pt x="4245462" y="2219231"/>
                        </a:cubicBezTo>
                        <a:cubicBezTo>
                          <a:pt x="4006419" y="2287382"/>
                          <a:pt x="3963357" y="2194793"/>
                          <a:pt x="3849451" y="2219231"/>
                        </a:cubicBezTo>
                        <a:cubicBezTo>
                          <a:pt x="3724604" y="2237724"/>
                          <a:pt x="3646530" y="2152295"/>
                          <a:pt x="3453441" y="2219231"/>
                        </a:cubicBezTo>
                        <a:cubicBezTo>
                          <a:pt x="3276937" y="2238392"/>
                          <a:pt x="3030464" y="2195141"/>
                          <a:pt x="2751422" y="2219231"/>
                        </a:cubicBezTo>
                        <a:cubicBezTo>
                          <a:pt x="2504084" y="2285385"/>
                          <a:pt x="2482293" y="2217807"/>
                          <a:pt x="2355411" y="2219231"/>
                        </a:cubicBezTo>
                        <a:cubicBezTo>
                          <a:pt x="2202403" y="2243865"/>
                          <a:pt x="2007482" y="2178757"/>
                          <a:pt x="1755394" y="2219231"/>
                        </a:cubicBezTo>
                        <a:cubicBezTo>
                          <a:pt x="1468204" y="2223685"/>
                          <a:pt x="1405410" y="2194518"/>
                          <a:pt x="1155379" y="2219231"/>
                        </a:cubicBezTo>
                        <a:cubicBezTo>
                          <a:pt x="929692" y="2226402"/>
                          <a:pt x="1014268" y="2177686"/>
                          <a:pt x="861370" y="2219231"/>
                        </a:cubicBezTo>
                        <a:cubicBezTo>
                          <a:pt x="726714" y="2251742"/>
                          <a:pt x="478528" y="2142024"/>
                          <a:pt x="327356" y="2219231"/>
                        </a:cubicBezTo>
                        <a:cubicBezTo>
                          <a:pt x="87024" y="2210781"/>
                          <a:pt x="2732" y="2079421"/>
                          <a:pt x="0" y="1849352"/>
                        </a:cubicBezTo>
                        <a:cubicBezTo>
                          <a:pt x="-35521" y="1694171"/>
                          <a:pt x="44740" y="1497985"/>
                          <a:pt x="0" y="1341400"/>
                        </a:cubicBezTo>
                        <a:cubicBezTo>
                          <a:pt x="-22386" y="1191235"/>
                          <a:pt x="25446" y="986243"/>
                          <a:pt x="0" y="818652"/>
                        </a:cubicBezTo>
                        <a:cubicBezTo>
                          <a:pt x="4005" y="644093"/>
                          <a:pt x="21299" y="466822"/>
                          <a:pt x="0" y="369878"/>
                        </a:cubicBezTo>
                        <a:close/>
                      </a:path>
                      <a:path w="10854990" h="2219231" stroke="0" extrusionOk="0">
                        <a:moveTo>
                          <a:pt x="0" y="369878"/>
                        </a:moveTo>
                        <a:cubicBezTo>
                          <a:pt x="42121" y="131084"/>
                          <a:pt x="182294" y="97029"/>
                          <a:pt x="327356" y="0"/>
                        </a:cubicBezTo>
                        <a:cubicBezTo>
                          <a:pt x="421707" y="-28620"/>
                          <a:pt x="551067" y="18437"/>
                          <a:pt x="621363" y="0"/>
                        </a:cubicBezTo>
                        <a:cubicBezTo>
                          <a:pt x="724471" y="-76989"/>
                          <a:pt x="1092270" y="39291"/>
                          <a:pt x="1323383" y="0"/>
                        </a:cubicBezTo>
                        <a:cubicBezTo>
                          <a:pt x="1547182" y="-60393"/>
                          <a:pt x="1689986" y="69665"/>
                          <a:pt x="1923399" y="0"/>
                        </a:cubicBezTo>
                        <a:cubicBezTo>
                          <a:pt x="2189493" y="-69649"/>
                          <a:pt x="2097353" y="36169"/>
                          <a:pt x="2217407" y="0"/>
                        </a:cubicBezTo>
                        <a:cubicBezTo>
                          <a:pt x="2351204" y="-38749"/>
                          <a:pt x="2441876" y="28192"/>
                          <a:pt x="2511415" y="0"/>
                        </a:cubicBezTo>
                        <a:cubicBezTo>
                          <a:pt x="2609361" y="-33971"/>
                          <a:pt x="2667098" y="48328"/>
                          <a:pt x="2805423" y="0"/>
                        </a:cubicBezTo>
                        <a:cubicBezTo>
                          <a:pt x="2921087" y="-2119"/>
                          <a:pt x="3300479" y="19811"/>
                          <a:pt x="3405439" y="0"/>
                        </a:cubicBezTo>
                        <a:cubicBezTo>
                          <a:pt x="3538608" y="-23366"/>
                          <a:pt x="3679964" y="10540"/>
                          <a:pt x="3801450" y="0"/>
                        </a:cubicBezTo>
                        <a:cubicBezTo>
                          <a:pt x="3918059" y="-30315"/>
                          <a:pt x="4407244" y="109045"/>
                          <a:pt x="4605472" y="0"/>
                        </a:cubicBezTo>
                        <a:cubicBezTo>
                          <a:pt x="4813777" y="-51617"/>
                          <a:pt x="5119743" y="69413"/>
                          <a:pt x="5409494" y="0"/>
                        </a:cubicBezTo>
                        <a:cubicBezTo>
                          <a:pt x="5641458" y="-25728"/>
                          <a:pt x="5938097" y="-4235"/>
                          <a:pt x="6111513" y="0"/>
                        </a:cubicBezTo>
                        <a:cubicBezTo>
                          <a:pt x="6293181" y="-40670"/>
                          <a:pt x="6511942" y="5614"/>
                          <a:pt x="6609527" y="0"/>
                        </a:cubicBezTo>
                        <a:cubicBezTo>
                          <a:pt x="6699314" y="-43479"/>
                          <a:pt x="6989534" y="64309"/>
                          <a:pt x="7107540" y="0"/>
                        </a:cubicBezTo>
                        <a:cubicBezTo>
                          <a:pt x="7203872" y="-85750"/>
                          <a:pt x="7545541" y="21211"/>
                          <a:pt x="7911562" y="0"/>
                        </a:cubicBezTo>
                        <a:cubicBezTo>
                          <a:pt x="8298119" y="-31223"/>
                          <a:pt x="8313786" y="75222"/>
                          <a:pt x="8511579" y="0"/>
                        </a:cubicBezTo>
                        <a:cubicBezTo>
                          <a:pt x="8697511" y="-22262"/>
                          <a:pt x="8976366" y="-29758"/>
                          <a:pt x="9213598" y="0"/>
                        </a:cubicBezTo>
                        <a:cubicBezTo>
                          <a:pt x="9442475" y="-56011"/>
                          <a:pt x="10053468" y="-52446"/>
                          <a:pt x="10527633" y="0"/>
                        </a:cubicBezTo>
                        <a:cubicBezTo>
                          <a:pt x="10735013" y="8378"/>
                          <a:pt x="10886508" y="159856"/>
                          <a:pt x="10854990" y="369878"/>
                        </a:cubicBezTo>
                        <a:cubicBezTo>
                          <a:pt x="10928913" y="564677"/>
                          <a:pt x="10845064" y="697577"/>
                          <a:pt x="10854990" y="892625"/>
                        </a:cubicBezTo>
                        <a:cubicBezTo>
                          <a:pt x="10904812" y="1095285"/>
                          <a:pt x="10841734" y="1104080"/>
                          <a:pt x="10854990" y="1341400"/>
                        </a:cubicBezTo>
                        <a:cubicBezTo>
                          <a:pt x="10877968" y="1563036"/>
                          <a:pt x="10809684" y="1722118"/>
                          <a:pt x="10854990" y="1849352"/>
                        </a:cubicBezTo>
                        <a:cubicBezTo>
                          <a:pt x="10851732" y="2077503"/>
                          <a:pt x="10754695" y="2199133"/>
                          <a:pt x="10527633" y="2219231"/>
                        </a:cubicBezTo>
                        <a:cubicBezTo>
                          <a:pt x="10229923" y="2266477"/>
                          <a:pt x="10195474" y="2148137"/>
                          <a:pt x="9927617" y="2219231"/>
                        </a:cubicBezTo>
                        <a:cubicBezTo>
                          <a:pt x="9600751" y="2273968"/>
                          <a:pt x="9518772" y="2175450"/>
                          <a:pt x="9225598" y="2219231"/>
                        </a:cubicBezTo>
                        <a:cubicBezTo>
                          <a:pt x="8939836" y="2262032"/>
                          <a:pt x="8860545" y="2149179"/>
                          <a:pt x="8625581" y="2219231"/>
                        </a:cubicBezTo>
                        <a:cubicBezTo>
                          <a:pt x="8423863" y="2309802"/>
                          <a:pt x="8151554" y="2235779"/>
                          <a:pt x="7923562" y="2219231"/>
                        </a:cubicBezTo>
                        <a:cubicBezTo>
                          <a:pt x="7701166" y="2268356"/>
                          <a:pt x="7693323" y="2221912"/>
                          <a:pt x="7629555" y="2219231"/>
                        </a:cubicBezTo>
                        <a:cubicBezTo>
                          <a:pt x="7557078" y="2186076"/>
                          <a:pt x="7364644" y="2161419"/>
                          <a:pt x="7233544" y="2219231"/>
                        </a:cubicBezTo>
                        <a:cubicBezTo>
                          <a:pt x="7081466" y="2281767"/>
                          <a:pt x="6927939" y="2189899"/>
                          <a:pt x="6837533" y="2219231"/>
                        </a:cubicBezTo>
                        <a:cubicBezTo>
                          <a:pt x="6741416" y="2255724"/>
                          <a:pt x="6302356" y="2146104"/>
                          <a:pt x="6135514" y="2219231"/>
                        </a:cubicBezTo>
                        <a:cubicBezTo>
                          <a:pt x="5957174" y="2304924"/>
                          <a:pt x="5927470" y="2193630"/>
                          <a:pt x="5841506" y="2219231"/>
                        </a:cubicBezTo>
                        <a:cubicBezTo>
                          <a:pt x="5700973" y="2245443"/>
                          <a:pt x="5338142" y="2207792"/>
                          <a:pt x="5139487" y="2219231"/>
                        </a:cubicBezTo>
                        <a:cubicBezTo>
                          <a:pt x="4966503" y="2334184"/>
                          <a:pt x="4719580" y="2160701"/>
                          <a:pt x="4437468" y="2219231"/>
                        </a:cubicBezTo>
                        <a:cubicBezTo>
                          <a:pt x="4172949" y="2259439"/>
                          <a:pt x="3858208" y="2185920"/>
                          <a:pt x="3633445" y="2219231"/>
                        </a:cubicBezTo>
                        <a:cubicBezTo>
                          <a:pt x="3446683" y="2236079"/>
                          <a:pt x="3455626" y="2183748"/>
                          <a:pt x="3339438" y="2219231"/>
                        </a:cubicBezTo>
                        <a:cubicBezTo>
                          <a:pt x="3217932" y="2330455"/>
                          <a:pt x="2889648" y="2113020"/>
                          <a:pt x="2637419" y="2219231"/>
                        </a:cubicBezTo>
                        <a:cubicBezTo>
                          <a:pt x="2383550" y="2318689"/>
                          <a:pt x="2435961" y="2190826"/>
                          <a:pt x="2343410" y="2219231"/>
                        </a:cubicBezTo>
                        <a:cubicBezTo>
                          <a:pt x="2257220" y="2262592"/>
                          <a:pt x="2062926" y="2143801"/>
                          <a:pt x="1845397" y="2219231"/>
                        </a:cubicBezTo>
                        <a:cubicBezTo>
                          <a:pt x="1599651" y="2267264"/>
                          <a:pt x="1595060" y="2185459"/>
                          <a:pt x="1347383" y="2219231"/>
                        </a:cubicBezTo>
                        <a:cubicBezTo>
                          <a:pt x="1114342" y="2267730"/>
                          <a:pt x="1058629" y="2196011"/>
                          <a:pt x="951373" y="2219231"/>
                        </a:cubicBezTo>
                        <a:cubicBezTo>
                          <a:pt x="828753" y="2247572"/>
                          <a:pt x="506812" y="2126466"/>
                          <a:pt x="327356" y="2219231"/>
                        </a:cubicBezTo>
                        <a:cubicBezTo>
                          <a:pt x="111295" y="2162600"/>
                          <a:pt x="7462" y="2065116"/>
                          <a:pt x="0" y="1849352"/>
                        </a:cubicBezTo>
                        <a:cubicBezTo>
                          <a:pt x="-28623" y="1650433"/>
                          <a:pt x="27865" y="1568846"/>
                          <a:pt x="0" y="1385784"/>
                        </a:cubicBezTo>
                        <a:cubicBezTo>
                          <a:pt x="-37391" y="1217666"/>
                          <a:pt x="13422" y="1087101"/>
                          <a:pt x="0" y="907420"/>
                        </a:cubicBezTo>
                        <a:cubicBezTo>
                          <a:pt x="-16191" y="761695"/>
                          <a:pt x="43288" y="609538"/>
                          <a:pt x="0" y="369878"/>
                        </a:cubicBezTo>
                        <a:close/>
                      </a:path>
                      <a:path w="10854990" h="2219231" fill="none" stroke="0" extrusionOk="0">
                        <a:moveTo>
                          <a:pt x="0" y="369878"/>
                        </a:moveTo>
                        <a:cubicBezTo>
                          <a:pt x="51142" y="192057"/>
                          <a:pt x="152284" y="-5841"/>
                          <a:pt x="327356" y="0"/>
                        </a:cubicBezTo>
                        <a:cubicBezTo>
                          <a:pt x="578657" y="-110265"/>
                          <a:pt x="626995" y="58969"/>
                          <a:pt x="1029374" y="0"/>
                        </a:cubicBezTo>
                        <a:cubicBezTo>
                          <a:pt x="1372284" y="-59289"/>
                          <a:pt x="1340545" y="48879"/>
                          <a:pt x="1425385" y="0"/>
                        </a:cubicBezTo>
                        <a:cubicBezTo>
                          <a:pt x="1506827" y="-30081"/>
                          <a:pt x="1641233" y="-400"/>
                          <a:pt x="1719393" y="0"/>
                        </a:cubicBezTo>
                        <a:cubicBezTo>
                          <a:pt x="1808356" y="56846"/>
                          <a:pt x="2087474" y="118670"/>
                          <a:pt x="2319410" y="0"/>
                        </a:cubicBezTo>
                        <a:cubicBezTo>
                          <a:pt x="2552348" y="-52334"/>
                          <a:pt x="2525808" y="44964"/>
                          <a:pt x="2715420" y="0"/>
                        </a:cubicBezTo>
                        <a:cubicBezTo>
                          <a:pt x="2904195" y="-39542"/>
                          <a:pt x="3101073" y="62403"/>
                          <a:pt x="3417439" y="0"/>
                        </a:cubicBezTo>
                        <a:cubicBezTo>
                          <a:pt x="3753660" y="-41709"/>
                          <a:pt x="3649473" y="39741"/>
                          <a:pt x="3711448" y="0"/>
                        </a:cubicBezTo>
                        <a:cubicBezTo>
                          <a:pt x="3761050" y="-15317"/>
                          <a:pt x="3984969" y="40586"/>
                          <a:pt x="4107459" y="0"/>
                        </a:cubicBezTo>
                        <a:cubicBezTo>
                          <a:pt x="4182648" y="33453"/>
                          <a:pt x="4551630" y="63203"/>
                          <a:pt x="4809478" y="0"/>
                        </a:cubicBezTo>
                        <a:cubicBezTo>
                          <a:pt x="5029271" y="-84482"/>
                          <a:pt x="5196882" y="29514"/>
                          <a:pt x="5409494" y="0"/>
                        </a:cubicBezTo>
                        <a:cubicBezTo>
                          <a:pt x="5608201" y="10950"/>
                          <a:pt x="5816900" y="2283"/>
                          <a:pt x="6213516" y="0"/>
                        </a:cubicBezTo>
                        <a:cubicBezTo>
                          <a:pt x="6597850" y="16511"/>
                          <a:pt x="6645922" y="83094"/>
                          <a:pt x="7017538" y="0"/>
                        </a:cubicBezTo>
                        <a:cubicBezTo>
                          <a:pt x="7352625" y="-95008"/>
                          <a:pt x="7266386" y="5962"/>
                          <a:pt x="7413549" y="0"/>
                        </a:cubicBezTo>
                        <a:cubicBezTo>
                          <a:pt x="7571274" y="-27357"/>
                          <a:pt x="7798036" y="94470"/>
                          <a:pt x="7911562" y="0"/>
                        </a:cubicBezTo>
                        <a:cubicBezTo>
                          <a:pt x="8002358" y="-79441"/>
                          <a:pt x="8331310" y="128690"/>
                          <a:pt x="8613581" y="0"/>
                        </a:cubicBezTo>
                        <a:cubicBezTo>
                          <a:pt x="8935183" y="-47196"/>
                          <a:pt x="8764371" y="22111"/>
                          <a:pt x="8907590" y="0"/>
                        </a:cubicBezTo>
                        <a:cubicBezTo>
                          <a:pt x="9019432" y="-32157"/>
                          <a:pt x="9145804" y="48742"/>
                          <a:pt x="9405603" y="0"/>
                        </a:cubicBezTo>
                        <a:cubicBezTo>
                          <a:pt x="9658522" y="-36359"/>
                          <a:pt x="9674642" y="34450"/>
                          <a:pt x="9903616" y="0"/>
                        </a:cubicBezTo>
                        <a:cubicBezTo>
                          <a:pt x="10142290" y="-23424"/>
                          <a:pt x="10302576" y="20580"/>
                          <a:pt x="10527633" y="0"/>
                        </a:cubicBezTo>
                        <a:cubicBezTo>
                          <a:pt x="10688621" y="29751"/>
                          <a:pt x="10843180" y="262147"/>
                          <a:pt x="10854990" y="369878"/>
                        </a:cubicBezTo>
                        <a:cubicBezTo>
                          <a:pt x="10892906" y="619909"/>
                          <a:pt x="10820699" y="661267"/>
                          <a:pt x="10854990" y="877830"/>
                        </a:cubicBezTo>
                        <a:cubicBezTo>
                          <a:pt x="10887401" y="1099490"/>
                          <a:pt x="10831851" y="1281971"/>
                          <a:pt x="10854990" y="1385784"/>
                        </a:cubicBezTo>
                        <a:cubicBezTo>
                          <a:pt x="10860988" y="1475483"/>
                          <a:pt x="10842810" y="1763770"/>
                          <a:pt x="10854990" y="1849352"/>
                        </a:cubicBezTo>
                        <a:cubicBezTo>
                          <a:pt x="10905999" y="2072234"/>
                          <a:pt x="10729561" y="2181548"/>
                          <a:pt x="10527633" y="2219231"/>
                        </a:cubicBezTo>
                        <a:cubicBezTo>
                          <a:pt x="10340834" y="2296025"/>
                          <a:pt x="9990666" y="2147614"/>
                          <a:pt x="9825615" y="2219231"/>
                        </a:cubicBezTo>
                        <a:cubicBezTo>
                          <a:pt x="9681352" y="2278322"/>
                          <a:pt x="9478441" y="2212061"/>
                          <a:pt x="9327600" y="2219231"/>
                        </a:cubicBezTo>
                        <a:cubicBezTo>
                          <a:pt x="9185553" y="2223763"/>
                          <a:pt x="9159226" y="2199026"/>
                          <a:pt x="9033593" y="2219231"/>
                        </a:cubicBezTo>
                        <a:cubicBezTo>
                          <a:pt x="8918834" y="2221092"/>
                          <a:pt x="8795817" y="2202425"/>
                          <a:pt x="8637582" y="2219231"/>
                        </a:cubicBezTo>
                        <a:cubicBezTo>
                          <a:pt x="8434444" y="2294497"/>
                          <a:pt x="8275199" y="2168117"/>
                          <a:pt x="8037565" y="2219231"/>
                        </a:cubicBezTo>
                        <a:cubicBezTo>
                          <a:pt x="7788130" y="2280074"/>
                          <a:pt x="7582109" y="2197586"/>
                          <a:pt x="7437550" y="2219231"/>
                        </a:cubicBezTo>
                        <a:cubicBezTo>
                          <a:pt x="7308589" y="2236942"/>
                          <a:pt x="7151097" y="2172464"/>
                          <a:pt x="6939535" y="2219231"/>
                        </a:cubicBezTo>
                        <a:cubicBezTo>
                          <a:pt x="6711786" y="2248184"/>
                          <a:pt x="6538796" y="2151005"/>
                          <a:pt x="6237516" y="2219231"/>
                        </a:cubicBezTo>
                        <a:cubicBezTo>
                          <a:pt x="5925860" y="2281327"/>
                          <a:pt x="6032031" y="2224417"/>
                          <a:pt x="5943509" y="2219231"/>
                        </a:cubicBezTo>
                        <a:cubicBezTo>
                          <a:pt x="5809849" y="2221100"/>
                          <a:pt x="5587117" y="2165393"/>
                          <a:pt x="5343492" y="2219231"/>
                        </a:cubicBezTo>
                        <a:cubicBezTo>
                          <a:pt x="5152694" y="2245276"/>
                          <a:pt x="5018099" y="2170521"/>
                          <a:pt x="4845479" y="2219231"/>
                        </a:cubicBezTo>
                        <a:cubicBezTo>
                          <a:pt x="4697710" y="2274663"/>
                          <a:pt x="4498305" y="2127925"/>
                          <a:pt x="4245462" y="2219231"/>
                        </a:cubicBezTo>
                        <a:cubicBezTo>
                          <a:pt x="3993219" y="2288709"/>
                          <a:pt x="3972882" y="2212426"/>
                          <a:pt x="3849451" y="2219231"/>
                        </a:cubicBezTo>
                        <a:cubicBezTo>
                          <a:pt x="3731029" y="2226871"/>
                          <a:pt x="3645449" y="2162095"/>
                          <a:pt x="3453441" y="2219231"/>
                        </a:cubicBezTo>
                        <a:cubicBezTo>
                          <a:pt x="3294599" y="2269003"/>
                          <a:pt x="3018509" y="2122509"/>
                          <a:pt x="2751422" y="2219231"/>
                        </a:cubicBezTo>
                        <a:cubicBezTo>
                          <a:pt x="2495473" y="2284160"/>
                          <a:pt x="2473425" y="2219713"/>
                          <a:pt x="2355411" y="2219231"/>
                        </a:cubicBezTo>
                        <a:cubicBezTo>
                          <a:pt x="2230983" y="2208695"/>
                          <a:pt x="2019224" y="2222201"/>
                          <a:pt x="1755394" y="2219231"/>
                        </a:cubicBezTo>
                        <a:cubicBezTo>
                          <a:pt x="1497336" y="2256785"/>
                          <a:pt x="1408702" y="2197693"/>
                          <a:pt x="1155379" y="2219231"/>
                        </a:cubicBezTo>
                        <a:cubicBezTo>
                          <a:pt x="898676" y="2231949"/>
                          <a:pt x="989764" y="2167930"/>
                          <a:pt x="861370" y="2219231"/>
                        </a:cubicBezTo>
                        <a:cubicBezTo>
                          <a:pt x="711587" y="2221594"/>
                          <a:pt x="436369" y="2167096"/>
                          <a:pt x="327356" y="2219231"/>
                        </a:cubicBezTo>
                        <a:cubicBezTo>
                          <a:pt x="102214" y="2189153"/>
                          <a:pt x="-38580" y="2067567"/>
                          <a:pt x="0" y="1849352"/>
                        </a:cubicBezTo>
                        <a:cubicBezTo>
                          <a:pt x="-33082" y="1663529"/>
                          <a:pt x="10072" y="1503848"/>
                          <a:pt x="0" y="1341400"/>
                        </a:cubicBezTo>
                        <a:cubicBezTo>
                          <a:pt x="-44701" y="1174845"/>
                          <a:pt x="-23523" y="1003978"/>
                          <a:pt x="0" y="818652"/>
                        </a:cubicBezTo>
                        <a:cubicBezTo>
                          <a:pt x="-13657" y="644439"/>
                          <a:pt x="16661" y="495104"/>
                          <a:pt x="0" y="369878"/>
                        </a:cubicBezTo>
                        <a:close/>
                      </a:path>
                    </a:pathLst>
                  </a:cu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3200" b="1" dirty="0">
                <a:solidFill>
                  <a:srgbClr val="FF0000"/>
                </a:solidFill>
                <a:latin typeface="Calibri" panose="020F0502020204030204"/>
              </a:rPr>
              <a:t>Chị Võ Thị Sáu đã cống hiến cả cuộc đời cho cách mạng, cho đất nước. Tấm gương của chị là biểu tượng của thế hệ trẻ về một lòng nồng nàn yêu nước, sẽ còn lưu lại trong sử sách và trong trái tim hàng triệu người Việt Nam.</a:t>
            </a:r>
          </a:p>
        </p:txBody>
      </p:sp>
      <p:pic>
        <p:nvPicPr>
          <p:cNvPr id="2" name="图片 17">
            <a:extLst>
              <a:ext uri="{FF2B5EF4-FFF2-40B4-BE49-F238E27FC236}">
                <a16:creationId xmlns:a16="http://schemas.microsoft.com/office/drawing/2014/main" id="{C2785F69-6312-F378-0E12-6A44FDEBAF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889" r="47243" b="8656"/>
          <a:stretch/>
        </p:blipFill>
        <p:spPr>
          <a:xfrm flipH="1">
            <a:off x="8977000" y="105537"/>
            <a:ext cx="3215000" cy="4549790"/>
          </a:xfrm>
          <a:prstGeom prst="rect">
            <a:avLst/>
          </a:prstGeom>
        </p:spPr>
      </p:pic>
    </p:spTree>
    <p:extLst>
      <p:ext uri="{BB962C8B-B14F-4D97-AF65-F5344CB8AC3E}">
        <p14:creationId xmlns:p14="http://schemas.microsoft.com/office/powerpoint/2010/main" val="16301889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3" name="Rectangle: Rounded Corners 2">
            <a:extLst>
              <a:ext uri="{FF2B5EF4-FFF2-40B4-BE49-F238E27FC236}">
                <a16:creationId xmlns:a16="http://schemas.microsoft.com/office/drawing/2014/main" id="{01D0EE07-221B-BF61-9A72-FEF40E4CD04C}"/>
              </a:ext>
            </a:extLst>
          </p:cNvPr>
          <p:cNvSpPr/>
          <p:nvPr/>
        </p:nvSpPr>
        <p:spPr>
          <a:xfrm>
            <a:off x="276225" y="276226"/>
            <a:ext cx="11630025"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3D0E31D-5E6F-CEB0-CDD2-A4AF7157A88C}"/>
              </a:ext>
            </a:extLst>
          </p:cNvPr>
          <p:cNvGrpSpPr/>
          <p:nvPr/>
        </p:nvGrpSpPr>
        <p:grpSpPr>
          <a:xfrm>
            <a:off x="272005" y="68545"/>
            <a:ext cx="11458842" cy="1398305"/>
            <a:chOff x="1869832" y="3990205"/>
            <a:chExt cx="9320710" cy="2096285"/>
          </a:xfrm>
        </p:grpSpPr>
        <p:sp>
          <p:nvSpPr>
            <p:cNvPr id="5" name="TextBox 4">
              <a:extLst>
                <a:ext uri="{FF2B5EF4-FFF2-40B4-BE49-F238E27FC236}">
                  <a16:creationId xmlns:a16="http://schemas.microsoft.com/office/drawing/2014/main" id="{F07B98D8-4179-D766-B72F-77D50E24861F}"/>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3668D8D6-6408-7EAA-DA4F-6929DFBDD203}"/>
                </a:ext>
              </a:extLst>
            </p:cNvPr>
            <p:cNvSpPr txBox="1"/>
            <p:nvPr/>
          </p:nvSpPr>
          <p:spPr>
            <a:xfrm>
              <a:off x="1962364" y="4091268"/>
              <a:ext cx="9228178" cy="199522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Em hãy quan sát, tìm hiểu về các nhân vật trong những bức ảnh dưới đây và thực hiện yêu cầu:</a:t>
              </a:r>
              <a:endParaRPr kumimoji="0" lang="en-US" sz="2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9F7B6B9D-BD68-0595-98A7-FF0D4D754298}"/>
              </a:ext>
            </a:extLst>
          </p:cNvPr>
          <p:cNvPicPr>
            <a:picLocks noChangeAspect="1"/>
          </p:cNvPicPr>
          <p:nvPr/>
        </p:nvPicPr>
        <p:blipFill>
          <a:blip r:embed="rId4"/>
          <a:stretch>
            <a:fillRect/>
          </a:stretch>
        </p:blipFill>
        <p:spPr>
          <a:xfrm>
            <a:off x="685799" y="1313643"/>
            <a:ext cx="5796153" cy="4973815"/>
          </a:xfrm>
          <a:prstGeom prst="rect">
            <a:avLst/>
          </a:prstGeom>
        </p:spPr>
      </p:pic>
      <p:sp>
        <p:nvSpPr>
          <p:cNvPr id="9" name="Rectangle: Rounded Corners 12">
            <a:extLst>
              <a:ext uri="{FF2B5EF4-FFF2-40B4-BE49-F238E27FC236}">
                <a16:creationId xmlns:a16="http://schemas.microsoft.com/office/drawing/2014/main" id="{772804F4-C9DE-2DA7-5F2A-E96A9AA4CEC0}"/>
              </a:ext>
            </a:extLst>
          </p:cNvPr>
          <p:cNvSpPr/>
          <p:nvPr/>
        </p:nvSpPr>
        <p:spPr>
          <a:xfrm>
            <a:off x="6499060" y="2771703"/>
            <a:ext cx="54071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Nêu những đóng góp cho quê hương, đất nước của các nhân vật trong mỗi bức ảnh trên.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7201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5377944" y="361950"/>
            <a:ext cx="6814056" cy="68758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185716" y="2040468"/>
              <a:ext cx="5163361" cy="3283865"/>
            </a:xfrm>
            <a:prstGeom prst="rect">
              <a:avLst/>
            </a:prstGeom>
            <a:noFill/>
          </p:spPr>
          <p:txBody>
            <a:bodyPr wrap="square" rtlCol="0">
              <a:spAutoFit/>
            </a:bodyPr>
            <a:lstStyle/>
            <a:p>
              <a:pPr algn="ctr">
                <a:defRPr/>
              </a:pP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Một</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học</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sinh</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đóng</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vai</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phóng</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viên</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và</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phỏng</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vấn</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các</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bạn</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khác</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lớp</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các</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hỏi</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hỏi</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về</a:t>
              </a: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bản</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thân</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làm</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lòng</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ơn</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đối</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công</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quê</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hương</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đất</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nước</a:t>
              </a:r>
              <a:r>
                <a:rPr lang="en-US" sz="2800" kern="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endParaRPr kumimoji="0" lang="en-US" sz="28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7"/>
          <a:stretch>
            <a:fillRect/>
          </a:stretch>
        </p:blipFill>
        <p:spPr>
          <a:xfrm>
            <a:off x="126576" y="269295"/>
            <a:ext cx="6852498" cy="1652159"/>
          </a:xfrm>
          <a:prstGeom prst="rect">
            <a:avLst/>
          </a:prstGeom>
        </p:spPr>
      </p:pic>
    </p:spTree>
    <p:extLst>
      <p:ext uri="{BB962C8B-B14F-4D97-AF65-F5344CB8AC3E}">
        <p14:creationId xmlns:p14="http://schemas.microsoft.com/office/powerpoint/2010/main" val="281492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4" descr="Ảnh có chứa văn bản, phòng ngủ, đồ họa véc-tơ&#10;&#10;Mô tả được tạo tự động">
            <a:extLst>
              <a:ext uri="{FF2B5EF4-FFF2-40B4-BE49-F238E27FC236}">
                <a16:creationId xmlns:a16="http://schemas.microsoft.com/office/drawing/2014/main" id="{62130C11-E149-E8F2-C9CA-31432CBFCC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97602" y="2057400"/>
            <a:ext cx="1796796" cy="27432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37175" y="478222"/>
            <a:ext cx="1582272" cy="1004743"/>
          </a:xfrm>
          <a:prstGeom prst="rect">
            <a:avLst/>
          </a:prstGeom>
        </p:spPr>
      </p:pic>
      <p:pic>
        <p:nvPicPr>
          <p:cNvPr id="7" name="Picture 15">
            <a:extLst>
              <a:ext uri="{FF2B5EF4-FFF2-40B4-BE49-F238E27FC236}">
                <a16:creationId xmlns:a16="http://schemas.microsoft.com/office/drawing/2014/main" id="{D313C411-2747-B4D9-33D1-4C7CE4B5062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96200" y="2743200"/>
            <a:ext cx="4161618" cy="4114800"/>
          </a:xfrm>
          <a:prstGeom prst="rect">
            <a:avLst/>
          </a:prstGeom>
        </p:spPr>
      </p:pic>
      <p:pic>
        <p:nvPicPr>
          <p:cNvPr id="8" name="Picture 7">
            <a:extLst>
              <a:ext uri="{FF2B5EF4-FFF2-40B4-BE49-F238E27FC236}">
                <a16:creationId xmlns:a16="http://schemas.microsoft.com/office/drawing/2014/main" id="{DAA28CEE-A7A1-1A02-967C-94F47AC29AF8}"/>
              </a:ext>
            </a:extLst>
          </p:cNvPr>
          <p:cNvPicPr>
            <a:picLocks noChangeAspect="1"/>
          </p:cNvPicPr>
          <p:nvPr/>
        </p:nvPicPr>
        <p:blipFill>
          <a:blip r:embed="rId9"/>
          <a:stretch>
            <a:fillRect/>
          </a:stretch>
        </p:blipFill>
        <p:spPr>
          <a:xfrm>
            <a:off x="547164" y="722194"/>
            <a:ext cx="7687722" cy="4194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398</TotalTime>
  <Words>711</Words>
  <Application>Microsoft Office PowerPoint</Application>
  <PresentationFormat>Widescreen</PresentationFormat>
  <Paragraphs>23</Paragraphs>
  <Slides>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(Body)</vt:lpstr>
      <vt:lpstr>Calibri (Headings)</vt:lpstr>
      <vt:lpstr>Calibri Light</vt:lpstr>
      <vt:lpstr>Cambria</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Administrator</cp:lastModifiedBy>
  <cp:revision>30</cp:revision>
  <dcterms:created xsi:type="dcterms:W3CDTF">2024-05-15T01:25:48Z</dcterms:created>
  <dcterms:modified xsi:type="dcterms:W3CDTF">2024-09-08T14:17:10Z</dcterms:modified>
  <cp:category>9Slide.vn</cp:category>
</cp:coreProperties>
</file>