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18"/>
  </p:notesMasterIdLst>
  <p:sldIdLst>
    <p:sldId id="257" r:id="rId3"/>
    <p:sldId id="256" r:id="rId4"/>
    <p:sldId id="259" r:id="rId5"/>
    <p:sldId id="260" r:id="rId6"/>
    <p:sldId id="261" r:id="rId7"/>
    <p:sldId id="295" r:id="rId8"/>
    <p:sldId id="296" r:id="rId9"/>
    <p:sldId id="297" r:id="rId10"/>
    <p:sldId id="302" r:id="rId11"/>
    <p:sldId id="287" r:id="rId12"/>
    <p:sldId id="263" r:id="rId13"/>
    <p:sldId id="264" r:id="rId14"/>
    <p:sldId id="299" r:id="rId15"/>
    <p:sldId id="301" r:id="rId16"/>
    <p:sldId id="265" r:id="rId1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249" autoAdjust="0"/>
  </p:normalViewPr>
  <p:slideViewPr>
    <p:cSldViewPr>
      <p:cViewPr varScale="1">
        <p:scale>
          <a:sx n="46" d="100"/>
          <a:sy n="46" d="100"/>
        </p:scale>
        <p:origin x="8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F7053-0DC1-46D4-B9B9-E82C5F2A6EF9}"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018B7-60D2-45AA-BC98-84008D3BFB79}" type="slidenum">
              <a:rPr lang="en-US" smtClean="0"/>
              <a:t>‹#›</a:t>
            </a:fld>
            <a:endParaRPr lang="en-US"/>
          </a:p>
        </p:txBody>
      </p:sp>
    </p:spTree>
    <p:extLst>
      <p:ext uri="{BB962C8B-B14F-4D97-AF65-F5344CB8AC3E}">
        <p14:creationId xmlns:p14="http://schemas.microsoft.com/office/powerpoint/2010/main" val="413979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9018B7-60D2-45AA-BC98-84008D3BFB79}" type="slidenum">
              <a:rPr lang="en-US" smtClean="0"/>
              <a:t>1</a:t>
            </a:fld>
            <a:endParaRPr lang="en-US"/>
          </a:p>
        </p:txBody>
      </p:sp>
    </p:spTree>
    <p:extLst>
      <p:ext uri="{BB962C8B-B14F-4D97-AF65-F5344CB8AC3E}">
        <p14:creationId xmlns:p14="http://schemas.microsoft.com/office/powerpoint/2010/main" val="338750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0" i="0" u="none" strike="noStrike" dirty="0">
                <a:solidFill>
                  <a:srgbClr val="535900"/>
                </a:solidFill>
                <a:effectLst/>
                <a:latin typeface="Times New Roman" panose="02020603050405020304" pitchFamily="18" charset="0"/>
              </a:rPr>
              <a:t>Những đồ vật các em đã đoán được là những sáng chế trong đời sống của chúng ta. Để hiểu rõ về vai trò của sáng chế, lớp chúng mình hãy cùng đến với bài học Nhà sáng chế ngày hôm nay nhé!</a:t>
            </a:r>
            <a:endParaRPr lang="en-US" dirty="0"/>
          </a:p>
        </p:txBody>
      </p:sp>
      <p:sp>
        <p:nvSpPr>
          <p:cNvPr id="4" name="Slide Number Placeholder 3"/>
          <p:cNvSpPr>
            <a:spLocks noGrp="1"/>
          </p:cNvSpPr>
          <p:nvPr>
            <p:ph type="sldNum" sz="quarter" idx="5"/>
          </p:nvPr>
        </p:nvSpPr>
        <p:spPr/>
        <p:txBody>
          <a:bodyPr/>
          <a:lstStyle/>
          <a:p>
            <a:fld id="{759018B7-60D2-45AA-BC98-84008D3BFB79}" type="slidenum">
              <a:rPr lang="en-US" smtClean="0"/>
              <a:t>2</a:t>
            </a:fld>
            <a:endParaRPr lang="en-US"/>
          </a:p>
        </p:txBody>
      </p:sp>
    </p:spTree>
    <p:extLst>
      <p:ext uri="{BB962C8B-B14F-4D97-AF65-F5344CB8AC3E}">
        <p14:creationId xmlns:p14="http://schemas.microsoft.com/office/powerpoint/2010/main" val="112861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88F84-AA1A-4EEA-A046-0AC4048AA2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79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mailto:linh126002@gmail.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4C9BC-2816-7E08-55CE-2C2B8D06527A}"/>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EFF353F7-AB35-9447-FC01-DCBD9D851308}"/>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F9F5C5C-0425-9A69-FCAB-814226D9EF8E}"/>
              </a:ext>
            </a:extLst>
          </p:cNvPr>
          <p:cNvSpPr>
            <a:spLocks noGrp="1"/>
          </p:cNvSpPr>
          <p:nvPr>
            <p:ph type="dt" sz="half" idx="10"/>
          </p:nvPr>
        </p:nvSpPr>
        <p:spPr/>
        <p:txBody>
          <a:bodyPr/>
          <a:lstStyle/>
          <a:p>
            <a:fld id="{86166CCA-49C8-4B25-BD59-0C82D7C3E835}" type="datetimeFigureOut">
              <a:rPr lang="en-US" smtClean="0"/>
              <a:t>9/17/2024</a:t>
            </a:fld>
            <a:endParaRPr lang="en-US"/>
          </a:p>
        </p:txBody>
      </p:sp>
      <p:sp>
        <p:nvSpPr>
          <p:cNvPr id="5" name="Footer Placeholder 4">
            <a:extLst>
              <a:ext uri="{FF2B5EF4-FFF2-40B4-BE49-F238E27FC236}">
                <a16:creationId xmlns:a16="http://schemas.microsoft.com/office/drawing/2014/main" id="{7FEB5861-0F92-6DAF-C555-BC4B0C15B3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63CD1-24CF-83D2-5446-38B66C800D65}"/>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2210607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1854-9E4F-7FB6-0406-85FC0BCC60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C78378-0D0D-2888-40AA-1C293AAF77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DCDA0-2DDB-1604-3C57-08A8CB0E66E1}"/>
              </a:ext>
            </a:extLst>
          </p:cNvPr>
          <p:cNvSpPr>
            <a:spLocks noGrp="1"/>
          </p:cNvSpPr>
          <p:nvPr>
            <p:ph type="dt" sz="half" idx="10"/>
          </p:nvPr>
        </p:nvSpPr>
        <p:spPr/>
        <p:txBody>
          <a:bodyPr/>
          <a:lstStyle/>
          <a:p>
            <a:fld id="{86166CCA-49C8-4B25-BD59-0C82D7C3E835}" type="datetimeFigureOut">
              <a:rPr lang="en-US" smtClean="0"/>
              <a:t>9/17/2024</a:t>
            </a:fld>
            <a:endParaRPr lang="en-US"/>
          </a:p>
        </p:txBody>
      </p:sp>
      <p:sp>
        <p:nvSpPr>
          <p:cNvPr id="5" name="Footer Placeholder 4">
            <a:extLst>
              <a:ext uri="{FF2B5EF4-FFF2-40B4-BE49-F238E27FC236}">
                <a16:creationId xmlns:a16="http://schemas.microsoft.com/office/drawing/2014/main" id="{E5626705-FB5D-1619-1452-FD78E8BC3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15A8D-AB02-60C1-B3D7-EE16634FF690}"/>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4035374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351E-7E8D-0B8C-7423-4941C44B5214}"/>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3D60F6EE-0BA4-CC87-73AA-66B816F52886}"/>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A20FB6-9378-B71E-E679-422904D50954}"/>
              </a:ext>
            </a:extLst>
          </p:cNvPr>
          <p:cNvSpPr>
            <a:spLocks noGrp="1"/>
          </p:cNvSpPr>
          <p:nvPr>
            <p:ph type="dt" sz="half" idx="10"/>
          </p:nvPr>
        </p:nvSpPr>
        <p:spPr/>
        <p:txBody>
          <a:bodyPr/>
          <a:lstStyle/>
          <a:p>
            <a:fld id="{86166CCA-49C8-4B25-BD59-0C82D7C3E835}" type="datetimeFigureOut">
              <a:rPr lang="en-US" smtClean="0"/>
              <a:t>9/17/2024</a:t>
            </a:fld>
            <a:endParaRPr lang="en-US"/>
          </a:p>
        </p:txBody>
      </p:sp>
      <p:sp>
        <p:nvSpPr>
          <p:cNvPr id="5" name="Footer Placeholder 4">
            <a:extLst>
              <a:ext uri="{FF2B5EF4-FFF2-40B4-BE49-F238E27FC236}">
                <a16:creationId xmlns:a16="http://schemas.microsoft.com/office/drawing/2014/main" id="{9E8899A7-0128-8BBD-0AB5-46433D5B9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F7975-CC6D-3EAA-27AF-3ABC7E3177D6}"/>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1667111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A49A-4BC8-CCF7-358A-EC2CC881AF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D31547-FC44-E56F-5B66-1483DB367EB6}"/>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517FE5-89BA-0B8C-869E-E3F94E0A7767}"/>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B12807-B320-D33E-7AFE-DBB77FAEE002}"/>
              </a:ext>
            </a:extLst>
          </p:cNvPr>
          <p:cNvSpPr>
            <a:spLocks noGrp="1"/>
          </p:cNvSpPr>
          <p:nvPr>
            <p:ph type="dt" sz="half" idx="10"/>
          </p:nvPr>
        </p:nvSpPr>
        <p:spPr/>
        <p:txBody>
          <a:bodyPr/>
          <a:lstStyle/>
          <a:p>
            <a:fld id="{86166CCA-49C8-4B25-BD59-0C82D7C3E835}" type="datetimeFigureOut">
              <a:rPr lang="en-US" smtClean="0"/>
              <a:t>9/17/2024</a:t>
            </a:fld>
            <a:endParaRPr lang="en-US"/>
          </a:p>
        </p:txBody>
      </p:sp>
      <p:sp>
        <p:nvSpPr>
          <p:cNvPr id="6" name="Footer Placeholder 5">
            <a:extLst>
              <a:ext uri="{FF2B5EF4-FFF2-40B4-BE49-F238E27FC236}">
                <a16:creationId xmlns:a16="http://schemas.microsoft.com/office/drawing/2014/main" id="{A815C0FD-BA7B-C297-726B-FDA8F41D50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946D7A-EC64-911D-51C8-1F3160D90F8C}"/>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2827702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6191-9B19-9BFA-8FCC-A89F5276C5D6}"/>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F6E2F0-1FF3-BE88-D07D-517DA234276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D9ADA13F-3164-8C86-09CD-DF19C27C25E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2CEF61-10BC-7E78-6101-38CB9BCD421B}"/>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4A26216E-C085-1685-2B99-C2C8995CA575}"/>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979292-D99C-B647-DA5A-8021B1FBB87E}"/>
              </a:ext>
            </a:extLst>
          </p:cNvPr>
          <p:cNvSpPr>
            <a:spLocks noGrp="1"/>
          </p:cNvSpPr>
          <p:nvPr>
            <p:ph type="dt" sz="half" idx="10"/>
          </p:nvPr>
        </p:nvSpPr>
        <p:spPr/>
        <p:txBody>
          <a:bodyPr/>
          <a:lstStyle/>
          <a:p>
            <a:fld id="{86166CCA-49C8-4B25-BD59-0C82D7C3E835}" type="datetimeFigureOut">
              <a:rPr lang="en-US" smtClean="0"/>
              <a:t>9/17/2024</a:t>
            </a:fld>
            <a:endParaRPr lang="en-US"/>
          </a:p>
        </p:txBody>
      </p:sp>
      <p:sp>
        <p:nvSpPr>
          <p:cNvPr id="8" name="Footer Placeholder 7">
            <a:extLst>
              <a:ext uri="{FF2B5EF4-FFF2-40B4-BE49-F238E27FC236}">
                <a16:creationId xmlns:a16="http://schemas.microsoft.com/office/drawing/2014/main" id="{31F8B791-E5DC-19C0-C9AB-9E402899A2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A4F306-01F4-DA8F-B040-CBC1AED32A59}"/>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1366891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73A2-3760-8F5E-BFF2-6C5BD1BC39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7944BB-3A7E-0918-933D-2D1FF275C7B2}"/>
              </a:ext>
            </a:extLst>
          </p:cNvPr>
          <p:cNvSpPr>
            <a:spLocks noGrp="1"/>
          </p:cNvSpPr>
          <p:nvPr>
            <p:ph type="dt" sz="half" idx="10"/>
          </p:nvPr>
        </p:nvSpPr>
        <p:spPr/>
        <p:txBody>
          <a:bodyPr/>
          <a:lstStyle/>
          <a:p>
            <a:fld id="{86166CCA-49C8-4B25-BD59-0C82D7C3E835}" type="datetimeFigureOut">
              <a:rPr lang="en-US" smtClean="0"/>
              <a:t>9/17/2024</a:t>
            </a:fld>
            <a:endParaRPr lang="en-US"/>
          </a:p>
        </p:txBody>
      </p:sp>
      <p:sp>
        <p:nvSpPr>
          <p:cNvPr id="4" name="Footer Placeholder 3">
            <a:extLst>
              <a:ext uri="{FF2B5EF4-FFF2-40B4-BE49-F238E27FC236}">
                <a16:creationId xmlns:a16="http://schemas.microsoft.com/office/drawing/2014/main" id="{A53EB205-C89D-20CF-1681-E78B74B789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E7DD89-4CC5-5BCA-F614-B320BF599B35}"/>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33816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6ECC80-A757-A4DB-3B38-7EB278A6116E}"/>
              </a:ext>
            </a:extLst>
          </p:cNvPr>
          <p:cNvSpPr>
            <a:spLocks noGrp="1"/>
          </p:cNvSpPr>
          <p:nvPr>
            <p:ph type="dt" sz="half" idx="10"/>
          </p:nvPr>
        </p:nvSpPr>
        <p:spPr/>
        <p:txBody>
          <a:bodyPr/>
          <a:lstStyle/>
          <a:p>
            <a:fld id="{86166CCA-49C8-4B25-BD59-0C82D7C3E835}" type="datetimeFigureOut">
              <a:rPr lang="en-US" smtClean="0"/>
              <a:t>9/17/2024</a:t>
            </a:fld>
            <a:endParaRPr lang="en-US"/>
          </a:p>
        </p:txBody>
      </p:sp>
      <p:sp>
        <p:nvSpPr>
          <p:cNvPr id="3" name="Footer Placeholder 2">
            <a:extLst>
              <a:ext uri="{FF2B5EF4-FFF2-40B4-BE49-F238E27FC236}">
                <a16:creationId xmlns:a16="http://schemas.microsoft.com/office/drawing/2014/main" id="{274C35CF-894A-8A3D-FEC7-77B8DBABFB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3850BC-2B56-2E21-3BF7-5119CAAD43F2}"/>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1070190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957C2-4D89-5305-143A-2F68853C700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85FA7DCC-4A4A-7990-1605-35B06D1DED1B}"/>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5540F7-7886-659A-6580-4C20C0106C2B}"/>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6F6AFB2-F4F1-9298-0B12-7A21751E3B71}"/>
              </a:ext>
            </a:extLst>
          </p:cNvPr>
          <p:cNvSpPr>
            <a:spLocks noGrp="1"/>
          </p:cNvSpPr>
          <p:nvPr>
            <p:ph type="dt" sz="half" idx="10"/>
          </p:nvPr>
        </p:nvSpPr>
        <p:spPr/>
        <p:txBody>
          <a:bodyPr/>
          <a:lstStyle/>
          <a:p>
            <a:fld id="{86166CCA-49C8-4B25-BD59-0C82D7C3E835}" type="datetimeFigureOut">
              <a:rPr lang="en-US" smtClean="0"/>
              <a:t>9/17/2024</a:t>
            </a:fld>
            <a:endParaRPr lang="en-US"/>
          </a:p>
        </p:txBody>
      </p:sp>
      <p:sp>
        <p:nvSpPr>
          <p:cNvPr id="6" name="Footer Placeholder 5">
            <a:extLst>
              <a:ext uri="{FF2B5EF4-FFF2-40B4-BE49-F238E27FC236}">
                <a16:creationId xmlns:a16="http://schemas.microsoft.com/office/drawing/2014/main" id="{A69B12DE-D9B4-02C3-BFA3-C10471F409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C11884-5404-58AE-6BF7-0DB1E838CFC8}"/>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192025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42CB9-0CE5-FB1E-0D18-0C07BEFBDFD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42B86876-00BB-5019-65E3-AF1ABEAA8622}"/>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9FCBAC27-C1B4-A67A-12F3-05D6BF5C960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55327FC-4902-FD7C-B68C-60DE71A856C2}"/>
              </a:ext>
            </a:extLst>
          </p:cNvPr>
          <p:cNvSpPr>
            <a:spLocks noGrp="1"/>
          </p:cNvSpPr>
          <p:nvPr>
            <p:ph type="dt" sz="half" idx="10"/>
          </p:nvPr>
        </p:nvSpPr>
        <p:spPr/>
        <p:txBody>
          <a:bodyPr/>
          <a:lstStyle/>
          <a:p>
            <a:fld id="{86166CCA-49C8-4B25-BD59-0C82D7C3E835}" type="datetimeFigureOut">
              <a:rPr lang="en-US" smtClean="0"/>
              <a:t>9/17/2024</a:t>
            </a:fld>
            <a:endParaRPr lang="en-US"/>
          </a:p>
        </p:txBody>
      </p:sp>
      <p:sp>
        <p:nvSpPr>
          <p:cNvPr id="6" name="Footer Placeholder 5">
            <a:extLst>
              <a:ext uri="{FF2B5EF4-FFF2-40B4-BE49-F238E27FC236}">
                <a16:creationId xmlns:a16="http://schemas.microsoft.com/office/drawing/2014/main" id="{02466052-322E-7495-C876-98A2CBEBE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A7434C-2EDC-8B51-A1C5-6E97BBF8EA13}"/>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1418785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5B61-EE1B-8150-A3BD-418AEAF6BA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61C53A-3AA0-49E0-664C-910105E322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A3157-7FA2-5153-CE73-EC3C97BE8F2A}"/>
              </a:ext>
            </a:extLst>
          </p:cNvPr>
          <p:cNvSpPr>
            <a:spLocks noGrp="1"/>
          </p:cNvSpPr>
          <p:nvPr>
            <p:ph type="dt" sz="half" idx="10"/>
          </p:nvPr>
        </p:nvSpPr>
        <p:spPr/>
        <p:txBody>
          <a:bodyPr/>
          <a:lstStyle/>
          <a:p>
            <a:fld id="{86166CCA-49C8-4B25-BD59-0C82D7C3E835}" type="datetimeFigureOut">
              <a:rPr lang="en-US" smtClean="0"/>
              <a:t>9/17/2024</a:t>
            </a:fld>
            <a:endParaRPr lang="en-US"/>
          </a:p>
        </p:txBody>
      </p:sp>
      <p:sp>
        <p:nvSpPr>
          <p:cNvPr id="5" name="Footer Placeholder 4">
            <a:extLst>
              <a:ext uri="{FF2B5EF4-FFF2-40B4-BE49-F238E27FC236}">
                <a16:creationId xmlns:a16="http://schemas.microsoft.com/office/drawing/2014/main" id="{4A1DB76F-22F2-F1A5-9279-CE1B3943CE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09C98-E865-824B-0AE0-39A20F24D392}"/>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2224011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0F5D97-0379-8A12-95CF-268CA51E6533}"/>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C0AD3A-D6D1-4F25-6225-3D424FFF3B4B}"/>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239E5-2449-F24D-D914-51DBE4281159}"/>
              </a:ext>
            </a:extLst>
          </p:cNvPr>
          <p:cNvSpPr>
            <a:spLocks noGrp="1"/>
          </p:cNvSpPr>
          <p:nvPr>
            <p:ph type="dt" sz="half" idx="10"/>
          </p:nvPr>
        </p:nvSpPr>
        <p:spPr/>
        <p:txBody>
          <a:bodyPr/>
          <a:lstStyle/>
          <a:p>
            <a:fld id="{86166CCA-49C8-4B25-BD59-0C82D7C3E835}" type="datetimeFigureOut">
              <a:rPr lang="en-US" smtClean="0"/>
              <a:t>9/17/2024</a:t>
            </a:fld>
            <a:endParaRPr lang="en-US"/>
          </a:p>
        </p:txBody>
      </p:sp>
      <p:sp>
        <p:nvSpPr>
          <p:cNvPr id="5" name="Footer Placeholder 4">
            <a:extLst>
              <a:ext uri="{FF2B5EF4-FFF2-40B4-BE49-F238E27FC236}">
                <a16:creationId xmlns:a16="http://schemas.microsoft.com/office/drawing/2014/main" id="{63374F07-623B-59A1-FA6C-78975E5F2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FAEB8-A886-80BF-8FC9-670E6FF136A2}"/>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317235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9FDB3D-4EF4-1B7F-F5E7-1CAF844E042C}"/>
              </a:ext>
            </a:extLst>
          </p:cNvPr>
          <p:cNvSpPr txBox="1"/>
          <p:nvPr userDrawn="1"/>
        </p:nvSpPr>
        <p:spPr>
          <a:xfrm>
            <a:off x="7086600" y="11696700"/>
            <a:ext cx="9144000" cy="369332"/>
          </a:xfrm>
          <a:prstGeom prst="rect">
            <a:avLst/>
          </a:prstGeom>
          <a:noFill/>
        </p:spPr>
        <p:txBody>
          <a:bodyPr wrap="square">
            <a:spAutoFit/>
          </a:bodyPr>
          <a:lstStyle/>
          <a:p>
            <a:r>
              <a:rPr lang="en-US" sz="1800" b="0" i="0" u="sng" strike="noStrike" dirty="0">
                <a:solidFill>
                  <a:schemeClr val="bg2"/>
                </a:solidFill>
                <a:effectLst/>
                <a:latin typeface="Times New Roman" panose="02020603050405020304" pitchFamily="18" charset="0"/>
                <a:hlinkClick r:id="rId2">
                  <a:extLst>
                    <a:ext uri="{A12FA001-AC4F-418D-AE19-62706E023703}">
                      <ahyp:hlinkClr xmlns:ahyp="http://schemas.microsoft.com/office/drawing/2018/hyperlinkcolor" xmlns="" val="tx"/>
                    </a:ext>
                  </a:extLst>
                </a:hlinkClick>
              </a:rPr>
              <a:t>linh126002@gmail.com</a:t>
            </a:r>
            <a:r>
              <a:rPr lang="en-US" dirty="0">
                <a:solidFill>
                  <a:schemeClr val="bg2"/>
                </a:solidFill>
              </a:rPr>
              <a:t> </a:t>
            </a:r>
          </a:p>
        </p:txBody>
      </p:sp>
      <p:sp>
        <p:nvSpPr>
          <p:cNvPr id="5" name="Date Placeholder 4">
            <a:extLst>
              <a:ext uri="{FF2B5EF4-FFF2-40B4-BE49-F238E27FC236}">
                <a16:creationId xmlns:a16="http://schemas.microsoft.com/office/drawing/2014/main" id="{0704F018-34AD-4C8C-924E-CC0E58B01ADF}"/>
              </a:ext>
            </a:extLst>
          </p:cNvPr>
          <p:cNvSpPr>
            <a:spLocks noGrp="1"/>
          </p:cNvSpPr>
          <p:nvPr>
            <p:ph type="dt" sz="half" idx="10"/>
          </p:nvPr>
        </p:nvSpPr>
        <p:spPr/>
        <p:txBody>
          <a:bodyPr/>
          <a:lstStyle/>
          <a:p>
            <a:fld id="{1D8BD707-D9CF-40AE-B4C6-C98DA3205C09}" type="datetimeFigureOut">
              <a:rPr lang="en-US" smtClean="0"/>
              <a:pPr/>
              <a:t>9/17/2024</a:t>
            </a:fld>
            <a:endParaRPr lang="en-US"/>
          </a:p>
        </p:txBody>
      </p:sp>
      <p:sp>
        <p:nvSpPr>
          <p:cNvPr id="7" name="Footer Placeholder 6">
            <a:extLst>
              <a:ext uri="{FF2B5EF4-FFF2-40B4-BE49-F238E27FC236}">
                <a16:creationId xmlns:a16="http://schemas.microsoft.com/office/drawing/2014/main" id="{042987A1-84A9-429E-A8F7-2E6635873C89}"/>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E303D3B0-88B2-4208-936C-8813FB6B20CA}"/>
              </a:ext>
            </a:extLst>
          </p:cNvPr>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8EAEBC-32B1-5DB5-5E82-B0996D5BC0EE}"/>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30A2B6-68E3-DC41-6884-DF408CC71905}"/>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21281-1082-5FF9-A260-4F945677F2E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86166CCA-49C8-4B25-BD59-0C82D7C3E835}" type="datetimeFigureOut">
              <a:rPr lang="en-US" smtClean="0"/>
              <a:t>9/17/2024</a:t>
            </a:fld>
            <a:endParaRPr lang="en-US"/>
          </a:p>
        </p:txBody>
      </p:sp>
      <p:sp>
        <p:nvSpPr>
          <p:cNvPr id="5" name="Footer Placeholder 4">
            <a:extLst>
              <a:ext uri="{FF2B5EF4-FFF2-40B4-BE49-F238E27FC236}">
                <a16:creationId xmlns:a16="http://schemas.microsoft.com/office/drawing/2014/main" id="{C7A07A3A-178D-DFEB-5BD6-D28F9ACDF68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AD9B14-7A8D-72CD-7D2A-095FAD8F9112}"/>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0625B3D-E8AD-41C0-BA2C-498CB9A96BEB}" type="slidenum">
              <a:rPr lang="en-US" smtClean="0"/>
              <a:t>‹#›</a:t>
            </a:fld>
            <a:endParaRPr lang="en-US"/>
          </a:p>
        </p:txBody>
      </p:sp>
    </p:spTree>
    <p:extLst>
      <p:ext uri="{BB962C8B-B14F-4D97-AF65-F5344CB8AC3E}">
        <p14:creationId xmlns:p14="http://schemas.microsoft.com/office/powerpoint/2010/main" val="25615493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1.svg"/><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4.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9.svg"/><Relationship Id="rId7" Type="http://schemas.openxmlformats.org/officeDocument/2006/relationships/image" Target="../media/image99.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11.svg"/><Relationship Id="rId10"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9.sv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15.svg"/><Relationship Id="rId7" Type="http://schemas.openxmlformats.org/officeDocument/2006/relationships/image" Target="../media/image119.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117.svg"/><Relationship Id="rId4" Type="http://schemas.openxmlformats.org/officeDocument/2006/relationships/image" Target="../media/image49.png"/><Relationship Id="rId9" Type="http://schemas.openxmlformats.org/officeDocument/2006/relationships/image" Target="../media/image121.sv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3.png"/><Relationship Id="rId3" Type="http://schemas.openxmlformats.org/officeDocument/2006/relationships/image" Target="../media/image9.svg"/><Relationship Id="rId7" Type="http://schemas.openxmlformats.org/officeDocument/2006/relationships/image" Target="../media/image71.svg"/><Relationship Id="rId12" Type="http://schemas.openxmlformats.org/officeDocument/2006/relationships/image" Target="../media/image52.png"/><Relationship Id="rId17" Type="http://schemas.openxmlformats.org/officeDocument/2006/relationships/image" Target="../media/image55.gif"/><Relationship Id="rId2" Type="http://schemas.openxmlformats.org/officeDocument/2006/relationships/image" Target="../media/image4.png"/><Relationship Id="rId16" Type="http://schemas.openxmlformats.org/officeDocument/2006/relationships/image" Target="../media/image126.sv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75.svg"/><Relationship Id="rId5" Type="http://schemas.openxmlformats.org/officeDocument/2006/relationships/image" Target="../media/image69.svg"/><Relationship Id="rId15" Type="http://schemas.openxmlformats.org/officeDocument/2006/relationships/image" Target="../media/image54.pn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73.svg"/><Relationship Id="rId14" Type="http://schemas.openxmlformats.org/officeDocument/2006/relationships/image" Target="../media/image124.sv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30.svg"/><Relationship Id="rId3" Type="http://schemas.openxmlformats.org/officeDocument/2006/relationships/image" Target="../media/image9.svg"/><Relationship Id="rId7" Type="http://schemas.openxmlformats.org/officeDocument/2006/relationships/image" Target="../media/image71.svg"/><Relationship Id="rId12" Type="http://schemas.openxmlformats.org/officeDocument/2006/relationships/image" Target="../media/image5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77.svg"/><Relationship Id="rId5" Type="http://schemas.openxmlformats.org/officeDocument/2006/relationships/image" Target="../media/image69.sv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73.sv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2.png"/><Relationship Id="rId3" Type="http://schemas.openxmlformats.org/officeDocument/2006/relationships/image" Target="../media/image132.svg"/><Relationship Id="rId7" Type="http://schemas.openxmlformats.org/officeDocument/2006/relationships/image" Target="../media/image134.svg"/><Relationship Id="rId12" Type="http://schemas.openxmlformats.org/officeDocument/2006/relationships/image" Target="../media/image139.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1.png"/><Relationship Id="rId5" Type="http://schemas.openxmlformats.org/officeDocument/2006/relationships/image" Target="../media/image9.svg"/><Relationship Id="rId15" Type="http://schemas.openxmlformats.org/officeDocument/2006/relationships/image" Target="../media/image63.png"/><Relationship Id="rId10" Type="http://schemas.openxmlformats.org/officeDocument/2006/relationships/image" Target="../media/image137.svg"/><Relationship Id="rId4" Type="http://schemas.openxmlformats.org/officeDocument/2006/relationships/image" Target="../media/image4.png"/><Relationship Id="rId9" Type="http://schemas.openxmlformats.org/officeDocument/2006/relationships/image" Target="../media/image60.png"/><Relationship Id="rId14" Type="http://schemas.openxmlformats.org/officeDocument/2006/relationships/image" Target="../media/image141.svg"/></Relationships>
</file>

<file path=ppt/slides/_rels/slide2.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12.png"/><Relationship Id="rId18" Type="http://schemas.openxmlformats.org/officeDocument/2006/relationships/image" Target="../media/image51.svg"/><Relationship Id="rId3" Type="http://schemas.openxmlformats.org/officeDocument/2006/relationships/image" Target="../media/image4.png"/><Relationship Id="rId21" Type="http://schemas.openxmlformats.org/officeDocument/2006/relationships/image" Target="../media/image17.png"/><Relationship Id="rId7" Type="http://schemas.openxmlformats.org/officeDocument/2006/relationships/image" Target="../media/image9.png"/><Relationship Id="rId12" Type="http://schemas.openxmlformats.org/officeDocument/2006/relationships/image" Target="../media/image45.svg"/><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49.sv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1.png"/><Relationship Id="rId5" Type="http://schemas.openxmlformats.org/officeDocument/2006/relationships/image" Target="../media/image1.png"/><Relationship Id="rId15" Type="http://schemas.openxmlformats.org/officeDocument/2006/relationships/image" Target="../media/image13.png"/><Relationship Id="rId10" Type="http://schemas.openxmlformats.org/officeDocument/2006/relationships/image" Target="../media/image43.svg"/><Relationship Id="rId19"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0.png"/><Relationship Id="rId14" Type="http://schemas.openxmlformats.org/officeDocument/2006/relationships/image" Target="../media/image47.svg"/><Relationship Id="rId22"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4.png"/><Relationship Id="rId3" Type="http://schemas.openxmlformats.org/officeDocument/2006/relationships/image" Target="../media/image58.svg"/><Relationship Id="rId7" Type="http://schemas.openxmlformats.org/officeDocument/2006/relationships/image" Target="../media/image4.png"/><Relationship Id="rId12" Type="http://schemas.openxmlformats.org/officeDocument/2006/relationships/image" Target="../media/image65.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61.svg"/><Relationship Id="rId11" Type="http://schemas.openxmlformats.org/officeDocument/2006/relationships/image" Target="../media/image23.png"/><Relationship Id="rId5" Type="http://schemas.openxmlformats.org/officeDocument/2006/relationships/image" Target="../media/image21.png"/><Relationship Id="rId10" Type="http://schemas.openxmlformats.org/officeDocument/2006/relationships/image" Target="../media/image63.svg"/><Relationship Id="rId4" Type="http://schemas.openxmlformats.org/officeDocument/2006/relationships/image" Target="../media/image20.png"/><Relationship Id="rId9" Type="http://schemas.openxmlformats.org/officeDocument/2006/relationships/image" Target="../media/image22.png"/><Relationship Id="rId14" Type="http://schemas.openxmlformats.org/officeDocument/2006/relationships/image" Target="../media/image67.sv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77.svg"/><Relationship Id="rId3" Type="http://schemas.openxmlformats.org/officeDocument/2006/relationships/image" Target="../media/image9.svg"/><Relationship Id="rId7" Type="http://schemas.openxmlformats.org/officeDocument/2006/relationships/image" Target="../media/image71.svg"/><Relationship Id="rId12"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75.svg"/><Relationship Id="rId5" Type="http://schemas.openxmlformats.org/officeDocument/2006/relationships/image" Target="../media/image69.svg"/><Relationship Id="rId15" Type="http://schemas.openxmlformats.org/officeDocument/2006/relationships/image" Target="../media/image31.pn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73.sv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png"/><Relationship Id="rId3" Type="http://schemas.openxmlformats.org/officeDocument/2006/relationships/image" Target="../media/image9.svg"/><Relationship Id="rId7" Type="http://schemas.openxmlformats.org/officeDocument/2006/relationships/image" Target="../media/image94.svg"/><Relationship Id="rId12" Type="http://schemas.openxmlformats.org/officeDocument/2006/relationships/image" Target="../media/image99.svg"/><Relationship Id="rId2" Type="http://schemas.openxmlformats.org/officeDocument/2006/relationships/image" Target="../media/image4.png"/><Relationship Id="rId16" Type="http://schemas.openxmlformats.org/officeDocument/2006/relationships/image" Target="../media/image39.emf"/><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image" Target="../media/image92.svg"/><Relationship Id="rId15" Type="http://schemas.openxmlformats.org/officeDocument/2006/relationships/image" Target="../media/image38.png"/><Relationship Id="rId10" Type="http://schemas.openxmlformats.org/officeDocument/2006/relationships/image" Target="../media/image97.svg"/><Relationship Id="rId4" Type="http://schemas.openxmlformats.org/officeDocument/2006/relationships/image" Target="../media/image32.png"/><Relationship Id="rId9" Type="http://schemas.openxmlformats.org/officeDocument/2006/relationships/image" Target="../media/image35.png"/><Relationship Id="rId14" Type="http://schemas.openxmlformats.org/officeDocument/2006/relationships/image" Target="../media/image101.sv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png"/><Relationship Id="rId3" Type="http://schemas.openxmlformats.org/officeDocument/2006/relationships/image" Target="../media/image9.svg"/><Relationship Id="rId7" Type="http://schemas.openxmlformats.org/officeDocument/2006/relationships/image" Target="../media/image94.svg"/><Relationship Id="rId12" Type="http://schemas.openxmlformats.org/officeDocument/2006/relationships/image" Target="../media/image99.svg"/><Relationship Id="rId2" Type="http://schemas.openxmlformats.org/officeDocument/2006/relationships/image" Target="../media/image4.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image" Target="../media/image92.svg"/><Relationship Id="rId15" Type="http://schemas.openxmlformats.org/officeDocument/2006/relationships/image" Target="../media/image39.emf"/><Relationship Id="rId10" Type="http://schemas.openxmlformats.org/officeDocument/2006/relationships/image" Target="../media/image97.svg"/><Relationship Id="rId4" Type="http://schemas.openxmlformats.org/officeDocument/2006/relationships/image" Target="../media/image32.png"/><Relationship Id="rId9" Type="http://schemas.openxmlformats.org/officeDocument/2006/relationships/image" Target="../media/image35.png"/><Relationship Id="rId14" Type="http://schemas.openxmlformats.org/officeDocument/2006/relationships/image" Target="../media/image101.sv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png"/><Relationship Id="rId3" Type="http://schemas.openxmlformats.org/officeDocument/2006/relationships/image" Target="../media/image9.svg"/><Relationship Id="rId7" Type="http://schemas.openxmlformats.org/officeDocument/2006/relationships/image" Target="../media/image94.svg"/><Relationship Id="rId12" Type="http://schemas.openxmlformats.org/officeDocument/2006/relationships/image" Target="../media/image99.svg"/><Relationship Id="rId2" Type="http://schemas.openxmlformats.org/officeDocument/2006/relationships/image" Target="../media/image4.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image" Target="../media/image92.svg"/><Relationship Id="rId15" Type="http://schemas.openxmlformats.org/officeDocument/2006/relationships/image" Target="../media/image39.emf"/><Relationship Id="rId10" Type="http://schemas.openxmlformats.org/officeDocument/2006/relationships/image" Target="../media/image97.svg"/><Relationship Id="rId4" Type="http://schemas.openxmlformats.org/officeDocument/2006/relationships/image" Target="../media/image32.png"/><Relationship Id="rId9" Type="http://schemas.openxmlformats.org/officeDocument/2006/relationships/image" Target="../media/image35.png"/><Relationship Id="rId14" Type="http://schemas.openxmlformats.org/officeDocument/2006/relationships/image" Target="../media/image101.sv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png"/><Relationship Id="rId3" Type="http://schemas.openxmlformats.org/officeDocument/2006/relationships/image" Target="../media/image9.svg"/><Relationship Id="rId7" Type="http://schemas.openxmlformats.org/officeDocument/2006/relationships/image" Target="../media/image94.svg"/><Relationship Id="rId12" Type="http://schemas.openxmlformats.org/officeDocument/2006/relationships/image" Target="../media/image99.svg"/><Relationship Id="rId2" Type="http://schemas.openxmlformats.org/officeDocument/2006/relationships/image" Target="../media/image4.png"/><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image" Target="../media/image92.svg"/><Relationship Id="rId15" Type="http://schemas.openxmlformats.org/officeDocument/2006/relationships/image" Target="../media/image39.emf"/><Relationship Id="rId10" Type="http://schemas.openxmlformats.org/officeDocument/2006/relationships/image" Target="../media/image97.svg"/><Relationship Id="rId4" Type="http://schemas.openxmlformats.org/officeDocument/2006/relationships/image" Target="../media/image32.png"/><Relationship Id="rId9" Type="http://schemas.openxmlformats.org/officeDocument/2006/relationships/image" Target="../media/image35.png"/><Relationship Id="rId14" Type="http://schemas.openxmlformats.org/officeDocument/2006/relationships/image" Target="../media/image101.svg"/></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8011311" y="-431020"/>
            <a:ext cx="12978431" cy="11022993"/>
          </a:xfrm>
          <a:custGeom>
            <a:avLst/>
            <a:gdLst/>
            <a:ahLst/>
            <a:cxnLst/>
            <a:rect l="l" t="t" r="r" b="b"/>
            <a:pathLst>
              <a:path w="12978431" h="11022993">
                <a:moveTo>
                  <a:pt x="0" y="0"/>
                </a:moveTo>
                <a:lnTo>
                  <a:pt x="12978430" y="0"/>
                </a:lnTo>
                <a:lnTo>
                  <a:pt x="12978430" y="11022993"/>
                </a:lnTo>
                <a:lnTo>
                  <a:pt x="0" y="11022993"/>
                </a:lnTo>
                <a:lnTo>
                  <a:pt x="0" y="0"/>
                </a:lnTo>
                <a:close/>
              </a:path>
            </a:pathLst>
          </a:custGeom>
          <a:blipFill>
            <a:blip r:embed="rId3">
              <a:extLst>
                <a:ext uri="{96DAC541-7B7A-43D3-8B79-37D633B846F1}">
                  <asvg:svgBlip xmlns:asvg="http://schemas.microsoft.com/office/drawing/2016/SVG/main" xmlns="" r:embed="rId4"/>
                </a:ext>
              </a:extLst>
            </a:blip>
            <a:stretch>
              <a:fillRect t="-28595" r="-25479" b="-14526"/>
            </a:stretch>
          </a:blipFill>
        </p:spPr>
        <p:txBody>
          <a:bodyPr/>
          <a:lstStyle/>
          <a:p>
            <a:endParaRPr lang="en-US"/>
          </a:p>
        </p:txBody>
      </p:sp>
      <p:sp>
        <p:nvSpPr>
          <p:cNvPr id="3" name="Freeform 3"/>
          <p:cNvSpPr/>
          <p:nvPr/>
        </p:nvSpPr>
        <p:spPr>
          <a:xfrm rot="-2185063">
            <a:off x="-76422" y="665027"/>
            <a:ext cx="2552856" cy="4978974"/>
          </a:xfrm>
          <a:custGeom>
            <a:avLst/>
            <a:gdLst/>
            <a:ahLst/>
            <a:cxnLst/>
            <a:rect l="l" t="t" r="r" b="b"/>
            <a:pathLst>
              <a:path w="2552856" h="4978974">
                <a:moveTo>
                  <a:pt x="0" y="0"/>
                </a:moveTo>
                <a:lnTo>
                  <a:pt x="2552855" y="0"/>
                </a:lnTo>
                <a:lnTo>
                  <a:pt x="2552855" y="4978973"/>
                </a:lnTo>
                <a:lnTo>
                  <a:pt x="0" y="497897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4" name="Freeform 4"/>
          <p:cNvSpPr/>
          <p:nvPr/>
        </p:nvSpPr>
        <p:spPr>
          <a:xfrm>
            <a:off x="1591096" y="487115"/>
            <a:ext cx="9398208" cy="9312770"/>
          </a:xfrm>
          <a:custGeom>
            <a:avLst/>
            <a:gdLst/>
            <a:ahLst/>
            <a:cxnLst/>
            <a:rect l="l" t="t" r="r" b="b"/>
            <a:pathLst>
              <a:path w="9398208" h="9312770">
                <a:moveTo>
                  <a:pt x="0" y="0"/>
                </a:moveTo>
                <a:lnTo>
                  <a:pt x="9398208" y="0"/>
                </a:lnTo>
                <a:lnTo>
                  <a:pt x="9398208" y="9312770"/>
                </a:lnTo>
                <a:lnTo>
                  <a:pt x="0" y="931277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7" name="Freeform 7"/>
          <p:cNvSpPr/>
          <p:nvPr/>
        </p:nvSpPr>
        <p:spPr>
          <a:xfrm rot="2208479">
            <a:off x="12623618" y="-1749601"/>
            <a:ext cx="9271364" cy="4473433"/>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8" name="Freeform 8"/>
          <p:cNvSpPr/>
          <p:nvPr/>
        </p:nvSpPr>
        <p:spPr>
          <a:xfrm>
            <a:off x="-357246" y="7305406"/>
            <a:ext cx="2963018" cy="2837090"/>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9" name="Freeform 9"/>
          <p:cNvSpPr/>
          <p:nvPr/>
        </p:nvSpPr>
        <p:spPr>
          <a:xfrm rot="-10582054">
            <a:off x="12767373" y="-1562492"/>
            <a:ext cx="4286719" cy="4374203"/>
          </a:xfrm>
          <a:custGeom>
            <a:avLst/>
            <a:gdLst/>
            <a:ahLst/>
            <a:cxnLst/>
            <a:rect l="l" t="t" r="r" b="b"/>
            <a:pathLst>
              <a:path w="4286719" h="4374203">
                <a:moveTo>
                  <a:pt x="0" y="0"/>
                </a:moveTo>
                <a:lnTo>
                  <a:pt x="4286719" y="0"/>
                </a:lnTo>
                <a:lnTo>
                  <a:pt x="4286719" y="4374203"/>
                </a:lnTo>
                <a:lnTo>
                  <a:pt x="0" y="4374203"/>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0" name="Freeform 10"/>
          <p:cNvSpPr/>
          <p:nvPr/>
        </p:nvSpPr>
        <p:spPr>
          <a:xfrm>
            <a:off x="11430000" y="4229100"/>
            <a:ext cx="5784742" cy="6057900"/>
          </a:xfrm>
          <a:custGeom>
            <a:avLst/>
            <a:gdLst/>
            <a:ahLst/>
            <a:cxnLst/>
            <a:rect l="l" t="t" r="r" b="b"/>
            <a:pathLst>
              <a:path w="4184542" h="4114800">
                <a:moveTo>
                  <a:pt x="0" y="0"/>
                </a:moveTo>
                <a:lnTo>
                  <a:pt x="4184543" y="0"/>
                </a:lnTo>
                <a:lnTo>
                  <a:pt x="4184543" y="4114800"/>
                </a:lnTo>
                <a:lnTo>
                  <a:pt x="0" y="411480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US"/>
          </a:p>
        </p:txBody>
      </p:sp>
      <p:pic>
        <p:nvPicPr>
          <p:cNvPr id="12" name="Picture 11">
            <a:extLst>
              <a:ext uri="{FF2B5EF4-FFF2-40B4-BE49-F238E27FC236}">
                <a16:creationId xmlns:a16="http://schemas.microsoft.com/office/drawing/2014/main" id="{204CEB27-E886-700C-5A1A-24ACF9AB339B}"/>
              </a:ext>
            </a:extLst>
          </p:cNvPr>
          <p:cNvPicPr>
            <a:picLocks noChangeAspect="1"/>
          </p:cNvPicPr>
          <p:nvPr/>
        </p:nvPicPr>
        <p:blipFill>
          <a:blip r:embed="rId17"/>
          <a:stretch>
            <a:fillRect/>
          </a:stretch>
        </p:blipFill>
        <p:spPr>
          <a:xfrm>
            <a:off x="1066800" y="952500"/>
            <a:ext cx="10735986" cy="87241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395E7-57AB-8F71-547E-4588040279C0}"/>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harpenSoften amount="10000"/>
                    </a14:imgEffect>
                  </a14:imgLayer>
                </a14:imgProps>
              </a:ext>
            </a:extLst>
          </a:blip>
          <a:srcRect l="-1" r="497"/>
          <a:stretch/>
        </p:blipFill>
        <p:spPr>
          <a:xfrm>
            <a:off x="0" y="1"/>
            <a:ext cx="18288000" cy="10286999"/>
          </a:xfrm>
          <a:prstGeom prst="rect">
            <a:avLst/>
          </a:prstGeom>
        </p:spPr>
      </p:pic>
      <p:sp>
        <p:nvSpPr>
          <p:cNvPr id="11" name="Rectangle: Rounded Corners 10">
            <a:extLst>
              <a:ext uri="{FF2B5EF4-FFF2-40B4-BE49-F238E27FC236}">
                <a16:creationId xmlns:a16="http://schemas.microsoft.com/office/drawing/2014/main" id="{542118E6-555B-A1EE-E5D4-0A07ECBB0205}"/>
              </a:ext>
            </a:extLst>
          </p:cNvPr>
          <p:cNvSpPr/>
          <p:nvPr/>
        </p:nvSpPr>
        <p:spPr>
          <a:xfrm>
            <a:off x="1066800" y="1181100"/>
            <a:ext cx="16623792" cy="2706624"/>
          </a:xfrm>
          <a:custGeom>
            <a:avLst/>
            <a:gdLst>
              <a:gd name="connsiteX0" fmla="*/ 0 w 16623792"/>
              <a:gd name="connsiteY0" fmla="*/ 451113 h 2706624"/>
              <a:gd name="connsiteX1" fmla="*/ 451113 w 16623792"/>
              <a:gd name="connsiteY1" fmla="*/ 0 h 2706624"/>
              <a:gd name="connsiteX2" fmla="*/ 16172679 w 16623792"/>
              <a:gd name="connsiteY2" fmla="*/ 0 h 2706624"/>
              <a:gd name="connsiteX3" fmla="*/ 16623792 w 16623792"/>
              <a:gd name="connsiteY3" fmla="*/ 451113 h 2706624"/>
              <a:gd name="connsiteX4" fmla="*/ 16623792 w 16623792"/>
              <a:gd name="connsiteY4" fmla="*/ 2255511 h 2706624"/>
              <a:gd name="connsiteX5" fmla="*/ 16172679 w 16623792"/>
              <a:gd name="connsiteY5" fmla="*/ 2706624 h 2706624"/>
              <a:gd name="connsiteX6" fmla="*/ 451113 w 16623792"/>
              <a:gd name="connsiteY6" fmla="*/ 2706624 h 2706624"/>
              <a:gd name="connsiteX7" fmla="*/ 0 w 16623792"/>
              <a:gd name="connsiteY7" fmla="*/ 2255511 h 2706624"/>
              <a:gd name="connsiteX8" fmla="*/ 0 w 16623792"/>
              <a:gd name="connsiteY8" fmla="*/ 451113 h 27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3792" h="2706624" fill="none" extrusionOk="0">
                <a:moveTo>
                  <a:pt x="0" y="451113"/>
                </a:moveTo>
                <a:cubicBezTo>
                  <a:pt x="-27137" y="202492"/>
                  <a:pt x="218299" y="-19060"/>
                  <a:pt x="451113" y="0"/>
                </a:cubicBezTo>
                <a:cubicBezTo>
                  <a:pt x="7589825" y="111930"/>
                  <a:pt x="9845342" y="-66876"/>
                  <a:pt x="16172679" y="0"/>
                </a:cubicBezTo>
                <a:cubicBezTo>
                  <a:pt x="16387772" y="33549"/>
                  <a:pt x="16611118" y="183155"/>
                  <a:pt x="16623792" y="451113"/>
                </a:cubicBezTo>
                <a:cubicBezTo>
                  <a:pt x="16594376" y="1353293"/>
                  <a:pt x="16736755" y="1612999"/>
                  <a:pt x="16623792" y="2255511"/>
                </a:cubicBezTo>
                <a:cubicBezTo>
                  <a:pt x="16642950" y="2463324"/>
                  <a:pt x="16437731" y="2734852"/>
                  <a:pt x="16172679" y="2706624"/>
                </a:cubicBezTo>
                <a:cubicBezTo>
                  <a:pt x="14160780" y="2572432"/>
                  <a:pt x="5346744" y="2551280"/>
                  <a:pt x="451113" y="2706624"/>
                </a:cubicBezTo>
                <a:cubicBezTo>
                  <a:pt x="196336" y="2683183"/>
                  <a:pt x="22283" y="2519764"/>
                  <a:pt x="0" y="2255511"/>
                </a:cubicBezTo>
                <a:cubicBezTo>
                  <a:pt x="107254" y="1599825"/>
                  <a:pt x="130513" y="673420"/>
                  <a:pt x="0" y="451113"/>
                </a:cubicBezTo>
                <a:close/>
              </a:path>
              <a:path w="16623792" h="2706624" stroke="0" extrusionOk="0">
                <a:moveTo>
                  <a:pt x="0" y="451113"/>
                </a:moveTo>
                <a:cubicBezTo>
                  <a:pt x="-21214" y="221246"/>
                  <a:pt x="214561" y="-38085"/>
                  <a:pt x="451113" y="0"/>
                </a:cubicBezTo>
                <a:cubicBezTo>
                  <a:pt x="3593522" y="-31899"/>
                  <a:pt x="12428783" y="-75219"/>
                  <a:pt x="16172679" y="0"/>
                </a:cubicBezTo>
                <a:cubicBezTo>
                  <a:pt x="16382031" y="-2540"/>
                  <a:pt x="16591992" y="187706"/>
                  <a:pt x="16623792" y="451113"/>
                </a:cubicBezTo>
                <a:cubicBezTo>
                  <a:pt x="16598052" y="1038759"/>
                  <a:pt x="16528541" y="1807793"/>
                  <a:pt x="16623792" y="2255511"/>
                </a:cubicBezTo>
                <a:cubicBezTo>
                  <a:pt x="16614111" y="2466812"/>
                  <a:pt x="16427319" y="2721030"/>
                  <a:pt x="16172679" y="2706624"/>
                </a:cubicBezTo>
                <a:cubicBezTo>
                  <a:pt x="13908100" y="2678927"/>
                  <a:pt x="7194072" y="2739082"/>
                  <a:pt x="451113" y="2706624"/>
                </a:cubicBezTo>
                <a:cubicBezTo>
                  <a:pt x="180173" y="2694457"/>
                  <a:pt x="3834" y="2508766"/>
                  <a:pt x="0" y="2255511"/>
                </a:cubicBezTo>
                <a:cubicBezTo>
                  <a:pt x="-89040" y="1712188"/>
                  <a:pt x="28152" y="838784"/>
                  <a:pt x="0" y="451113"/>
                </a:cubicBezTo>
                <a:close/>
              </a:path>
            </a:pathLst>
          </a:custGeom>
          <a:solidFill>
            <a:schemeClr val="bg1">
              <a:alpha val="86000"/>
            </a:schemeClr>
          </a:solidFill>
          <a:ln w="57150">
            <a:solidFill>
              <a:srgbClr val="002060"/>
            </a:solidFill>
            <a:prstDash val="dash"/>
            <a:extLst>
              <a:ext uri="{C807C97D-BFC1-408E-A445-0C87EB9F89A2}">
                <ask:lineSketchStyleProps xmlns:ask="http://schemas.microsoft.com/office/drawing/2018/sketchyshapes" xmlns="" sd="330396460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a:solidFill>
                  <a:srgbClr val="000000"/>
                </a:solidFill>
                <a:effectLst/>
                <a:latin typeface="Times New Roman" panose="02020603050405020304" pitchFamily="18" charset="0"/>
                <a:ea typeface="SimSun" panose="02010600030101010101" pitchFamily="2" charset="-122"/>
              </a:rPr>
              <a:t>Sáng</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chế</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đã</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làm</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công</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nghệ</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thay</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đổi</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và</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phát</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triển</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như</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thế</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nào</a:t>
            </a:r>
            <a:r>
              <a:rPr lang="en-US" sz="7200" dirty="0">
                <a:solidFill>
                  <a:srgbClr val="000000"/>
                </a:solidFill>
                <a:effectLst/>
                <a:latin typeface="Times New Roman" panose="02020603050405020304" pitchFamily="18" charset="0"/>
                <a:ea typeface="SimSun" panose="02010600030101010101" pitchFamily="2" charset="-122"/>
              </a:rPr>
              <a:t>?</a:t>
            </a:r>
            <a:endParaRPr lang="en-US" sz="7200" dirty="0"/>
          </a:p>
        </p:txBody>
      </p:sp>
    </p:spTree>
    <p:extLst>
      <p:ext uri="{BB962C8B-B14F-4D97-AF65-F5344CB8AC3E}">
        <p14:creationId xmlns:p14="http://schemas.microsoft.com/office/powerpoint/2010/main" val="3508948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860099">
            <a:off x="-883508" y="6935226"/>
            <a:ext cx="5247787" cy="4915427"/>
          </a:xfrm>
          <a:custGeom>
            <a:avLst/>
            <a:gdLst/>
            <a:ahLst/>
            <a:cxnLst/>
            <a:rect l="l" t="t" r="r" b="b"/>
            <a:pathLst>
              <a:path w="5247787" h="491542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1825861" flipH="1">
            <a:off x="15262815" y="4206180"/>
            <a:ext cx="3542174" cy="6908495"/>
          </a:xfrm>
          <a:custGeom>
            <a:avLst/>
            <a:gdLst/>
            <a:ahLst/>
            <a:cxnLst/>
            <a:rect l="l" t="t" r="r" b="b"/>
            <a:pathLst>
              <a:path w="3542174" h="6908495">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5549271" y="-1028700"/>
            <a:ext cx="3778135" cy="41148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Freeform 9"/>
          <p:cNvSpPr/>
          <p:nvPr/>
        </p:nvSpPr>
        <p:spPr>
          <a:xfrm rot="8527196">
            <a:off x="-4072665" y="-1705009"/>
            <a:ext cx="9271364" cy="4473433"/>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grpSp>
        <p:nvGrpSpPr>
          <p:cNvPr id="21" name="组合 14">
            <a:extLst>
              <a:ext uri="{FF2B5EF4-FFF2-40B4-BE49-F238E27FC236}">
                <a16:creationId xmlns:a16="http://schemas.microsoft.com/office/drawing/2014/main" id="{C22E0C73-8AA5-BA39-AC29-A1B1C4325D36}"/>
              </a:ext>
            </a:extLst>
          </p:cNvPr>
          <p:cNvGrpSpPr/>
          <p:nvPr/>
        </p:nvGrpSpPr>
        <p:grpSpPr>
          <a:xfrm>
            <a:off x="4343400" y="3503728"/>
            <a:ext cx="13264787" cy="4761132"/>
            <a:chOff x="1710430" y="1284911"/>
            <a:chExt cx="8020062" cy="2564311"/>
          </a:xfrm>
        </p:grpSpPr>
        <p:sp>
          <p:nvSpPr>
            <p:cNvPr id="22" name="矩形 22">
              <a:extLst>
                <a:ext uri="{FF2B5EF4-FFF2-40B4-BE49-F238E27FC236}">
                  <a16:creationId xmlns:a16="http://schemas.microsoft.com/office/drawing/2014/main" id="{28B95925-6C00-8007-F17C-2D13ED32C80A}"/>
                </a:ext>
              </a:extLst>
            </p:cNvPr>
            <p:cNvSpPr/>
            <p:nvPr/>
          </p:nvSpPr>
          <p:spPr>
            <a:xfrm>
              <a:off x="1710430" y="1284911"/>
              <a:ext cx="8020062" cy="2564311"/>
            </a:xfrm>
            <a:prstGeom prst="rect">
              <a:avLst/>
            </a:prstGeom>
            <a:solidFill>
              <a:schemeClr val="accent5">
                <a:lumMod val="20000"/>
                <a:lumOff val="80000"/>
              </a:schemeClr>
            </a:solidFill>
            <a:ln>
              <a:solidFill>
                <a:srgbClr val="7030A0">
                  <a:alpha val="50000"/>
                </a:srgb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zh-CN" altLang="en-US" sz="2430">
                <a:solidFill>
                  <a:prstClr val="white"/>
                </a:solidFill>
                <a:latin typeface="Calibri"/>
                <a:ea typeface="宋体" panose="02010600030101010101" pitchFamily="2" charset="-122"/>
              </a:endParaRPr>
            </a:p>
          </p:txBody>
        </p:sp>
        <p:sp>
          <p:nvSpPr>
            <p:cNvPr id="23" name="矩形 23">
              <a:extLst>
                <a:ext uri="{FF2B5EF4-FFF2-40B4-BE49-F238E27FC236}">
                  <a16:creationId xmlns:a16="http://schemas.microsoft.com/office/drawing/2014/main" id="{2DD1DE59-1CF2-DE4A-3D5F-DA38BC1E615A}"/>
                </a:ext>
              </a:extLst>
            </p:cNvPr>
            <p:cNvSpPr/>
            <p:nvPr/>
          </p:nvSpPr>
          <p:spPr>
            <a:xfrm flipH="1">
              <a:off x="1854446" y="1284912"/>
              <a:ext cx="1925466" cy="1279113"/>
            </a:xfrm>
            <a:prstGeom prst="rect">
              <a:avLst/>
            </a:prstGeom>
            <a:gradFill>
              <a:gsLst>
                <a:gs pos="7000">
                  <a:srgbClr val="000000">
                    <a:alpha val="4706"/>
                  </a:srgbClr>
                </a:gs>
                <a:gs pos="22000">
                  <a:schemeClr val="bg1">
                    <a:alpha val="0"/>
                  </a:schemeClr>
                </a:gs>
              </a:gsLst>
              <a:lin ang="10800000" scaled="0"/>
            </a:gradFill>
            <a:ln>
              <a:noFill/>
            </a:ln>
            <a:effectLst>
              <a:outerShdw blurRad="127000" dist="63500" dir="2700000" algn="tl" rotWithShape="0">
                <a:schemeClr val="tx1">
                  <a:lumMod val="65000"/>
                  <a:lumOff val="3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zh-CN" altLang="en-US" sz="2430">
                <a:solidFill>
                  <a:prstClr val="white"/>
                </a:solidFill>
                <a:latin typeface="Calibri"/>
                <a:ea typeface="宋体" panose="02010600030101010101" pitchFamily="2" charset="-122"/>
              </a:endParaRPr>
            </a:p>
          </p:txBody>
        </p:sp>
      </p:grpSp>
      <p:sp useBgFill="1">
        <p:nvSpPr>
          <p:cNvPr id="31" name="Freeform 27">
            <a:extLst>
              <a:ext uri="{FF2B5EF4-FFF2-40B4-BE49-F238E27FC236}">
                <a16:creationId xmlns:a16="http://schemas.microsoft.com/office/drawing/2014/main" id="{62CD9BED-3EA1-F6EB-3B6D-941A8809585F}"/>
              </a:ext>
            </a:extLst>
          </p:cNvPr>
          <p:cNvSpPr>
            <a:spLocks/>
          </p:cNvSpPr>
          <p:nvPr/>
        </p:nvSpPr>
        <p:spPr bwMode="auto">
          <a:xfrm>
            <a:off x="3433299" y="4600802"/>
            <a:ext cx="662940" cy="734379"/>
          </a:xfrm>
          <a:custGeom>
            <a:avLst/>
            <a:gdLst>
              <a:gd name="T0" fmla="*/ 14 w 98"/>
              <a:gd name="T1" fmla="*/ 0 h 109"/>
              <a:gd name="T2" fmla="*/ 0 w 98"/>
              <a:gd name="T3" fmla="*/ 18 h 109"/>
              <a:gd name="T4" fmla="*/ 0 w 98"/>
              <a:gd name="T5" fmla="*/ 91 h 109"/>
              <a:gd name="T6" fmla="*/ 14 w 98"/>
              <a:gd name="T7" fmla="*/ 109 h 109"/>
              <a:gd name="T8" fmla="*/ 25 w 98"/>
              <a:gd name="T9" fmla="*/ 105 h 109"/>
              <a:gd name="T10" fmla="*/ 88 w 98"/>
              <a:gd name="T11" fmla="*/ 68 h 109"/>
              <a:gd name="T12" fmla="*/ 98 w 98"/>
              <a:gd name="T13" fmla="*/ 54 h 109"/>
              <a:gd name="T14" fmla="*/ 88 w 98"/>
              <a:gd name="T15" fmla="*/ 40 h 109"/>
              <a:gd name="T16" fmla="*/ 25 w 98"/>
              <a:gd name="T17" fmla="*/ 3 h 109"/>
              <a:gd name="T18" fmla="*/ 14 w 9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09">
                <a:moveTo>
                  <a:pt x="14" y="0"/>
                </a:moveTo>
                <a:cubicBezTo>
                  <a:pt x="6" y="0"/>
                  <a:pt x="0" y="7"/>
                  <a:pt x="0" y="18"/>
                </a:cubicBezTo>
                <a:cubicBezTo>
                  <a:pt x="0" y="91"/>
                  <a:pt x="0" y="91"/>
                  <a:pt x="0" y="91"/>
                </a:cubicBezTo>
                <a:cubicBezTo>
                  <a:pt x="0" y="102"/>
                  <a:pt x="6" y="109"/>
                  <a:pt x="14" y="109"/>
                </a:cubicBezTo>
                <a:cubicBezTo>
                  <a:pt x="17" y="109"/>
                  <a:pt x="21" y="108"/>
                  <a:pt x="25" y="105"/>
                </a:cubicBezTo>
                <a:cubicBezTo>
                  <a:pt x="88" y="68"/>
                  <a:pt x="88" y="68"/>
                  <a:pt x="88" y="68"/>
                </a:cubicBezTo>
                <a:cubicBezTo>
                  <a:pt x="95" y="65"/>
                  <a:pt x="98" y="59"/>
                  <a:pt x="98" y="54"/>
                </a:cubicBezTo>
                <a:cubicBezTo>
                  <a:pt x="98" y="49"/>
                  <a:pt x="95" y="44"/>
                  <a:pt x="88" y="40"/>
                </a:cubicBezTo>
                <a:cubicBezTo>
                  <a:pt x="25" y="3"/>
                  <a:pt x="25" y="3"/>
                  <a:pt x="25" y="3"/>
                </a:cubicBezTo>
                <a:cubicBezTo>
                  <a:pt x="21" y="1"/>
                  <a:pt x="17" y="0"/>
                  <a:pt x="14" y="0"/>
                </a:cubicBezTo>
              </a:path>
            </a:pathLst>
          </a:custGeom>
          <a:ln>
            <a:noFill/>
          </a:ln>
          <a:effectLst>
            <a:innerShdw blurRad="38100" dist="25400" dir="13500000">
              <a:schemeClr val="tx1">
                <a:lumMod val="95000"/>
                <a:lumOff val="5000"/>
                <a:alpha val="50000"/>
              </a:schemeClr>
            </a:innerShdw>
          </a:effectLst>
        </p:spPr>
        <p:txBody>
          <a:bodyPr vert="horz" wrap="square" lIns="164592" tIns="82296" rIns="164592" bIns="82296" numCol="1" anchor="t" anchorCtr="0" compatLnSpc="1">
            <a:prstTxWarp prst="textNoShape">
              <a:avLst/>
            </a:prstTxWarp>
          </a:bodyPr>
          <a:lstStyle/>
          <a:p>
            <a:pPr defTabSz="1371600">
              <a:defRPr/>
            </a:pPr>
            <a:endParaRPr lang="zh-CN" altLang="en-US" sz="2430">
              <a:solidFill>
                <a:prstClr val="black"/>
              </a:solidFill>
              <a:latin typeface="Calibri"/>
              <a:ea typeface="宋体" panose="02010600030101010101" pitchFamily="2" charset="-122"/>
            </a:endParaRPr>
          </a:p>
        </p:txBody>
      </p:sp>
      <p:sp>
        <p:nvSpPr>
          <p:cNvPr id="32" name="TextBox 31">
            <a:extLst>
              <a:ext uri="{FF2B5EF4-FFF2-40B4-BE49-F238E27FC236}">
                <a16:creationId xmlns:a16="http://schemas.microsoft.com/office/drawing/2014/main" id="{BAEB47B7-B5B7-7001-47BE-92345DA17D24}"/>
              </a:ext>
            </a:extLst>
          </p:cNvPr>
          <p:cNvSpPr txBox="1"/>
          <p:nvPr/>
        </p:nvSpPr>
        <p:spPr>
          <a:xfrm>
            <a:off x="4706002" y="3949556"/>
            <a:ext cx="12717096" cy="3785652"/>
          </a:xfrm>
          <a:prstGeom prst="rect">
            <a:avLst/>
          </a:prstGeom>
          <a:noFill/>
        </p:spPr>
        <p:txBody>
          <a:bodyPr wrap="square" rtlCol="0">
            <a:spAutoFit/>
          </a:bodyPr>
          <a:lstStyle/>
          <a:p>
            <a:pPr algn="just" defTabSz="1371600">
              <a:defRPr/>
            </a:pPr>
            <a:r>
              <a:rPr lang="en-US" altLang="zh-CN" sz="60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S</a:t>
            </a:r>
            <a:r>
              <a:rPr lang="vi-VN" altLang="zh-CN" sz="60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áng chế sẽ góp phần tạo ra sản phẩm mới, cải tiến sản phẩm, thúc đẩy sự phát triển của công nghệ, giúp đời sống con người tiện nghi và văn minh hơn.</a:t>
            </a:r>
          </a:p>
        </p:txBody>
      </p:sp>
      <p:sp>
        <p:nvSpPr>
          <p:cNvPr id="33" name="Freeform 3">
            <a:extLst>
              <a:ext uri="{FF2B5EF4-FFF2-40B4-BE49-F238E27FC236}">
                <a16:creationId xmlns:a16="http://schemas.microsoft.com/office/drawing/2014/main" id="{D7EDB94C-8779-970C-2343-F4ED63D8ECB7}"/>
              </a:ext>
            </a:extLst>
          </p:cNvPr>
          <p:cNvSpPr/>
          <p:nvPr/>
        </p:nvSpPr>
        <p:spPr>
          <a:xfrm>
            <a:off x="228601" y="5892624"/>
            <a:ext cx="3962400" cy="4394376"/>
          </a:xfrm>
          <a:custGeom>
            <a:avLst/>
            <a:gdLst/>
            <a:ahLst/>
            <a:cxnLst/>
            <a:rect l="l" t="t" r="r" b="b"/>
            <a:pathLst>
              <a:path w="7077456" h="8229600">
                <a:moveTo>
                  <a:pt x="0" y="0"/>
                </a:moveTo>
                <a:lnTo>
                  <a:pt x="7077456" y="0"/>
                </a:lnTo>
                <a:lnTo>
                  <a:pt x="7077456" y="8229600"/>
                </a:lnTo>
                <a:lnTo>
                  <a:pt x="0" y="8229600"/>
                </a:lnTo>
                <a:lnTo>
                  <a:pt x="0" y="0"/>
                </a:lnTo>
                <a:close/>
              </a:path>
            </a:pathLst>
          </a:custGeom>
          <a:blipFill>
            <a:blip r:embed="rId10"/>
            <a:stretch>
              <a:fillRect/>
            </a:stretch>
          </a:blipFill>
        </p:spPr>
        <p:txBody>
          <a:bodyPr/>
          <a:lstStyle/>
          <a:p>
            <a:endParaRPr lang="en-US"/>
          </a:p>
        </p:txBody>
      </p:sp>
      <p:sp>
        <p:nvSpPr>
          <p:cNvPr id="20" name="TextBox 19">
            <a:extLst>
              <a:ext uri="{FF2B5EF4-FFF2-40B4-BE49-F238E27FC236}">
                <a16:creationId xmlns:a16="http://schemas.microsoft.com/office/drawing/2014/main" id="{590FB518-53D0-4165-A34F-5C97053EA9BC}"/>
              </a:ext>
            </a:extLst>
          </p:cNvPr>
          <p:cNvSpPr txBox="1"/>
          <p:nvPr/>
        </p:nvSpPr>
        <p:spPr>
          <a:xfrm>
            <a:off x="4532667" y="1057144"/>
            <a:ext cx="12398828" cy="1446550"/>
          </a:xfrm>
          <a:prstGeom prst="rect">
            <a:avLst/>
          </a:prstGeom>
          <a:noFill/>
        </p:spPr>
        <p:txBody>
          <a:bodyPr wrap="square">
            <a:spAutoFit/>
          </a:bodyPr>
          <a:lstStyle/>
          <a:p>
            <a:pPr defTabSz="1371600">
              <a:defRPr/>
            </a:pPr>
            <a:r>
              <a:rPr lang="en-US" altLang="zh-CN" sz="8800" b="1" dirty="0" err="1">
                <a:solidFill>
                  <a:srgbClr val="FF0000"/>
                </a:solidFill>
                <a:effectLst>
                  <a:innerShdw blurRad="63500" dist="50800" dir="13500000">
                    <a:prstClr val="black">
                      <a:alpha val="50000"/>
                    </a:prstClr>
                  </a:innerShdw>
                </a:effectLst>
                <a:latin typeface="Times New Roman" panose="02020603050405020304" pitchFamily="18" charset="0"/>
                <a:ea typeface="方正大标宋简体" pitchFamily="2" charset="-122"/>
                <a:cs typeface="Times New Roman" panose="02020603050405020304" pitchFamily="18" charset="0"/>
              </a:rPr>
              <a:t>Kết</a:t>
            </a:r>
            <a:r>
              <a:rPr lang="en-US" altLang="zh-CN" sz="8800" b="1" dirty="0">
                <a:solidFill>
                  <a:srgbClr val="FF0000"/>
                </a:solidFill>
                <a:effectLst>
                  <a:innerShdw blurRad="63500" dist="50800" dir="13500000">
                    <a:prstClr val="black">
                      <a:alpha val="50000"/>
                    </a:prstClr>
                  </a:innerShdw>
                </a:effectLst>
                <a:latin typeface="Times New Roman" panose="02020603050405020304" pitchFamily="18" charset="0"/>
                <a:ea typeface="方正大标宋简体" pitchFamily="2" charset="-122"/>
                <a:cs typeface="Times New Roman" panose="02020603050405020304" pitchFamily="18" charset="0"/>
              </a:rPr>
              <a:t> </a:t>
            </a:r>
            <a:r>
              <a:rPr lang="en-US" altLang="zh-CN" sz="8800" b="1" dirty="0" err="1">
                <a:solidFill>
                  <a:srgbClr val="FF0000"/>
                </a:solidFill>
                <a:effectLst>
                  <a:innerShdw blurRad="63500" dist="50800" dir="13500000">
                    <a:prstClr val="black">
                      <a:alpha val="50000"/>
                    </a:prstClr>
                  </a:innerShdw>
                </a:effectLst>
                <a:latin typeface="Times New Roman" panose="02020603050405020304" pitchFamily="18" charset="0"/>
                <a:ea typeface="方正大标宋简体" pitchFamily="2" charset="-122"/>
                <a:cs typeface="Times New Roman" panose="02020603050405020304" pitchFamily="18" charset="0"/>
              </a:rPr>
              <a:t>luận</a:t>
            </a:r>
            <a:endParaRPr lang="zh-CN" altLang="en-US" sz="8800" b="1" dirty="0">
              <a:solidFill>
                <a:srgbClr val="FF0000"/>
              </a:solidFill>
              <a:effectLst>
                <a:innerShdw blurRad="63500" dist="50800" dir="13500000">
                  <a:prstClr val="black">
                    <a:alpha val="50000"/>
                  </a:prstClr>
                </a:innerShdw>
              </a:effectLst>
              <a:latin typeface="Times New Roman" panose="02020603050405020304" pitchFamily="18" charset="0"/>
              <a:ea typeface="方正大标宋简体"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3767713">
            <a:off x="-8032167" y="-584678"/>
            <a:ext cx="17774704" cy="8176364"/>
          </a:xfrm>
          <a:custGeom>
            <a:avLst/>
            <a:gdLst/>
            <a:ahLst/>
            <a:cxnLst/>
            <a:rect l="l" t="t" r="r" b="b"/>
            <a:pathLst>
              <a:path w="17774704" h="8176364">
                <a:moveTo>
                  <a:pt x="0" y="0"/>
                </a:moveTo>
                <a:lnTo>
                  <a:pt x="17774705" y="0"/>
                </a:lnTo>
                <a:lnTo>
                  <a:pt x="17774705" y="8176364"/>
                </a:lnTo>
                <a:lnTo>
                  <a:pt x="0" y="81763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rot="-735118" flipV="1">
            <a:off x="-717020" y="169718"/>
            <a:ext cx="8158832" cy="1315612"/>
          </a:xfrm>
          <a:custGeom>
            <a:avLst/>
            <a:gdLst/>
            <a:ahLst/>
            <a:cxnLst/>
            <a:rect l="l" t="t" r="r" b="b"/>
            <a:pathLst>
              <a:path w="8158832" h="1315612">
                <a:moveTo>
                  <a:pt x="0" y="1315611"/>
                </a:moveTo>
                <a:lnTo>
                  <a:pt x="8158832" y="1315611"/>
                </a:lnTo>
                <a:lnTo>
                  <a:pt x="8158832" y="0"/>
                </a:lnTo>
                <a:lnTo>
                  <a:pt x="0" y="0"/>
                </a:lnTo>
                <a:lnTo>
                  <a:pt x="0" y="1315611"/>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a:off x="13713809" y="307717"/>
            <a:ext cx="3372620" cy="3090547"/>
          </a:xfrm>
          <a:custGeom>
            <a:avLst/>
            <a:gdLst/>
            <a:ahLst/>
            <a:cxnLst/>
            <a:rect l="l" t="t" r="r" b="b"/>
            <a:pathLst>
              <a:path w="3372620" h="3090547">
                <a:moveTo>
                  <a:pt x="0" y="0"/>
                </a:moveTo>
                <a:lnTo>
                  <a:pt x="3372620" y="0"/>
                </a:lnTo>
                <a:lnTo>
                  <a:pt x="3372620" y="3090547"/>
                </a:lnTo>
                <a:lnTo>
                  <a:pt x="0" y="309054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Freeform 7">
            <a:extLst>
              <a:ext uri="{FF2B5EF4-FFF2-40B4-BE49-F238E27FC236}">
                <a16:creationId xmlns:a16="http://schemas.microsoft.com/office/drawing/2014/main" id="{FE6E3EC6-DFE2-95DC-F057-A2CE00200FB2}"/>
              </a:ext>
            </a:extLst>
          </p:cNvPr>
          <p:cNvSpPr/>
          <p:nvPr/>
        </p:nvSpPr>
        <p:spPr>
          <a:xfrm>
            <a:off x="762000" y="190500"/>
            <a:ext cx="15316200" cy="8077200"/>
          </a:xfrm>
          <a:custGeom>
            <a:avLst/>
            <a:gdLst/>
            <a:ahLst/>
            <a:cxnLst/>
            <a:rect l="l" t="t" r="r" b="b"/>
            <a:pathLst>
              <a:path w="3024000" h="2241540">
                <a:moveTo>
                  <a:pt x="0" y="0"/>
                </a:moveTo>
                <a:lnTo>
                  <a:pt x="3024000" y="0"/>
                </a:lnTo>
                <a:lnTo>
                  <a:pt x="3024000" y="2241540"/>
                </a:lnTo>
                <a:lnTo>
                  <a:pt x="0" y="224154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B4BE6C70-6BB9-BE7A-60A5-F4BA545E786E}"/>
              </a:ext>
            </a:extLst>
          </p:cNvPr>
          <p:cNvSpPr txBox="1"/>
          <p:nvPr/>
        </p:nvSpPr>
        <p:spPr>
          <a:xfrm>
            <a:off x="3124200" y="3924300"/>
            <a:ext cx="11658600" cy="2862322"/>
          </a:xfrm>
          <a:prstGeom prst="rect">
            <a:avLst/>
          </a:prstGeom>
          <a:noFill/>
        </p:spPr>
        <p:txBody>
          <a:bodyPr wrap="square" rtlCol="0">
            <a:spAutoFit/>
          </a:bodyPr>
          <a:lstStyle/>
          <a:p>
            <a:pPr algn="ctr"/>
            <a:r>
              <a:rPr lang="vi-VN" sz="6000" b="1" i="0" dirty="0">
                <a:solidFill>
                  <a:srgbClr val="FF0000"/>
                </a:solidFill>
                <a:effectLst/>
                <a:latin typeface="Calibri" panose="020F0502020204030204" pitchFamily="34" charset="0"/>
                <a:cs typeface="Calibri" panose="020F0502020204030204" pitchFamily="34" charset="0"/>
              </a:rPr>
              <a:t>Tìm hiểu và chia sẻ với bạn về vai trò của một sáng chế đối với đời sống con người mà em biết.</a:t>
            </a:r>
            <a:endParaRPr lang="en-US" sz="6000" b="1" dirty="0">
              <a:solidFill>
                <a:srgbClr val="FF0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2357860" y="-2775847"/>
            <a:ext cx="11506102" cy="5551694"/>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rot="-6291302">
            <a:off x="11959688" y="-310083"/>
            <a:ext cx="7980382" cy="6163973"/>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xmlns="" r:embed="rId5"/>
                </a:ext>
              </a:extLst>
            </a:blip>
            <a:stretch>
              <a:fillRect l="-4079" t="-2292" r="-48138" b="-88622"/>
            </a:stretch>
          </a:blipFill>
        </p:spPr>
        <p:txBody>
          <a:bodyPr/>
          <a:lstStyle/>
          <a:p>
            <a:endParaRPr lang="en-US"/>
          </a:p>
        </p:txBody>
      </p:sp>
      <p:sp>
        <p:nvSpPr>
          <p:cNvPr id="7" name="Freeform 7"/>
          <p:cNvSpPr/>
          <p:nvPr/>
        </p:nvSpPr>
        <p:spPr>
          <a:xfrm>
            <a:off x="12590635" y="-1666889"/>
            <a:ext cx="5341006" cy="41148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a:off x="-1484938" y="-1295896"/>
            <a:ext cx="4490914" cy="41148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9" name="Freeform 9"/>
          <p:cNvSpPr/>
          <p:nvPr/>
        </p:nvSpPr>
        <p:spPr>
          <a:xfrm>
            <a:off x="4375518" y="8574383"/>
            <a:ext cx="8330339" cy="6966246"/>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1" name="Rectangle: Rounded Corners 10">
            <a:extLst>
              <a:ext uri="{FF2B5EF4-FFF2-40B4-BE49-F238E27FC236}">
                <a16:creationId xmlns:a16="http://schemas.microsoft.com/office/drawing/2014/main" id="{51D8F6D3-F3C2-AE38-086C-84BF6BB160CB}"/>
              </a:ext>
            </a:extLst>
          </p:cNvPr>
          <p:cNvSpPr/>
          <p:nvPr/>
        </p:nvSpPr>
        <p:spPr>
          <a:xfrm>
            <a:off x="457200" y="495300"/>
            <a:ext cx="17373600" cy="944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F140B829-5D7A-C5E1-D310-1DFF74789292}"/>
              </a:ext>
            </a:extLst>
          </p:cNvPr>
          <p:cNvPicPr>
            <a:picLocks noChangeAspect="1"/>
          </p:cNvPicPr>
          <p:nvPr/>
        </p:nvPicPr>
        <p:blipFill>
          <a:blip r:embed="rId12"/>
          <a:stretch>
            <a:fillRect/>
          </a:stretch>
        </p:blipFill>
        <p:spPr>
          <a:xfrm>
            <a:off x="7696200" y="647700"/>
            <a:ext cx="3584759" cy="2060627"/>
          </a:xfrm>
          <a:prstGeom prst="rect">
            <a:avLst/>
          </a:prstGeom>
        </p:spPr>
      </p:pic>
      <p:sp>
        <p:nvSpPr>
          <p:cNvPr id="10" name="Freeform 2">
            <a:extLst>
              <a:ext uri="{FF2B5EF4-FFF2-40B4-BE49-F238E27FC236}">
                <a16:creationId xmlns:a16="http://schemas.microsoft.com/office/drawing/2014/main" id="{62F27503-BE23-2716-5F5A-B3EF437F2D2A}"/>
              </a:ext>
            </a:extLst>
          </p:cNvPr>
          <p:cNvSpPr/>
          <p:nvPr/>
        </p:nvSpPr>
        <p:spPr>
          <a:xfrm rot="20989778">
            <a:off x="865223" y="3701920"/>
            <a:ext cx="3846064" cy="3830496"/>
          </a:xfrm>
          <a:custGeom>
            <a:avLst/>
            <a:gdLst/>
            <a:ahLst/>
            <a:cxnLst/>
            <a:rect l="l" t="t" r="r" b="b"/>
            <a:pathLst>
              <a:path w="4156364" h="4114800">
                <a:moveTo>
                  <a:pt x="0" y="0"/>
                </a:moveTo>
                <a:lnTo>
                  <a:pt x="4156364" y="0"/>
                </a:lnTo>
                <a:lnTo>
                  <a:pt x="4156364"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4" name="Freeform 7">
            <a:extLst>
              <a:ext uri="{FF2B5EF4-FFF2-40B4-BE49-F238E27FC236}">
                <a16:creationId xmlns:a16="http://schemas.microsoft.com/office/drawing/2014/main" id="{67E07092-8291-F6FF-9DA4-25D4DA421C11}"/>
              </a:ext>
            </a:extLst>
          </p:cNvPr>
          <p:cNvSpPr/>
          <p:nvPr/>
        </p:nvSpPr>
        <p:spPr>
          <a:xfrm>
            <a:off x="4692686" y="3314700"/>
            <a:ext cx="12344400" cy="2590800"/>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4DADF0C9-9AE5-6ED7-A749-90B9AF6399B6}"/>
              </a:ext>
            </a:extLst>
          </p:cNvPr>
          <p:cNvSpPr txBox="1"/>
          <p:nvPr/>
        </p:nvSpPr>
        <p:spPr>
          <a:xfrm>
            <a:off x="5019257" y="3962256"/>
            <a:ext cx="11734800" cy="1107996"/>
          </a:xfrm>
          <a:prstGeom prst="rect">
            <a:avLst/>
          </a:prstGeom>
          <a:noFill/>
        </p:spPr>
        <p:txBody>
          <a:bodyPr wrap="square" rtlCol="0">
            <a:spAutoFit/>
          </a:bodyPr>
          <a:lstStyle/>
          <a:p>
            <a:pPr algn="ctr"/>
            <a:r>
              <a:rPr lang="en-US" sz="6600" b="1" dirty="0" err="1"/>
              <a:t>Dùng</a:t>
            </a:r>
            <a:r>
              <a:rPr lang="en-US" sz="6600" b="1" dirty="0"/>
              <a:t> </a:t>
            </a:r>
            <a:r>
              <a:rPr lang="en-US" sz="6600" b="1" dirty="0" err="1"/>
              <a:t>để</a:t>
            </a:r>
            <a:r>
              <a:rPr lang="en-US" sz="6600" b="1" dirty="0"/>
              <a:t> </a:t>
            </a:r>
            <a:r>
              <a:rPr lang="en-US" sz="6600" b="1" dirty="0" err="1"/>
              <a:t>biết</a:t>
            </a:r>
            <a:r>
              <a:rPr lang="en-US" sz="6600" b="1" dirty="0"/>
              <a:t>, </a:t>
            </a:r>
            <a:r>
              <a:rPr lang="en-US" sz="6600" b="1" dirty="0" err="1"/>
              <a:t>lưu</a:t>
            </a:r>
            <a:r>
              <a:rPr lang="en-US" sz="6600" b="1" dirty="0"/>
              <a:t> </a:t>
            </a:r>
            <a:r>
              <a:rPr lang="en-US" sz="6600" b="1" dirty="0" err="1"/>
              <a:t>trữ</a:t>
            </a:r>
            <a:r>
              <a:rPr lang="en-US" sz="6600" b="1" dirty="0"/>
              <a:t> </a:t>
            </a:r>
            <a:r>
              <a:rPr lang="en-US" sz="6600" b="1" dirty="0" err="1"/>
              <a:t>thông</a:t>
            </a:r>
            <a:r>
              <a:rPr lang="en-US" sz="6600" b="1" dirty="0"/>
              <a:t> tin.</a:t>
            </a:r>
          </a:p>
        </p:txBody>
      </p:sp>
      <p:pic>
        <p:nvPicPr>
          <p:cNvPr id="20" name="Picture 3">
            <a:extLst>
              <a:ext uri="{FF2B5EF4-FFF2-40B4-BE49-F238E27FC236}">
                <a16:creationId xmlns:a16="http://schemas.microsoft.com/office/drawing/2014/main" id="{EBE7CD5A-EE06-603F-1EA9-0C4BC5C0D972}"/>
              </a:ext>
            </a:extLst>
          </p:cNvPr>
          <p:cNvPicPr>
            <a:picLocks noChangeAspect="1"/>
          </p:cNvPicPr>
          <p:nvPr/>
        </p:nvPicPr>
        <p:blipFill>
          <a:blip r:embed="rId17"/>
          <a:srcRect/>
          <a:stretch>
            <a:fillRect/>
          </a:stretch>
        </p:blipFill>
        <p:spPr>
          <a:xfrm>
            <a:off x="14706600" y="6191866"/>
            <a:ext cx="3581400" cy="3384423"/>
          </a:xfrm>
          <a:prstGeom prst="rect">
            <a:avLst/>
          </a:prstGeom>
        </p:spPr>
      </p:pic>
    </p:spTree>
    <p:extLst>
      <p:ext uri="{BB962C8B-B14F-4D97-AF65-F5344CB8AC3E}">
        <p14:creationId xmlns:p14="http://schemas.microsoft.com/office/powerpoint/2010/main" val="59780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2357860" y="-2775847"/>
            <a:ext cx="11506102" cy="5551694"/>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rot="-6291302">
            <a:off x="11959688" y="-310083"/>
            <a:ext cx="7980382" cy="6163973"/>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xmlns="" r:embed="rId5"/>
                </a:ext>
              </a:extLst>
            </a:blip>
            <a:stretch>
              <a:fillRect l="-4079" t="-2292" r="-48138" b="-88622"/>
            </a:stretch>
          </a:blipFill>
        </p:spPr>
        <p:txBody>
          <a:bodyPr/>
          <a:lstStyle/>
          <a:p>
            <a:endParaRPr lang="en-US"/>
          </a:p>
        </p:txBody>
      </p:sp>
      <p:sp>
        <p:nvSpPr>
          <p:cNvPr id="7" name="Freeform 7"/>
          <p:cNvSpPr/>
          <p:nvPr/>
        </p:nvSpPr>
        <p:spPr>
          <a:xfrm>
            <a:off x="12590635" y="-1666889"/>
            <a:ext cx="5341006" cy="41148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a:off x="-1484938" y="-1295896"/>
            <a:ext cx="4490914" cy="41148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1" name="Rectangle: Rounded Corners 10">
            <a:extLst>
              <a:ext uri="{FF2B5EF4-FFF2-40B4-BE49-F238E27FC236}">
                <a16:creationId xmlns:a16="http://schemas.microsoft.com/office/drawing/2014/main" id="{51D8F6D3-F3C2-AE38-086C-84BF6BB160CB}"/>
              </a:ext>
            </a:extLst>
          </p:cNvPr>
          <p:cNvSpPr/>
          <p:nvPr/>
        </p:nvSpPr>
        <p:spPr>
          <a:xfrm>
            <a:off x="381000" y="495300"/>
            <a:ext cx="17373600" cy="944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6">
            <a:extLst>
              <a:ext uri="{FF2B5EF4-FFF2-40B4-BE49-F238E27FC236}">
                <a16:creationId xmlns:a16="http://schemas.microsoft.com/office/drawing/2014/main" id="{125DA35D-28B2-275E-46D9-4A0F2C1F1515}"/>
              </a:ext>
            </a:extLst>
          </p:cNvPr>
          <p:cNvSpPr/>
          <p:nvPr/>
        </p:nvSpPr>
        <p:spPr>
          <a:xfrm>
            <a:off x="685800" y="1"/>
            <a:ext cx="16535400" cy="1638300"/>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3" name="TextBox 12">
            <a:extLst>
              <a:ext uri="{FF2B5EF4-FFF2-40B4-BE49-F238E27FC236}">
                <a16:creationId xmlns:a16="http://schemas.microsoft.com/office/drawing/2014/main" id="{80318F15-3235-E61F-DC0C-B60A059A1D43}"/>
              </a:ext>
            </a:extLst>
          </p:cNvPr>
          <p:cNvSpPr txBox="1"/>
          <p:nvPr/>
        </p:nvSpPr>
        <p:spPr>
          <a:xfrm>
            <a:off x="2362200" y="0"/>
            <a:ext cx="14630400" cy="1446550"/>
          </a:xfrm>
          <a:prstGeom prst="rect">
            <a:avLst/>
          </a:prstGeom>
          <a:noFill/>
        </p:spPr>
        <p:txBody>
          <a:bodyPr wrap="square" rtlCol="0">
            <a:spAutoFit/>
          </a:bodyPr>
          <a:lstStyle/>
          <a:p>
            <a:pPr lvl="0"/>
            <a:r>
              <a:rPr lang="en-US" sz="4400" b="1" dirty="0">
                <a:solidFill>
                  <a:prstClr val="white"/>
                </a:solidFill>
                <a:latin typeface="Calibri" panose="020F0502020204030204" pitchFamily="34" charset="0"/>
                <a:cs typeface="Calibri" panose="020F0502020204030204" pitchFamily="34" charset="0"/>
              </a:rPr>
              <a:t>T</a:t>
            </a:r>
            <a:r>
              <a:rPr lang="vi-VN" sz="4400" b="1" dirty="0">
                <a:solidFill>
                  <a:prstClr val="white"/>
                </a:solidFill>
                <a:latin typeface="Calibri" panose="020F0502020204030204" pitchFamily="34" charset="0"/>
                <a:cs typeface="Calibri" panose="020F0502020204030204" pitchFamily="34" charset="0"/>
              </a:rPr>
              <a:t>ìm hiểu, thiết kế poster yêu thích và trình bày đơn</a:t>
            </a:r>
            <a:r>
              <a:rPr lang="en-US" sz="4400" b="1" dirty="0">
                <a:solidFill>
                  <a:prstClr val="white"/>
                </a:solidFill>
                <a:latin typeface="Calibri" panose="020F0502020204030204" pitchFamily="34" charset="0"/>
                <a:cs typeface="Calibri" panose="020F0502020204030204" pitchFamily="34" charset="0"/>
              </a:rPr>
              <a:t> </a:t>
            </a:r>
            <a:r>
              <a:rPr lang="vi-VN" sz="4400" b="1" dirty="0">
                <a:solidFill>
                  <a:prstClr val="white"/>
                </a:solidFill>
                <a:latin typeface="Calibri" panose="020F0502020204030204" pitchFamily="34" charset="0"/>
                <a:cs typeface="Calibri" panose="020F0502020204030204" pitchFamily="34" charset="0"/>
              </a:rPr>
              <a:t>cải tiến một sáng chế mà em giản ra giấy A5 theo một số gợi ý sau:</a:t>
            </a:r>
          </a:p>
        </p:txBody>
      </p:sp>
      <p:grpSp>
        <p:nvGrpSpPr>
          <p:cNvPr id="6" name="Group 5">
            <a:extLst>
              <a:ext uri="{FF2B5EF4-FFF2-40B4-BE49-F238E27FC236}">
                <a16:creationId xmlns:a16="http://schemas.microsoft.com/office/drawing/2014/main" id="{79E7376B-4C4A-084E-4122-3B4079A786B9}"/>
              </a:ext>
            </a:extLst>
          </p:cNvPr>
          <p:cNvGrpSpPr/>
          <p:nvPr/>
        </p:nvGrpSpPr>
        <p:grpSpPr>
          <a:xfrm>
            <a:off x="609600" y="1485900"/>
            <a:ext cx="7315200" cy="1828800"/>
            <a:chOff x="4800600" y="1943100"/>
            <a:chExt cx="7315200" cy="2133600"/>
          </a:xfrm>
        </p:grpSpPr>
        <p:sp>
          <p:nvSpPr>
            <p:cNvPr id="3" name="Freeform 10">
              <a:extLst>
                <a:ext uri="{FF2B5EF4-FFF2-40B4-BE49-F238E27FC236}">
                  <a16:creationId xmlns:a16="http://schemas.microsoft.com/office/drawing/2014/main" id="{4743D510-B95E-1D56-172E-6C47299965E9}"/>
                </a:ext>
              </a:extLst>
            </p:cNvPr>
            <p:cNvSpPr/>
            <p:nvPr/>
          </p:nvSpPr>
          <p:spPr>
            <a:xfrm>
              <a:off x="4800600" y="1943100"/>
              <a:ext cx="7315200" cy="2133600"/>
            </a:xfrm>
            <a:custGeom>
              <a:avLst/>
              <a:gdLst/>
              <a:ahLst/>
              <a:cxnLst/>
              <a:rect l="l" t="t" r="r" b="b"/>
              <a:pathLst>
                <a:path w="3024000" h="1218420">
                  <a:moveTo>
                    <a:pt x="0" y="0"/>
                  </a:moveTo>
                  <a:lnTo>
                    <a:pt x="3024000" y="0"/>
                  </a:lnTo>
                  <a:lnTo>
                    <a:pt x="3024000" y="1218420"/>
                  </a:lnTo>
                  <a:lnTo>
                    <a:pt x="0" y="121842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5" name="TextBox 4">
              <a:extLst>
                <a:ext uri="{FF2B5EF4-FFF2-40B4-BE49-F238E27FC236}">
                  <a16:creationId xmlns:a16="http://schemas.microsoft.com/office/drawing/2014/main" id="{7DD45470-E032-3EB8-9A8E-98AB8DA2D21F}"/>
                </a:ext>
              </a:extLst>
            </p:cNvPr>
            <p:cNvSpPr txBox="1"/>
            <p:nvPr/>
          </p:nvSpPr>
          <p:spPr>
            <a:xfrm>
              <a:off x="6248400" y="2552700"/>
              <a:ext cx="5334000" cy="923330"/>
            </a:xfrm>
            <a:prstGeom prst="rect">
              <a:avLst/>
            </a:prstGeom>
            <a:noFill/>
          </p:spPr>
          <p:txBody>
            <a:bodyPr wrap="square" rtlCol="0">
              <a:spAutoFit/>
            </a:bodyPr>
            <a:lstStyle/>
            <a:p>
              <a:pPr rtl="0">
                <a:spcBef>
                  <a:spcPts val="0"/>
                </a:spcBef>
                <a:spcAft>
                  <a:spcPts val="500"/>
                </a:spcAft>
              </a:pPr>
              <a:r>
                <a:rPr lang="en-US" sz="5400" b="0" i="0" u="none" strike="noStrike" dirty="0">
                  <a:solidFill>
                    <a:srgbClr val="002060"/>
                  </a:solidFill>
                  <a:effectLst/>
                  <a:latin typeface="Arial" panose="020B0604020202020204" pitchFamily="34" charset="0"/>
                </a:rPr>
                <a:t> </a:t>
              </a:r>
              <a:r>
                <a:rPr lang="en-US" sz="5400" b="0" i="0" u="none" strike="noStrike" dirty="0" err="1">
                  <a:solidFill>
                    <a:srgbClr val="002060"/>
                  </a:solidFill>
                  <a:effectLst/>
                  <a:latin typeface="Arial" panose="020B0604020202020204" pitchFamily="34" charset="0"/>
                </a:rPr>
                <a:t>Tên</a:t>
              </a:r>
              <a:r>
                <a:rPr lang="en-US" sz="5400" b="0" i="0" u="none" strike="noStrike" dirty="0">
                  <a:solidFill>
                    <a:srgbClr val="002060"/>
                  </a:solidFill>
                  <a:effectLst/>
                  <a:latin typeface="Arial" panose="020B0604020202020204" pitchFamily="34" charset="0"/>
                </a:rPr>
                <a:t> </a:t>
              </a:r>
              <a:r>
                <a:rPr lang="en-US" sz="5400" b="0" i="0" u="none" strike="noStrike" dirty="0" err="1">
                  <a:solidFill>
                    <a:srgbClr val="002060"/>
                  </a:solidFill>
                  <a:effectLst/>
                  <a:latin typeface="Arial" panose="020B0604020202020204" pitchFamily="34" charset="0"/>
                </a:rPr>
                <a:t>sáng</a:t>
              </a:r>
              <a:r>
                <a:rPr lang="en-US" sz="5400" b="0" i="0" u="none" strike="noStrike" dirty="0">
                  <a:solidFill>
                    <a:srgbClr val="002060"/>
                  </a:solidFill>
                  <a:effectLst/>
                  <a:latin typeface="Arial" panose="020B0604020202020204" pitchFamily="34" charset="0"/>
                </a:rPr>
                <a:t> </a:t>
              </a:r>
              <a:r>
                <a:rPr lang="en-US" sz="5400" b="0" i="0" u="none" strike="noStrike" dirty="0" err="1">
                  <a:solidFill>
                    <a:srgbClr val="002060"/>
                  </a:solidFill>
                  <a:effectLst/>
                  <a:latin typeface="Arial" panose="020B0604020202020204" pitchFamily="34" charset="0"/>
                </a:rPr>
                <a:t>chế</a:t>
              </a:r>
              <a:r>
                <a:rPr lang="en-US" sz="5400" b="0" i="0" u="none" strike="noStrike" dirty="0">
                  <a:solidFill>
                    <a:srgbClr val="002060"/>
                  </a:solidFill>
                  <a:effectLst/>
                  <a:latin typeface="Arial" panose="020B0604020202020204" pitchFamily="34" charset="0"/>
                </a:rPr>
                <a:t>.</a:t>
              </a:r>
              <a:endParaRPr lang="en-US" sz="5400" b="0" dirty="0">
                <a:solidFill>
                  <a:srgbClr val="002060"/>
                </a:solidFill>
                <a:effectLst/>
              </a:endParaRPr>
            </a:p>
          </p:txBody>
        </p:sp>
      </p:grpSp>
      <p:grpSp>
        <p:nvGrpSpPr>
          <p:cNvPr id="10" name="Group 9">
            <a:extLst>
              <a:ext uri="{FF2B5EF4-FFF2-40B4-BE49-F238E27FC236}">
                <a16:creationId xmlns:a16="http://schemas.microsoft.com/office/drawing/2014/main" id="{5430914C-BB28-05ED-0E8B-792D5B5D27B2}"/>
              </a:ext>
            </a:extLst>
          </p:cNvPr>
          <p:cNvGrpSpPr/>
          <p:nvPr/>
        </p:nvGrpSpPr>
        <p:grpSpPr>
          <a:xfrm>
            <a:off x="4114800" y="3009900"/>
            <a:ext cx="11353800" cy="2133600"/>
            <a:chOff x="4800600" y="1943100"/>
            <a:chExt cx="7315200" cy="2133600"/>
          </a:xfrm>
        </p:grpSpPr>
        <p:sp>
          <p:nvSpPr>
            <p:cNvPr id="14" name="Freeform 10">
              <a:extLst>
                <a:ext uri="{FF2B5EF4-FFF2-40B4-BE49-F238E27FC236}">
                  <a16:creationId xmlns:a16="http://schemas.microsoft.com/office/drawing/2014/main" id="{F60EB18B-3F43-EE73-1B1E-726AD8AAAD00}"/>
                </a:ext>
              </a:extLst>
            </p:cNvPr>
            <p:cNvSpPr/>
            <p:nvPr/>
          </p:nvSpPr>
          <p:spPr>
            <a:xfrm>
              <a:off x="4800600" y="1943100"/>
              <a:ext cx="7315200" cy="2133600"/>
            </a:xfrm>
            <a:custGeom>
              <a:avLst/>
              <a:gdLst/>
              <a:ahLst/>
              <a:cxnLst/>
              <a:rect l="l" t="t" r="r" b="b"/>
              <a:pathLst>
                <a:path w="3024000" h="1218420">
                  <a:moveTo>
                    <a:pt x="0" y="0"/>
                  </a:moveTo>
                  <a:lnTo>
                    <a:pt x="3024000" y="0"/>
                  </a:lnTo>
                  <a:lnTo>
                    <a:pt x="3024000" y="1218420"/>
                  </a:lnTo>
                  <a:lnTo>
                    <a:pt x="0" y="121842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4D5A109D-2204-BFF6-FE54-F259E5411E12}"/>
                </a:ext>
              </a:extLst>
            </p:cNvPr>
            <p:cNvSpPr txBox="1"/>
            <p:nvPr/>
          </p:nvSpPr>
          <p:spPr>
            <a:xfrm>
              <a:off x="6248400" y="2552700"/>
              <a:ext cx="5572828" cy="769441"/>
            </a:xfrm>
            <a:prstGeom prst="rect">
              <a:avLst/>
            </a:prstGeom>
            <a:noFill/>
          </p:spPr>
          <p:txBody>
            <a:bodyPr wrap="square" rtlCol="0">
              <a:spAutoFit/>
            </a:bodyPr>
            <a:lstStyle/>
            <a:p>
              <a:pPr rtl="0">
                <a:spcBef>
                  <a:spcPts val="0"/>
                </a:spcBef>
                <a:spcAft>
                  <a:spcPts val="500"/>
                </a:spcAft>
              </a:pPr>
              <a:r>
                <a:rPr lang="en-US" sz="4400" dirty="0" err="1">
                  <a:solidFill>
                    <a:srgbClr val="002060"/>
                  </a:solidFill>
                </a:rPr>
                <a:t>Nhà</a:t>
              </a:r>
              <a:r>
                <a:rPr lang="en-US" sz="4400" dirty="0">
                  <a:solidFill>
                    <a:srgbClr val="002060"/>
                  </a:solidFill>
                </a:rPr>
                <a:t> </a:t>
              </a:r>
              <a:r>
                <a:rPr lang="en-US" sz="4400" dirty="0" err="1">
                  <a:solidFill>
                    <a:srgbClr val="002060"/>
                  </a:solidFill>
                </a:rPr>
                <a:t>sáng</a:t>
              </a:r>
              <a:r>
                <a:rPr lang="en-US" sz="4400" dirty="0">
                  <a:solidFill>
                    <a:srgbClr val="002060"/>
                  </a:solidFill>
                </a:rPr>
                <a:t> </a:t>
              </a:r>
              <a:r>
                <a:rPr lang="en-US" sz="4400" dirty="0" err="1">
                  <a:solidFill>
                    <a:srgbClr val="002060"/>
                  </a:solidFill>
                </a:rPr>
                <a:t>chế</a:t>
              </a:r>
              <a:r>
                <a:rPr lang="en-US" sz="4400" dirty="0">
                  <a:solidFill>
                    <a:srgbClr val="002060"/>
                  </a:solidFill>
                </a:rPr>
                <a:t> </a:t>
              </a:r>
              <a:r>
                <a:rPr lang="en-US" sz="4400" dirty="0" err="1">
                  <a:solidFill>
                    <a:srgbClr val="002060"/>
                  </a:solidFill>
                </a:rPr>
                <a:t>phát</a:t>
              </a:r>
              <a:r>
                <a:rPr lang="en-US" sz="4400" dirty="0">
                  <a:solidFill>
                    <a:srgbClr val="002060"/>
                  </a:solidFill>
                </a:rPr>
                <a:t> </a:t>
              </a:r>
              <a:r>
                <a:rPr lang="en-US" sz="4400" dirty="0" err="1">
                  <a:solidFill>
                    <a:srgbClr val="002060"/>
                  </a:solidFill>
                </a:rPr>
                <a:t>minh</a:t>
              </a:r>
              <a:r>
                <a:rPr lang="en-US" sz="4400" dirty="0">
                  <a:solidFill>
                    <a:srgbClr val="002060"/>
                  </a:solidFill>
                </a:rPr>
                <a:t> </a:t>
              </a:r>
              <a:r>
                <a:rPr lang="en-US" sz="4400" dirty="0" err="1">
                  <a:solidFill>
                    <a:srgbClr val="002060"/>
                  </a:solidFill>
                </a:rPr>
                <a:t>sáng</a:t>
              </a:r>
              <a:r>
                <a:rPr lang="en-US" sz="4400" dirty="0">
                  <a:solidFill>
                    <a:srgbClr val="002060"/>
                  </a:solidFill>
                </a:rPr>
                <a:t> </a:t>
              </a:r>
              <a:r>
                <a:rPr lang="en-US" sz="4400" dirty="0" err="1">
                  <a:solidFill>
                    <a:srgbClr val="002060"/>
                  </a:solidFill>
                </a:rPr>
                <a:t>chế</a:t>
              </a:r>
              <a:r>
                <a:rPr lang="en-US" sz="4400" dirty="0">
                  <a:solidFill>
                    <a:srgbClr val="002060"/>
                  </a:solidFill>
                </a:rPr>
                <a:t> </a:t>
              </a:r>
              <a:r>
                <a:rPr lang="en-US" sz="4400" dirty="0" err="1">
                  <a:solidFill>
                    <a:srgbClr val="002060"/>
                  </a:solidFill>
                </a:rPr>
                <a:t>đó</a:t>
              </a:r>
              <a:r>
                <a:rPr lang="en-US" sz="4400" dirty="0">
                  <a:solidFill>
                    <a:srgbClr val="002060"/>
                  </a:solidFill>
                </a:rPr>
                <a:t>.</a:t>
              </a:r>
            </a:p>
          </p:txBody>
        </p:sp>
      </p:grpSp>
      <p:grpSp>
        <p:nvGrpSpPr>
          <p:cNvPr id="20" name="Group 19">
            <a:extLst>
              <a:ext uri="{FF2B5EF4-FFF2-40B4-BE49-F238E27FC236}">
                <a16:creationId xmlns:a16="http://schemas.microsoft.com/office/drawing/2014/main" id="{9A597C30-1F7A-698C-A263-98796766A4A6}"/>
              </a:ext>
            </a:extLst>
          </p:cNvPr>
          <p:cNvGrpSpPr/>
          <p:nvPr/>
        </p:nvGrpSpPr>
        <p:grpSpPr>
          <a:xfrm>
            <a:off x="838200" y="4686300"/>
            <a:ext cx="10972800" cy="2133600"/>
            <a:chOff x="4800600" y="1943100"/>
            <a:chExt cx="7315200" cy="2133600"/>
          </a:xfrm>
        </p:grpSpPr>
        <p:sp>
          <p:nvSpPr>
            <p:cNvPr id="21" name="Freeform 10">
              <a:extLst>
                <a:ext uri="{FF2B5EF4-FFF2-40B4-BE49-F238E27FC236}">
                  <a16:creationId xmlns:a16="http://schemas.microsoft.com/office/drawing/2014/main" id="{22296BBD-9B28-13C9-0A2D-B011170672A7}"/>
                </a:ext>
              </a:extLst>
            </p:cNvPr>
            <p:cNvSpPr/>
            <p:nvPr/>
          </p:nvSpPr>
          <p:spPr>
            <a:xfrm>
              <a:off x="4800600" y="1943100"/>
              <a:ext cx="7315200" cy="2133600"/>
            </a:xfrm>
            <a:custGeom>
              <a:avLst/>
              <a:gdLst/>
              <a:ahLst/>
              <a:cxnLst/>
              <a:rect l="l" t="t" r="r" b="b"/>
              <a:pathLst>
                <a:path w="3024000" h="1218420">
                  <a:moveTo>
                    <a:pt x="0" y="0"/>
                  </a:moveTo>
                  <a:lnTo>
                    <a:pt x="3024000" y="0"/>
                  </a:lnTo>
                  <a:lnTo>
                    <a:pt x="3024000" y="1218420"/>
                  </a:lnTo>
                  <a:lnTo>
                    <a:pt x="0" y="121842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22" name="TextBox 21">
              <a:extLst>
                <a:ext uri="{FF2B5EF4-FFF2-40B4-BE49-F238E27FC236}">
                  <a16:creationId xmlns:a16="http://schemas.microsoft.com/office/drawing/2014/main" id="{294D41A6-7718-B1F9-AF28-5FA49A012181}"/>
                </a:ext>
              </a:extLst>
            </p:cNvPr>
            <p:cNvSpPr txBox="1"/>
            <p:nvPr/>
          </p:nvSpPr>
          <p:spPr>
            <a:xfrm>
              <a:off x="6248400" y="2552700"/>
              <a:ext cx="5334000" cy="769441"/>
            </a:xfrm>
            <a:prstGeom prst="rect">
              <a:avLst/>
            </a:prstGeom>
            <a:noFill/>
          </p:spPr>
          <p:txBody>
            <a:bodyPr wrap="square" rtlCol="0">
              <a:spAutoFit/>
            </a:bodyPr>
            <a:lstStyle/>
            <a:p>
              <a:pPr rtl="0">
                <a:spcBef>
                  <a:spcPts val="0"/>
                </a:spcBef>
                <a:spcAft>
                  <a:spcPts val="500"/>
                </a:spcAft>
              </a:pPr>
              <a:r>
                <a:rPr lang="en-US" sz="4400" b="0" i="0" u="none" strike="noStrike" dirty="0" err="1">
                  <a:solidFill>
                    <a:srgbClr val="002060"/>
                  </a:solidFill>
                  <a:effectLst/>
                  <a:latin typeface="Arial" panose="020B0604020202020204" pitchFamily="34" charset="0"/>
                </a:rPr>
                <a:t>Công</a:t>
              </a:r>
              <a:r>
                <a:rPr lang="en-US" sz="4400" b="0" i="0" u="none" strike="noStrike" dirty="0">
                  <a:solidFill>
                    <a:srgbClr val="002060"/>
                  </a:solidFill>
                  <a:effectLst/>
                  <a:latin typeface="Arial" panose="020B0604020202020204" pitchFamily="34" charset="0"/>
                </a:rPr>
                <a:t> </a:t>
              </a:r>
              <a:r>
                <a:rPr lang="en-US" sz="4400" b="0" i="0" u="none" strike="noStrike" dirty="0" err="1">
                  <a:solidFill>
                    <a:srgbClr val="002060"/>
                  </a:solidFill>
                  <a:effectLst/>
                  <a:latin typeface="Arial" panose="020B0604020202020204" pitchFamily="34" charset="0"/>
                </a:rPr>
                <a:t>dụng</a:t>
              </a:r>
              <a:r>
                <a:rPr lang="en-US" sz="4400" b="0" i="0" u="none" strike="noStrike" dirty="0">
                  <a:solidFill>
                    <a:srgbClr val="002060"/>
                  </a:solidFill>
                  <a:effectLst/>
                  <a:latin typeface="Arial" panose="020B0604020202020204" pitchFamily="34" charset="0"/>
                </a:rPr>
                <a:t> </a:t>
              </a:r>
              <a:r>
                <a:rPr lang="en-US" sz="4400" b="0" i="0" u="none" strike="noStrike" dirty="0" err="1">
                  <a:solidFill>
                    <a:srgbClr val="002060"/>
                  </a:solidFill>
                  <a:effectLst/>
                  <a:latin typeface="Arial" panose="020B0604020202020204" pitchFamily="34" charset="0"/>
                </a:rPr>
                <a:t>của</a:t>
              </a:r>
              <a:r>
                <a:rPr lang="en-US" sz="4400" b="0" i="0" u="none" strike="noStrike" dirty="0">
                  <a:solidFill>
                    <a:srgbClr val="002060"/>
                  </a:solidFill>
                  <a:effectLst/>
                  <a:latin typeface="Arial" panose="020B0604020202020204" pitchFamily="34" charset="0"/>
                </a:rPr>
                <a:t> </a:t>
              </a:r>
              <a:r>
                <a:rPr lang="en-US" sz="4400" b="0" i="0" u="none" strike="noStrike" dirty="0" err="1">
                  <a:solidFill>
                    <a:srgbClr val="002060"/>
                  </a:solidFill>
                  <a:effectLst/>
                  <a:latin typeface="Arial" panose="020B0604020202020204" pitchFamily="34" charset="0"/>
                </a:rPr>
                <a:t>sáng</a:t>
              </a:r>
              <a:r>
                <a:rPr lang="en-US" sz="4400" b="0" i="0" u="none" strike="noStrike" dirty="0">
                  <a:solidFill>
                    <a:srgbClr val="002060"/>
                  </a:solidFill>
                  <a:effectLst/>
                  <a:latin typeface="Arial" panose="020B0604020202020204" pitchFamily="34" charset="0"/>
                </a:rPr>
                <a:t> </a:t>
              </a:r>
              <a:r>
                <a:rPr lang="en-US" sz="4400" b="0" i="0" u="none" strike="noStrike" dirty="0" err="1">
                  <a:solidFill>
                    <a:srgbClr val="002060"/>
                  </a:solidFill>
                  <a:effectLst/>
                  <a:latin typeface="Arial" panose="020B0604020202020204" pitchFamily="34" charset="0"/>
                </a:rPr>
                <a:t>chế</a:t>
              </a:r>
              <a:r>
                <a:rPr lang="en-US" sz="4400" b="0" i="0" u="none" strike="noStrike" dirty="0">
                  <a:solidFill>
                    <a:srgbClr val="002060"/>
                  </a:solidFill>
                  <a:effectLst/>
                  <a:latin typeface="Arial" panose="020B0604020202020204" pitchFamily="34" charset="0"/>
                </a:rPr>
                <a:t> </a:t>
              </a:r>
              <a:r>
                <a:rPr lang="en-US" sz="4400" b="0" i="0" u="none" strike="noStrike" dirty="0" err="1">
                  <a:solidFill>
                    <a:srgbClr val="002060"/>
                  </a:solidFill>
                  <a:effectLst/>
                  <a:latin typeface="Arial" panose="020B0604020202020204" pitchFamily="34" charset="0"/>
                </a:rPr>
                <a:t>đó</a:t>
              </a:r>
              <a:r>
                <a:rPr lang="en-US" sz="4400" b="0" i="0" u="none" strike="noStrike" dirty="0">
                  <a:solidFill>
                    <a:srgbClr val="002060"/>
                  </a:solidFill>
                  <a:effectLst/>
                  <a:latin typeface="Arial" panose="020B0604020202020204" pitchFamily="34" charset="0"/>
                </a:rPr>
                <a:t>.</a:t>
              </a:r>
            </a:p>
          </p:txBody>
        </p:sp>
      </p:grpSp>
      <p:grpSp>
        <p:nvGrpSpPr>
          <p:cNvPr id="23" name="Group 22">
            <a:extLst>
              <a:ext uri="{FF2B5EF4-FFF2-40B4-BE49-F238E27FC236}">
                <a16:creationId xmlns:a16="http://schemas.microsoft.com/office/drawing/2014/main" id="{FAAF15B5-D049-9C76-BA77-433693E22336}"/>
              </a:ext>
            </a:extLst>
          </p:cNvPr>
          <p:cNvGrpSpPr/>
          <p:nvPr/>
        </p:nvGrpSpPr>
        <p:grpSpPr>
          <a:xfrm>
            <a:off x="5257800" y="6362700"/>
            <a:ext cx="10972800" cy="2133600"/>
            <a:chOff x="4800600" y="1943100"/>
            <a:chExt cx="7315200" cy="2133600"/>
          </a:xfrm>
        </p:grpSpPr>
        <p:sp>
          <p:nvSpPr>
            <p:cNvPr id="24" name="Freeform 10">
              <a:extLst>
                <a:ext uri="{FF2B5EF4-FFF2-40B4-BE49-F238E27FC236}">
                  <a16:creationId xmlns:a16="http://schemas.microsoft.com/office/drawing/2014/main" id="{C82E3A83-AAB7-765A-B848-F1E74CB88F13}"/>
                </a:ext>
              </a:extLst>
            </p:cNvPr>
            <p:cNvSpPr/>
            <p:nvPr/>
          </p:nvSpPr>
          <p:spPr>
            <a:xfrm>
              <a:off x="4800600" y="1943100"/>
              <a:ext cx="7315200" cy="2133600"/>
            </a:xfrm>
            <a:custGeom>
              <a:avLst/>
              <a:gdLst/>
              <a:ahLst/>
              <a:cxnLst/>
              <a:rect l="l" t="t" r="r" b="b"/>
              <a:pathLst>
                <a:path w="3024000" h="1218420">
                  <a:moveTo>
                    <a:pt x="0" y="0"/>
                  </a:moveTo>
                  <a:lnTo>
                    <a:pt x="3024000" y="0"/>
                  </a:lnTo>
                  <a:lnTo>
                    <a:pt x="3024000" y="1218420"/>
                  </a:lnTo>
                  <a:lnTo>
                    <a:pt x="0" y="121842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25" name="TextBox 24">
              <a:extLst>
                <a:ext uri="{FF2B5EF4-FFF2-40B4-BE49-F238E27FC236}">
                  <a16:creationId xmlns:a16="http://schemas.microsoft.com/office/drawing/2014/main" id="{CB7D2431-3B15-9DF2-7A39-D8A14066EAD8}"/>
                </a:ext>
              </a:extLst>
            </p:cNvPr>
            <p:cNvSpPr txBox="1"/>
            <p:nvPr/>
          </p:nvSpPr>
          <p:spPr>
            <a:xfrm>
              <a:off x="6273800" y="2400300"/>
              <a:ext cx="5334000" cy="1200329"/>
            </a:xfrm>
            <a:prstGeom prst="rect">
              <a:avLst/>
            </a:prstGeom>
            <a:noFill/>
          </p:spPr>
          <p:txBody>
            <a:bodyPr wrap="square" rtlCol="0">
              <a:spAutoFit/>
            </a:bodyPr>
            <a:lstStyle/>
            <a:p>
              <a:pPr rtl="0">
                <a:spcBef>
                  <a:spcPts val="0"/>
                </a:spcBef>
                <a:spcAft>
                  <a:spcPts val="500"/>
                </a:spcAft>
              </a:pPr>
              <a:r>
                <a:rPr lang="vi-VN" sz="3600" b="0" i="0" u="none" strike="noStrike" dirty="0">
                  <a:solidFill>
                    <a:srgbClr val="002060"/>
                  </a:solidFill>
                  <a:effectLst/>
                  <a:latin typeface="Calibri" panose="020F0502020204030204" pitchFamily="34" charset="0"/>
                  <a:cs typeface="Calibri" panose="020F0502020204030204" pitchFamily="34" charset="0"/>
                </a:rPr>
                <a:t>Ý tưởng cải tiến sáng chế (ưu điểm/điểm mới của sáng chế đó).</a:t>
              </a:r>
              <a:endParaRPr lang="vi-VN" sz="7200" b="0" dirty="0">
                <a:solidFill>
                  <a:srgbClr val="002060"/>
                </a:solidFill>
                <a:effectLst/>
                <a:latin typeface="Calibri" panose="020F0502020204030204" pitchFamily="34" charset="0"/>
                <a:cs typeface="Calibri" panose="020F0502020204030204" pitchFamily="34" charset="0"/>
              </a:endParaRPr>
            </a:p>
          </p:txBody>
        </p:sp>
      </p:grpSp>
      <p:grpSp>
        <p:nvGrpSpPr>
          <p:cNvPr id="26" name="Group 25">
            <a:extLst>
              <a:ext uri="{FF2B5EF4-FFF2-40B4-BE49-F238E27FC236}">
                <a16:creationId xmlns:a16="http://schemas.microsoft.com/office/drawing/2014/main" id="{08C88096-9688-B3C1-3BA5-72EBA110FD5D}"/>
              </a:ext>
            </a:extLst>
          </p:cNvPr>
          <p:cNvGrpSpPr/>
          <p:nvPr/>
        </p:nvGrpSpPr>
        <p:grpSpPr>
          <a:xfrm>
            <a:off x="2133600" y="7962900"/>
            <a:ext cx="9753600" cy="2133600"/>
            <a:chOff x="4800600" y="1943100"/>
            <a:chExt cx="7315200" cy="2133600"/>
          </a:xfrm>
        </p:grpSpPr>
        <p:sp>
          <p:nvSpPr>
            <p:cNvPr id="27" name="Freeform 10">
              <a:extLst>
                <a:ext uri="{FF2B5EF4-FFF2-40B4-BE49-F238E27FC236}">
                  <a16:creationId xmlns:a16="http://schemas.microsoft.com/office/drawing/2014/main" id="{19A48453-EB58-32C0-EE83-B7EEF48C1764}"/>
                </a:ext>
              </a:extLst>
            </p:cNvPr>
            <p:cNvSpPr/>
            <p:nvPr/>
          </p:nvSpPr>
          <p:spPr>
            <a:xfrm>
              <a:off x="4800600" y="1943100"/>
              <a:ext cx="7315200" cy="2133600"/>
            </a:xfrm>
            <a:custGeom>
              <a:avLst/>
              <a:gdLst/>
              <a:ahLst/>
              <a:cxnLst/>
              <a:rect l="l" t="t" r="r" b="b"/>
              <a:pathLst>
                <a:path w="3024000" h="1218420">
                  <a:moveTo>
                    <a:pt x="0" y="0"/>
                  </a:moveTo>
                  <a:lnTo>
                    <a:pt x="3024000" y="0"/>
                  </a:lnTo>
                  <a:lnTo>
                    <a:pt x="3024000" y="1218420"/>
                  </a:lnTo>
                  <a:lnTo>
                    <a:pt x="0" y="121842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28" name="TextBox 27">
              <a:extLst>
                <a:ext uri="{FF2B5EF4-FFF2-40B4-BE49-F238E27FC236}">
                  <a16:creationId xmlns:a16="http://schemas.microsoft.com/office/drawing/2014/main" id="{D446A0B8-C16E-FF52-15F9-557FFF3CE1AB}"/>
                </a:ext>
              </a:extLst>
            </p:cNvPr>
            <p:cNvSpPr txBox="1"/>
            <p:nvPr/>
          </p:nvSpPr>
          <p:spPr>
            <a:xfrm>
              <a:off x="6248400" y="2552700"/>
              <a:ext cx="5572828" cy="830997"/>
            </a:xfrm>
            <a:prstGeom prst="rect">
              <a:avLst/>
            </a:prstGeom>
            <a:noFill/>
          </p:spPr>
          <p:txBody>
            <a:bodyPr wrap="square" rtlCol="0">
              <a:spAutoFit/>
            </a:bodyPr>
            <a:lstStyle/>
            <a:p>
              <a:pPr rtl="0">
                <a:spcBef>
                  <a:spcPts val="0"/>
                </a:spcBef>
                <a:spcAft>
                  <a:spcPts val="500"/>
                </a:spcAft>
              </a:pPr>
              <a:r>
                <a:rPr lang="vi-VN" sz="4800" b="0" i="0" u="none" strike="noStrike" dirty="0">
                  <a:solidFill>
                    <a:srgbClr val="002060"/>
                  </a:solidFill>
                  <a:effectLst/>
                  <a:latin typeface="Calibri" panose="020F0502020204030204" pitchFamily="34" charset="0"/>
                  <a:cs typeface="Calibri" panose="020F0502020204030204" pitchFamily="34" charset="0"/>
                </a:rPr>
                <a:t>Hình vẽ minh hoạ đơn giản.</a:t>
              </a:r>
              <a:endParaRPr lang="vi-VN" sz="9600" b="0" dirty="0">
                <a:solidFill>
                  <a:srgbClr val="002060"/>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34952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4429557">
            <a:off x="10032316" y="2016409"/>
            <a:ext cx="12655191" cy="7631847"/>
          </a:xfrm>
          <a:custGeom>
            <a:avLst/>
            <a:gdLst/>
            <a:ahLst/>
            <a:cxnLst/>
            <a:rect l="l" t="t" r="r" b="b"/>
            <a:pathLst>
              <a:path w="12655191" h="7631847">
                <a:moveTo>
                  <a:pt x="0" y="0"/>
                </a:moveTo>
                <a:lnTo>
                  <a:pt x="12655191" y="0"/>
                </a:lnTo>
                <a:lnTo>
                  <a:pt x="12655191" y="7631846"/>
                </a:lnTo>
                <a:lnTo>
                  <a:pt x="0" y="7631846"/>
                </a:lnTo>
                <a:lnTo>
                  <a:pt x="0" y="0"/>
                </a:lnTo>
                <a:close/>
              </a:path>
            </a:pathLst>
          </a:custGeom>
          <a:blipFill>
            <a:blip r:embed="rId2">
              <a:extLst>
                <a:ext uri="{96DAC541-7B7A-43D3-8B79-37D633B846F1}">
                  <asvg:svgBlip xmlns:asvg="http://schemas.microsoft.com/office/drawing/2016/SVG/main" xmlns="" r:embed="rId3"/>
                </a:ext>
              </a:extLst>
            </a:blip>
            <a:stretch>
              <a:fillRect r="-31050" b="-123167"/>
            </a:stretch>
          </a:blipFill>
        </p:spPr>
        <p:txBody>
          <a:bodyPr/>
          <a:lstStyle/>
          <a:p>
            <a:endParaRPr lang="en-US"/>
          </a:p>
        </p:txBody>
      </p:sp>
      <p:sp>
        <p:nvSpPr>
          <p:cNvPr id="3" name="Freeform 3"/>
          <p:cNvSpPr/>
          <p:nvPr/>
        </p:nvSpPr>
        <p:spPr>
          <a:xfrm>
            <a:off x="1607404" y="8432175"/>
            <a:ext cx="14046119" cy="6777253"/>
          </a:xfrm>
          <a:custGeom>
            <a:avLst/>
            <a:gdLst/>
            <a:ahLst/>
            <a:cxnLst/>
            <a:rect l="l" t="t" r="r" b="b"/>
            <a:pathLst>
              <a:path w="14046119" h="6777253">
                <a:moveTo>
                  <a:pt x="0" y="0"/>
                </a:moveTo>
                <a:lnTo>
                  <a:pt x="14046120" y="0"/>
                </a:lnTo>
                <a:lnTo>
                  <a:pt x="14046120" y="6777252"/>
                </a:lnTo>
                <a:lnTo>
                  <a:pt x="0" y="67772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1929465" y="3420096"/>
            <a:ext cx="7073738" cy="10027207"/>
          </a:xfrm>
          <a:custGeom>
            <a:avLst/>
            <a:gdLst/>
            <a:ahLst/>
            <a:cxnLst/>
            <a:rect l="l" t="t" r="r" b="b"/>
            <a:pathLst>
              <a:path w="7073738" h="10027207">
                <a:moveTo>
                  <a:pt x="0" y="0"/>
                </a:moveTo>
                <a:lnTo>
                  <a:pt x="7073739" y="0"/>
                </a:lnTo>
                <a:lnTo>
                  <a:pt x="7073739" y="10027206"/>
                </a:lnTo>
                <a:lnTo>
                  <a:pt x="0" y="1002720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2525986" y="3832954"/>
            <a:ext cx="4310253" cy="8229600"/>
          </a:xfrm>
          <a:custGeom>
            <a:avLst/>
            <a:gdLst/>
            <a:ahLst/>
            <a:cxnLst/>
            <a:rect l="l" t="t" r="r" b="b"/>
            <a:pathLst>
              <a:path w="4310253" h="8229600">
                <a:moveTo>
                  <a:pt x="0" y="0"/>
                </a:moveTo>
                <a:lnTo>
                  <a:pt x="4310253" y="0"/>
                </a:lnTo>
                <a:lnTo>
                  <a:pt x="4310253" y="8229600"/>
                </a:lnTo>
                <a:lnTo>
                  <a:pt x="0" y="8229600"/>
                </a:lnTo>
                <a:lnTo>
                  <a:pt x="0" y="0"/>
                </a:lnTo>
                <a:close/>
              </a:path>
            </a:pathLst>
          </a:custGeom>
          <a:blipFill>
            <a:blip r:embed="rId8"/>
            <a:stretch>
              <a:fillRect/>
            </a:stretch>
          </a:blipFill>
        </p:spPr>
        <p:txBody>
          <a:bodyPr/>
          <a:lstStyle/>
          <a:p>
            <a:endParaRPr lang="en-US"/>
          </a:p>
        </p:txBody>
      </p:sp>
      <p:sp>
        <p:nvSpPr>
          <p:cNvPr id="6" name="Freeform 6"/>
          <p:cNvSpPr/>
          <p:nvPr/>
        </p:nvSpPr>
        <p:spPr>
          <a:xfrm>
            <a:off x="11740104" y="1792735"/>
            <a:ext cx="1945757" cy="1627360"/>
          </a:xfrm>
          <a:custGeom>
            <a:avLst/>
            <a:gdLst/>
            <a:ahLst/>
            <a:cxnLst/>
            <a:rect l="l" t="t" r="r" b="b"/>
            <a:pathLst>
              <a:path w="1945757" h="1627360">
                <a:moveTo>
                  <a:pt x="0" y="0"/>
                </a:moveTo>
                <a:lnTo>
                  <a:pt x="1945757" y="0"/>
                </a:lnTo>
                <a:lnTo>
                  <a:pt x="1945757" y="1627361"/>
                </a:lnTo>
                <a:lnTo>
                  <a:pt x="0" y="162736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7" name="Freeform 7"/>
          <p:cNvSpPr/>
          <p:nvPr/>
        </p:nvSpPr>
        <p:spPr>
          <a:xfrm rot="7577007" flipV="1">
            <a:off x="-1768711" y="2098345"/>
            <a:ext cx="7315200" cy="1712976"/>
          </a:xfrm>
          <a:custGeom>
            <a:avLst/>
            <a:gdLst/>
            <a:ahLst/>
            <a:cxnLst/>
            <a:rect l="l" t="t" r="r" b="b"/>
            <a:pathLst>
              <a:path w="7315200" h="1712976">
                <a:moveTo>
                  <a:pt x="0" y="1712976"/>
                </a:moveTo>
                <a:lnTo>
                  <a:pt x="7315200" y="1712976"/>
                </a:lnTo>
                <a:lnTo>
                  <a:pt x="7315200" y="0"/>
                </a:lnTo>
                <a:lnTo>
                  <a:pt x="0" y="0"/>
                </a:lnTo>
                <a:lnTo>
                  <a:pt x="0" y="1712976"/>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8" name="Freeform 8"/>
          <p:cNvSpPr/>
          <p:nvPr/>
        </p:nvSpPr>
        <p:spPr>
          <a:xfrm rot="1526331">
            <a:off x="13143627" y="-1883675"/>
            <a:ext cx="3396580" cy="4114800"/>
          </a:xfrm>
          <a:custGeom>
            <a:avLst/>
            <a:gdLst/>
            <a:ahLst/>
            <a:cxnLst/>
            <a:rect l="l" t="t" r="r" b="b"/>
            <a:pathLst>
              <a:path w="3396580" h="4114800">
                <a:moveTo>
                  <a:pt x="0" y="0"/>
                </a:moveTo>
                <a:lnTo>
                  <a:pt x="3396581" y="0"/>
                </a:lnTo>
                <a:lnTo>
                  <a:pt x="3396581"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pic>
        <p:nvPicPr>
          <p:cNvPr id="16" name="Picture 15">
            <a:extLst>
              <a:ext uri="{FF2B5EF4-FFF2-40B4-BE49-F238E27FC236}">
                <a16:creationId xmlns:a16="http://schemas.microsoft.com/office/drawing/2014/main" id="{D7AAB098-4C21-34D3-3EED-3F7B6E88D6D7}"/>
              </a:ext>
            </a:extLst>
          </p:cNvPr>
          <p:cNvPicPr>
            <a:picLocks noChangeAspect="1"/>
          </p:cNvPicPr>
          <p:nvPr/>
        </p:nvPicPr>
        <p:blipFill>
          <a:blip r:embed="rId15"/>
          <a:stretch>
            <a:fillRect/>
          </a:stretch>
        </p:blipFill>
        <p:spPr>
          <a:xfrm>
            <a:off x="2743200" y="2857500"/>
            <a:ext cx="10693311" cy="30787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6615834" y="6736085"/>
            <a:ext cx="14529757" cy="7010608"/>
          </a:xfrm>
          <a:custGeom>
            <a:avLst/>
            <a:gdLst/>
            <a:ahLst/>
            <a:cxnLst/>
            <a:rect l="l" t="t" r="r" b="b"/>
            <a:pathLst>
              <a:path w="14529757" h="7010608">
                <a:moveTo>
                  <a:pt x="0" y="0"/>
                </a:moveTo>
                <a:lnTo>
                  <a:pt x="14529757" y="0"/>
                </a:lnTo>
                <a:lnTo>
                  <a:pt x="14529757" y="7010608"/>
                </a:lnTo>
                <a:lnTo>
                  <a:pt x="0" y="701060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Freeform 3"/>
          <p:cNvSpPr/>
          <p:nvPr/>
        </p:nvSpPr>
        <p:spPr>
          <a:xfrm rot="-4588844">
            <a:off x="-1255161" y="-458875"/>
            <a:ext cx="6596345" cy="5509169"/>
          </a:xfrm>
          <a:custGeom>
            <a:avLst/>
            <a:gdLst/>
            <a:ahLst/>
            <a:cxnLst/>
            <a:rect l="l" t="t" r="r" b="b"/>
            <a:pathLst>
              <a:path w="6596345" h="5509169">
                <a:moveTo>
                  <a:pt x="0" y="0"/>
                </a:moveTo>
                <a:lnTo>
                  <a:pt x="6596345" y="0"/>
                </a:lnTo>
                <a:lnTo>
                  <a:pt x="6596345" y="5509169"/>
                </a:lnTo>
                <a:lnTo>
                  <a:pt x="0" y="5509169"/>
                </a:lnTo>
                <a:lnTo>
                  <a:pt x="0" y="0"/>
                </a:lnTo>
                <a:close/>
              </a:path>
            </a:pathLst>
          </a:custGeom>
          <a:blipFill>
            <a:blip r:embed="rId5">
              <a:extLst>
                <a:ext uri="{96DAC541-7B7A-43D3-8B79-37D633B846F1}">
                  <asvg:svgBlip xmlns:asvg="http://schemas.microsoft.com/office/drawing/2016/SVG/main" xmlns="" r:embed="rId6"/>
                </a:ext>
              </a:extLst>
            </a:blip>
            <a:stretch>
              <a:fillRect l="-5007" t="-51538" r="-25637"/>
            </a:stretch>
          </a:blipFill>
        </p:spPr>
        <p:txBody>
          <a:bodyPr/>
          <a:lstStyle/>
          <a:p>
            <a:endParaRPr lang="en-US"/>
          </a:p>
        </p:txBody>
      </p:sp>
      <p:sp>
        <p:nvSpPr>
          <p:cNvPr id="4" name="Freeform 4"/>
          <p:cNvSpPr/>
          <p:nvPr/>
        </p:nvSpPr>
        <p:spPr>
          <a:xfrm rot="-2700000">
            <a:off x="9206243" y="-431926"/>
            <a:ext cx="4114136" cy="2741043"/>
          </a:xfrm>
          <a:custGeom>
            <a:avLst/>
            <a:gdLst/>
            <a:ahLst/>
            <a:cxnLst/>
            <a:rect l="l" t="t" r="r" b="b"/>
            <a:pathLst>
              <a:path w="4114136" h="2741043">
                <a:moveTo>
                  <a:pt x="0" y="0"/>
                </a:moveTo>
                <a:lnTo>
                  <a:pt x="4114137" y="0"/>
                </a:lnTo>
                <a:lnTo>
                  <a:pt x="4114137" y="2741043"/>
                </a:lnTo>
                <a:lnTo>
                  <a:pt x="0" y="274104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5" name="Freeform 5"/>
          <p:cNvSpPr/>
          <p:nvPr/>
        </p:nvSpPr>
        <p:spPr>
          <a:xfrm rot="-7105757">
            <a:off x="13818701" y="-4608774"/>
            <a:ext cx="8136733" cy="7882460"/>
          </a:xfrm>
          <a:custGeom>
            <a:avLst/>
            <a:gdLst/>
            <a:ahLst/>
            <a:cxnLst/>
            <a:rect l="l" t="t" r="r" b="b"/>
            <a:pathLst>
              <a:path w="8136733" h="7882460">
                <a:moveTo>
                  <a:pt x="0" y="0"/>
                </a:moveTo>
                <a:lnTo>
                  <a:pt x="8136733" y="0"/>
                </a:lnTo>
                <a:lnTo>
                  <a:pt x="8136733" y="7882461"/>
                </a:lnTo>
                <a:lnTo>
                  <a:pt x="0" y="788246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6" name="Freeform 6"/>
          <p:cNvSpPr/>
          <p:nvPr/>
        </p:nvSpPr>
        <p:spPr>
          <a:xfrm>
            <a:off x="4800600" y="1627692"/>
            <a:ext cx="11381976" cy="7325807"/>
          </a:xfrm>
          <a:custGeom>
            <a:avLst/>
            <a:gdLst/>
            <a:ahLst/>
            <a:cxnLst/>
            <a:rect l="l" t="t" r="r" b="b"/>
            <a:pathLst>
              <a:path w="10127012" h="6317646">
                <a:moveTo>
                  <a:pt x="0" y="0"/>
                </a:moveTo>
                <a:lnTo>
                  <a:pt x="10127012" y="0"/>
                </a:lnTo>
                <a:lnTo>
                  <a:pt x="10127012" y="6317646"/>
                </a:lnTo>
                <a:lnTo>
                  <a:pt x="0" y="631764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7" name="Freeform 7"/>
          <p:cNvSpPr/>
          <p:nvPr/>
        </p:nvSpPr>
        <p:spPr>
          <a:xfrm>
            <a:off x="14859000" y="3238500"/>
            <a:ext cx="1571763" cy="1314566"/>
          </a:xfrm>
          <a:custGeom>
            <a:avLst/>
            <a:gdLst/>
            <a:ahLst/>
            <a:cxnLst/>
            <a:rect l="l" t="t" r="r" b="b"/>
            <a:pathLst>
              <a:path w="1571763" h="1314566">
                <a:moveTo>
                  <a:pt x="0" y="0"/>
                </a:moveTo>
                <a:lnTo>
                  <a:pt x="1571763" y="0"/>
                </a:lnTo>
                <a:lnTo>
                  <a:pt x="1571763" y="1314566"/>
                </a:lnTo>
                <a:lnTo>
                  <a:pt x="0" y="131456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8" name="Freeform 8"/>
          <p:cNvSpPr/>
          <p:nvPr/>
        </p:nvSpPr>
        <p:spPr>
          <a:xfrm>
            <a:off x="14768215" y="7637131"/>
            <a:ext cx="3386254" cy="3242339"/>
          </a:xfrm>
          <a:custGeom>
            <a:avLst/>
            <a:gdLst/>
            <a:ahLst/>
            <a:cxnLst/>
            <a:rect l="l" t="t" r="r" b="b"/>
            <a:pathLst>
              <a:path w="3386254" h="3242339">
                <a:moveTo>
                  <a:pt x="0" y="0"/>
                </a:moveTo>
                <a:lnTo>
                  <a:pt x="3386254" y="0"/>
                </a:lnTo>
                <a:lnTo>
                  <a:pt x="3386254" y="3242338"/>
                </a:lnTo>
                <a:lnTo>
                  <a:pt x="0" y="3242338"/>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US"/>
          </a:p>
        </p:txBody>
      </p:sp>
      <p:sp>
        <p:nvSpPr>
          <p:cNvPr id="9" name="Freeform 9"/>
          <p:cNvSpPr/>
          <p:nvPr/>
        </p:nvSpPr>
        <p:spPr>
          <a:xfrm>
            <a:off x="2195969" y="-1150581"/>
            <a:ext cx="4097047" cy="4358561"/>
          </a:xfrm>
          <a:custGeom>
            <a:avLst/>
            <a:gdLst/>
            <a:ahLst/>
            <a:cxnLst/>
            <a:rect l="l" t="t" r="r" b="b"/>
            <a:pathLst>
              <a:path w="4097047" h="4358561">
                <a:moveTo>
                  <a:pt x="0" y="0"/>
                </a:moveTo>
                <a:lnTo>
                  <a:pt x="4097047" y="0"/>
                </a:lnTo>
                <a:lnTo>
                  <a:pt x="4097047" y="4358562"/>
                </a:lnTo>
                <a:lnTo>
                  <a:pt x="0" y="4358562"/>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endParaRPr lang="en-US"/>
          </a:p>
        </p:txBody>
      </p:sp>
      <p:sp>
        <p:nvSpPr>
          <p:cNvPr id="10" name="Freeform 10"/>
          <p:cNvSpPr/>
          <p:nvPr/>
        </p:nvSpPr>
        <p:spPr>
          <a:xfrm>
            <a:off x="-969144" y="3362267"/>
            <a:ext cx="7733379" cy="7163043"/>
          </a:xfrm>
          <a:custGeom>
            <a:avLst/>
            <a:gdLst/>
            <a:ahLst/>
            <a:cxnLst/>
            <a:rect l="l" t="t" r="r" b="b"/>
            <a:pathLst>
              <a:path w="7733379" h="7163043">
                <a:moveTo>
                  <a:pt x="0" y="0"/>
                </a:moveTo>
                <a:lnTo>
                  <a:pt x="7733379" y="0"/>
                </a:lnTo>
                <a:lnTo>
                  <a:pt x="7733379" y="7163043"/>
                </a:lnTo>
                <a:lnTo>
                  <a:pt x="0" y="7163043"/>
                </a:lnTo>
                <a:lnTo>
                  <a:pt x="0" y="0"/>
                </a:lnTo>
                <a:close/>
              </a:path>
            </a:pathLst>
          </a:custGeom>
          <a:blipFill>
            <a:blip r:embed="rId19"/>
            <a:stretch>
              <a:fillRect/>
            </a:stretch>
          </a:blipFill>
        </p:spPr>
        <p:txBody>
          <a:bodyPr/>
          <a:lstStyle/>
          <a:p>
            <a:endParaRPr lang="en-US"/>
          </a:p>
        </p:txBody>
      </p:sp>
      <p:sp>
        <p:nvSpPr>
          <p:cNvPr id="11" name="Freeform 11"/>
          <p:cNvSpPr/>
          <p:nvPr/>
        </p:nvSpPr>
        <p:spPr>
          <a:xfrm>
            <a:off x="14948729" y="-156525"/>
            <a:ext cx="3339271" cy="3364505"/>
          </a:xfrm>
          <a:custGeom>
            <a:avLst/>
            <a:gdLst/>
            <a:ahLst/>
            <a:cxnLst/>
            <a:rect l="l" t="t" r="r" b="b"/>
            <a:pathLst>
              <a:path w="3339271" h="3364505">
                <a:moveTo>
                  <a:pt x="0" y="0"/>
                </a:moveTo>
                <a:lnTo>
                  <a:pt x="3339271" y="0"/>
                </a:lnTo>
                <a:lnTo>
                  <a:pt x="3339271" y="3364506"/>
                </a:lnTo>
                <a:lnTo>
                  <a:pt x="0" y="3364506"/>
                </a:lnTo>
                <a:lnTo>
                  <a:pt x="0" y="0"/>
                </a:lnTo>
                <a:close/>
              </a:path>
            </a:pathLst>
          </a:custGeom>
          <a:blipFill>
            <a:blip r:embed="rId20"/>
            <a:stretch>
              <a:fillRect/>
            </a:stretch>
          </a:blipFill>
        </p:spPr>
        <p:txBody>
          <a:bodyPr/>
          <a:lstStyle/>
          <a:p>
            <a:endParaRPr lang="en-US"/>
          </a:p>
        </p:txBody>
      </p:sp>
      <p:pic>
        <p:nvPicPr>
          <p:cNvPr id="14" name="Picture 13">
            <a:extLst>
              <a:ext uri="{FF2B5EF4-FFF2-40B4-BE49-F238E27FC236}">
                <a16:creationId xmlns:a16="http://schemas.microsoft.com/office/drawing/2014/main" id="{ACC24337-73E1-6626-9633-71AFB5C9177E}"/>
              </a:ext>
            </a:extLst>
          </p:cNvPr>
          <p:cNvPicPr>
            <a:picLocks noChangeAspect="1"/>
          </p:cNvPicPr>
          <p:nvPr/>
        </p:nvPicPr>
        <p:blipFill>
          <a:blip r:embed="rId21"/>
          <a:stretch>
            <a:fillRect/>
          </a:stretch>
        </p:blipFill>
        <p:spPr>
          <a:xfrm>
            <a:off x="5638800" y="2247900"/>
            <a:ext cx="9980017" cy="1987468"/>
          </a:xfrm>
          <a:prstGeom prst="rect">
            <a:avLst/>
          </a:prstGeom>
        </p:spPr>
      </p:pic>
      <p:pic>
        <p:nvPicPr>
          <p:cNvPr id="16" name="Picture 15">
            <a:extLst>
              <a:ext uri="{FF2B5EF4-FFF2-40B4-BE49-F238E27FC236}">
                <a16:creationId xmlns:a16="http://schemas.microsoft.com/office/drawing/2014/main" id="{D60BBFAE-8CDC-A831-C5D6-9C75549D9782}"/>
              </a:ext>
            </a:extLst>
          </p:cNvPr>
          <p:cNvPicPr>
            <a:picLocks noChangeAspect="1"/>
          </p:cNvPicPr>
          <p:nvPr/>
        </p:nvPicPr>
        <p:blipFill>
          <a:blip r:embed="rId22"/>
          <a:stretch>
            <a:fillRect/>
          </a:stretch>
        </p:blipFill>
        <p:spPr>
          <a:xfrm>
            <a:off x="4876800" y="4000500"/>
            <a:ext cx="11034716" cy="21398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8829035" y="-2045159"/>
            <a:ext cx="14314291" cy="15187577"/>
          </a:xfrm>
          <a:custGeom>
            <a:avLst/>
            <a:gdLst/>
            <a:ahLst/>
            <a:cxnLst/>
            <a:rect l="l" t="t" r="r" b="b"/>
            <a:pathLst>
              <a:path w="14314291" h="15187577">
                <a:moveTo>
                  <a:pt x="0" y="0"/>
                </a:moveTo>
                <a:lnTo>
                  <a:pt x="14314291" y="0"/>
                </a:lnTo>
                <a:lnTo>
                  <a:pt x="14314291" y="15187577"/>
                </a:lnTo>
                <a:lnTo>
                  <a:pt x="0" y="151875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4419600" y="6667500"/>
            <a:ext cx="8596705" cy="5587858"/>
          </a:xfrm>
          <a:custGeom>
            <a:avLst/>
            <a:gdLst/>
            <a:ahLst/>
            <a:cxnLst/>
            <a:rect l="l" t="t" r="r" b="b"/>
            <a:pathLst>
              <a:path w="8596705" h="5587858">
                <a:moveTo>
                  <a:pt x="0" y="0"/>
                </a:moveTo>
                <a:lnTo>
                  <a:pt x="8596705" y="0"/>
                </a:lnTo>
                <a:lnTo>
                  <a:pt x="8596705" y="5587858"/>
                </a:lnTo>
                <a:lnTo>
                  <a:pt x="0" y="5587858"/>
                </a:lnTo>
                <a:lnTo>
                  <a:pt x="0" y="0"/>
                </a:lnTo>
                <a:close/>
              </a:path>
            </a:pathLst>
          </a:custGeom>
          <a:blipFill>
            <a:blip r:embed="rId4"/>
            <a:stretch>
              <a:fillRect/>
            </a:stretch>
          </a:blipFill>
        </p:spPr>
        <p:txBody>
          <a:bodyPr/>
          <a:lstStyle/>
          <a:p>
            <a:endParaRPr lang="en-US"/>
          </a:p>
        </p:txBody>
      </p:sp>
      <p:sp>
        <p:nvSpPr>
          <p:cNvPr id="4" name="Freeform 4"/>
          <p:cNvSpPr/>
          <p:nvPr/>
        </p:nvSpPr>
        <p:spPr>
          <a:xfrm>
            <a:off x="1600200" y="1638300"/>
            <a:ext cx="13411200" cy="3886200"/>
          </a:xfrm>
          <a:custGeom>
            <a:avLst/>
            <a:gdLst/>
            <a:ahLst/>
            <a:cxnLst/>
            <a:rect l="l" t="t" r="r" b="b"/>
            <a:pathLst>
              <a:path w="8958177" h="2182538">
                <a:moveTo>
                  <a:pt x="0" y="0"/>
                </a:moveTo>
                <a:lnTo>
                  <a:pt x="8958177" y="0"/>
                </a:lnTo>
                <a:lnTo>
                  <a:pt x="8958177" y="2182538"/>
                </a:lnTo>
                <a:lnTo>
                  <a:pt x="0" y="21825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rot="-5460571">
            <a:off x="14486072" y="1889343"/>
            <a:ext cx="9271364" cy="4473433"/>
          </a:xfrm>
          <a:custGeom>
            <a:avLst/>
            <a:gdLst/>
            <a:ahLst/>
            <a:cxnLst/>
            <a:rect l="l" t="t" r="r" b="b"/>
            <a:pathLst>
              <a:path w="9271364" h="4473433">
                <a:moveTo>
                  <a:pt x="0" y="0"/>
                </a:moveTo>
                <a:lnTo>
                  <a:pt x="9271363" y="0"/>
                </a:lnTo>
                <a:lnTo>
                  <a:pt x="9271363" y="4473432"/>
                </a:lnTo>
                <a:lnTo>
                  <a:pt x="0" y="447343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6" name="Freeform 6"/>
          <p:cNvSpPr/>
          <p:nvPr/>
        </p:nvSpPr>
        <p:spPr>
          <a:xfrm rot="-1939430">
            <a:off x="11022823" y="6919750"/>
            <a:ext cx="8467656" cy="5441560"/>
          </a:xfrm>
          <a:custGeom>
            <a:avLst/>
            <a:gdLst/>
            <a:ahLst/>
            <a:cxnLst/>
            <a:rect l="l" t="t" r="r" b="b"/>
            <a:pathLst>
              <a:path w="8467656" h="5441560">
                <a:moveTo>
                  <a:pt x="0" y="0"/>
                </a:moveTo>
                <a:lnTo>
                  <a:pt x="8467656" y="0"/>
                </a:lnTo>
                <a:lnTo>
                  <a:pt x="8467656" y="5441561"/>
                </a:lnTo>
                <a:lnTo>
                  <a:pt x="0" y="5441561"/>
                </a:lnTo>
                <a:lnTo>
                  <a:pt x="0" y="0"/>
                </a:lnTo>
                <a:close/>
              </a:path>
            </a:pathLst>
          </a:custGeom>
          <a:blipFill>
            <a:blip r:embed="rId9">
              <a:extLst>
                <a:ext uri="{96DAC541-7B7A-43D3-8B79-37D633B846F1}">
                  <asvg:svgBlip xmlns:asvg="http://schemas.microsoft.com/office/drawing/2016/SVG/main" xmlns="" r:embed="rId10"/>
                </a:ext>
              </a:extLst>
            </a:blip>
            <a:stretch>
              <a:fillRect l="-19507" r="-79400" b="-163867"/>
            </a:stretch>
          </a:blipFill>
        </p:spPr>
        <p:txBody>
          <a:bodyPr/>
          <a:lstStyle/>
          <a:p>
            <a:endParaRPr lang="en-US"/>
          </a:p>
        </p:txBody>
      </p:sp>
      <p:sp>
        <p:nvSpPr>
          <p:cNvPr id="7" name="Freeform 7"/>
          <p:cNvSpPr/>
          <p:nvPr/>
        </p:nvSpPr>
        <p:spPr>
          <a:xfrm rot="7993430">
            <a:off x="12589374" y="7943941"/>
            <a:ext cx="7315200" cy="1712976"/>
          </a:xfrm>
          <a:custGeom>
            <a:avLst/>
            <a:gdLst/>
            <a:ahLst/>
            <a:cxnLst/>
            <a:rect l="l" t="t" r="r" b="b"/>
            <a:pathLst>
              <a:path w="7315200" h="1712976">
                <a:moveTo>
                  <a:pt x="0" y="0"/>
                </a:moveTo>
                <a:lnTo>
                  <a:pt x="7315200" y="0"/>
                </a:lnTo>
                <a:lnTo>
                  <a:pt x="7315200" y="1712976"/>
                </a:lnTo>
                <a:lnTo>
                  <a:pt x="0" y="171297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8" name="Freeform 8"/>
          <p:cNvSpPr/>
          <p:nvPr/>
        </p:nvSpPr>
        <p:spPr>
          <a:xfrm>
            <a:off x="-2591231" y="4126059"/>
            <a:ext cx="3778135" cy="4114800"/>
          </a:xfrm>
          <a:custGeom>
            <a:avLst/>
            <a:gdLst/>
            <a:ahLst/>
            <a:cxnLst/>
            <a:rect l="l" t="t" r="r" b="b"/>
            <a:pathLst>
              <a:path w="3778135" h="4114800">
                <a:moveTo>
                  <a:pt x="0" y="0"/>
                </a:moveTo>
                <a:lnTo>
                  <a:pt x="3778135" y="0"/>
                </a:lnTo>
                <a:lnTo>
                  <a:pt x="3778135"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9" name="TextBox 9"/>
          <p:cNvSpPr txBox="1"/>
          <p:nvPr/>
        </p:nvSpPr>
        <p:spPr>
          <a:xfrm>
            <a:off x="2057400" y="3086100"/>
            <a:ext cx="11937392" cy="1271502"/>
          </a:xfrm>
          <a:prstGeom prst="rect">
            <a:avLst/>
          </a:prstGeom>
        </p:spPr>
        <p:txBody>
          <a:bodyPr wrap="square" lIns="0" tIns="0" rIns="0" bIns="0" rtlCol="0" anchor="t">
            <a:spAutoFit/>
          </a:bodyPr>
          <a:lstStyle/>
          <a:p>
            <a:pPr algn="ctr">
              <a:lnSpc>
                <a:spcPts val="9699"/>
              </a:lnSpc>
            </a:pPr>
            <a:r>
              <a:rPr lang="en-US" sz="9999" b="1" dirty="0">
                <a:solidFill>
                  <a:srgbClr val="FF0000"/>
                </a:solidFill>
                <a:latin typeface="+mj-lt"/>
              </a:rPr>
              <a:t>1. Vai </a:t>
            </a:r>
            <a:r>
              <a:rPr lang="en-US" sz="9999" b="1" dirty="0" err="1">
                <a:solidFill>
                  <a:srgbClr val="FF0000"/>
                </a:solidFill>
                <a:latin typeface="+mj-lt"/>
              </a:rPr>
              <a:t>trò</a:t>
            </a:r>
            <a:r>
              <a:rPr lang="en-US" sz="9999" b="1" dirty="0">
                <a:solidFill>
                  <a:srgbClr val="FF0000"/>
                </a:solidFill>
                <a:latin typeface="+mj-lt"/>
              </a:rPr>
              <a:t> </a:t>
            </a:r>
            <a:r>
              <a:rPr lang="en-US" sz="9999" b="1" dirty="0" err="1">
                <a:solidFill>
                  <a:srgbClr val="FF0000"/>
                </a:solidFill>
                <a:latin typeface="+mj-lt"/>
              </a:rPr>
              <a:t>của</a:t>
            </a:r>
            <a:r>
              <a:rPr lang="en-US" sz="9999" b="1" dirty="0">
                <a:solidFill>
                  <a:srgbClr val="FF0000"/>
                </a:solidFill>
                <a:latin typeface="+mj-lt"/>
              </a:rPr>
              <a:t> </a:t>
            </a:r>
            <a:r>
              <a:rPr lang="en-US" sz="9999" b="1" dirty="0" err="1">
                <a:solidFill>
                  <a:srgbClr val="FF0000"/>
                </a:solidFill>
                <a:latin typeface="+mj-lt"/>
              </a:rPr>
              <a:t>sáng</a:t>
            </a:r>
            <a:r>
              <a:rPr lang="en-US" sz="9999" b="1" dirty="0">
                <a:solidFill>
                  <a:srgbClr val="FF0000"/>
                </a:solidFill>
                <a:latin typeface="+mj-lt"/>
              </a:rPr>
              <a:t> </a:t>
            </a:r>
            <a:r>
              <a:rPr lang="en-US" sz="9999" b="1" dirty="0" err="1">
                <a:solidFill>
                  <a:srgbClr val="FF0000"/>
                </a:solidFill>
                <a:latin typeface="+mj-lt"/>
              </a:rPr>
              <a:t>chế</a:t>
            </a:r>
            <a:endParaRPr lang="en-US" sz="9999"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2357860" y="-2775847"/>
            <a:ext cx="11506102" cy="5551694"/>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rot="-6291302">
            <a:off x="11959688" y="-310083"/>
            <a:ext cx="7980382" cy="6163973"/>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xmlns="" r:embed="rId5"/>
                </a:ext>
              </a:extLst>
            </a:blip>
            <a:stretch>
              <a:fillRect l="-4079" t="-2292" r="-48138" b="-88622"/>
            </a:stretch>
          </a:blipFill>
        </p:spPr>
        <p:txBody>
          <a:bodyPr/>
          <a:lstStyle/>
          <a:p>
            <a:endParaRPr lang="en-US"/>
          </a:p>
        </p:txBody>
      </p:sp>
      <p:sp>
        <p:nvSpPr>
          <p:cNvPr id="7" name="Freeform 7"/>
          <p:cNvSpPr/>
          <p:nvPr/>
        </p:nvSpPr>
        <p:spPr>
          <a:xfrm>
            <a:off x="12590635" y="-1666889"/>
            <a:ext cx="5341006" cy="41148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a:off x="-1484938" y="-1295896"/>
            <a:ext cx="4490914" cy="41148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9" name="Freeform 9"/>
          <p:cNvSpPr/>
          <p:nvPr/>
        </p:nvSpPr>
        <p:spPr>
          <a:xfrm>
            <a:off x="4375518" y="8574383"/>
            <a:ext cx="8330339" cy="6966246"/>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1" name="Rectangle: Rounded Corners 10">
            <a:extLst>
              <a:ext uri="{FF2B5EF4-FFF2-40B4-BE49-F238E27FC236}">
                <a16:creationId xmlns:a16="http://schemas.microsoft.com/office/drawing/2014/main" id="{51D8F6D3-F3C2-AE38-086C-84BF6BB160CB}"/>
              </a:ext>
            </a:extLst>
          </p:cNvPr>
          <p:cNvSpPr/>
          <p:nvPr/>
        </p:nvSpPr>
        <p:spPr>
          <a:xfrm>
            <a:off x="457200" y="495300"/>
            <a:ext cx="17373600" cy="944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Freeform 6">
            <a:extLst>
              <a:ext uri="{FF2B5EF4-FFF2-40B4-BE49-F238E27FC236}">
                <a16:creationId xmlns:a16="http://schemas.microsoft.com/office/drawing/2014/main" id="{125DA35D-28B2-275E-46D9-4A0F2C1F1515}"/>
              </a:ext>
            </a:extLst>
          </p:cNvPr>
          <p:cNvSpPr/>
          <p:nvPr/>
        </p:nvSpPr>
        <p:spPr>
          <a:xfrm>
            <a:off x="685800" y="1"/>
            <a:ext cx="16535400" cy="1638300"/>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3" name="TextBox 12">
            <a:extLst>
              <a:ext uri="{FF2B5EF4-FFF2-40B4-BE49-F238E27FC236}">
                <a16:creationId xmlns:a16="http://schemas.microsoft.com/office/drawing/2014/main" id="{80318F15-3235-E61F-DC0C-B60A059A1D43}"/>
              </a:ext>
            </a:extLst>
          </p:cNvPr>
          <p:cNvSpPr txBox="1"/>
          <p:nvPr/>
        </p:nvSpPr>
        <p:spPr>
          <a:xfrm>
            <a:off x="2362200" y="0"/>
            <a:ext cx="13792200" cy="1446550"/>
          </a:xfrm>
          <a:prstGeom prst="rect">
            <a:avLst/>
          </a:prstGeom>
          <a:noFill/>
        </p:spPr>
        <p:txBody>
          <a:bodyPr wrap="square" rtlCol="0">
            <a:spAutoFit/>
          </a:bodyPr>
          <a:lstStyle/>
          <a:p>
            <a:pPr algn="just"/>
            <a:r>
              <a:rPr lang="vi-VN" sz="4400" b="1" i="0" dirty="0">
                <a:solidFill>
                  <a:schemeClr val="bg1"/>
                </a:solidFill>
                <a:effectLst/>
                <a:latin typeface="Calibri" panose="020F0502020204030204" pitchFamily="34" charset="0"/>
                <a:cs typeface="Calibri" panose="020F0502020204030204" pitchFamily="34" charset="0"/>
              </a:rPr>
              <a:t>Quan sát Hình 1 và cho biết các sáng chế dưới đây có vai trò như thế nào trong đời sống.</a:t>
            </a:r>
            <a:endParaRPr lang="en-US" sz="4400" b="1" dirty="0">
              <a:solidFill>
                <a:schemeClr val="bg1"/>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1C66A3E8-EDB6-7ADB-9BBA-15C55090F637}"/>
              </a:ext>
            </a:extLst>
          </p:cNvPr>
          <p:cNvPicPr>
            <a:picLocks noChangeAspect="1"/>
          </p:cNvPicPr>
          <p:nvPr/>
        </p:nvPicPr>
        <p:blipFill>
          <a:blip r:embed="rId14"/>
          <a:stretch>
            <a:fillRect/>
          </a:stretch>
        </p:blipFill>
        <p:spPr>
          <a:xfrm>
            <a:off x="4191000" y="1943100"/>
            <a:ext cx="10591800" cy="7586236"/>
          </a:xfrm>
          <a:prstGeom prst="rect">
            <a:avLst/>
          </a:prstGeom>
        </p:spPr>
      </p:pic>
      <p:grpSp>
        <p:nvGrpSpPr>
          <p:cNvPr id="16" name="Group 15">
            <a:extLst>
              <a:ext uri="{FF2B5EF4-FFF2-40B4-BE49-F238E27FC236}">
                <a16:creationId xmlns:a16="http://schemas.microsoft.com/office/drawing/2014/main" id="{2B52C1D8-8D01-5ABF-3478-D60142734667}"/>
              </a:ext>
            </a:extLst>
          </p:cNvPr>
          <p:cNvGrpSpPr/>
          <p:nvPr/>
        </p:nvGrpSpPr>
        <p:grpSpPr>
          <a:xfrm>
            <a:off x="-30480" y="7200900"/>
            <a:ext cx="5212080" cy="2860801"/>
            <a:chOff x="892354" y="3758439"/>
            <a:chExt cx="4278451" cy="2175001"/>
          </a:xfrm>
        </p:grpSpPr>
        <p:pic>
          <p:nvPicPr>
            <p:cNvPr id="17" name="Picture 9">
              <a:extLst>
                <a:ext uri="{FF2B5EF4-FFF2-40B4-BE49-F238E27FC236}">
                  <a16:creationId xmlns:a16="http://schemas.microsoft.com/office/drawing/2014/main" id="{F1068755-6ABF-6A47-E624-478FDC356407}"/>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Rounded Corners 17">
              <a:extLst>
                <a:ext uri="{FF2B5EF4-FFF2-40B4-BE49-F238E27FC236}">
                  <a16:creationId xmlns:a16="http://schemas.microsoft.com/office/drawing/2014/main" id="{B8F0427C-1D07-5746-A457-C8A001F8A9E1}"/>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latin typeface="Arial" panose="020B0604020202020204" pitchFamily="34" charset="0"/>
                  <a:cs typeface="Arial" panose="020B0604020202020204" pitchFamily="34" charset="0"/>
                </a:rPr>
                <a:t>Thảo</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luận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nhóm</a:t>
              </a:r>
              <a:r>
                <a:rPr lang="en-US" sz="2800" b="1" dirty="0">
                  <a:solidFill>
                    <a:srgbClr val="FF0000"/>
                  </a:solidFill>
                  <a:latin typeface="Arial" panose="020B0604020202020204" pitchFamily="34" charset="0"/>
                  <a:cs typeface="Arial" panose="020B0604020202020204" pitchFamily="34" charset="0"/>
                </a:rPr>
                <a:t> 4</a:t>
              </a:r>
            </a:p>
          </p:txBody>
        </p:sp>
      </p:grpSp>
      <p:sp>
        <p:nvSpPr>
          <p:cNvPr id="3" name="TextBox 2">
            <a:extLst>
              <a:ext uri="{FF2B5EF4-FFF2-40B4-BE49-F238E27FC236}">
                <a16:creationId xmlns:a16="http://schemas.microsoft.com/office/drawing/2014/main" id="{9673B94C-EAC2-B4AC-EDCB-77725BFA60B7}"/>
              </a:ext>
            </a:extLst>
          </p:cNvPr>
          <p:cNvSpPr txBox="1"/>
          <p:nvPr/>
        </p:nvSpPr>
        <p:spPr>
          <a:xfrm>
            <a:off x="762000" y="1790700"/>
            <a:ext cx="3733800" cy="646331"/>
          </a:xfrm>
          <a:prstGeom prst="rect">
            <a:avLst/>
          </a:prstGeom>
          <a:noFill/>
        </p:spPr>
        <p:txBody>
          <a:bodyPr wrap="square" rtlCol="0">
            <a:spAutoFit/>
          </a:bodyPr>
          <a:lstStyle/>
          <a:p>
            <a:r>
              <a:rPr lang="en-US" sz="3600" b="1" dirty="0"/>
              <a:t>a) Trong </a:t>
            </a:r>
            <a:r>
              <a:rPr lang="en-US" sz="3600" b="1" dirty="0" err="1"/>
              <a:t>đời</a:t>
            </a:r>
            <a:r>
              <a:rPr lang="en-US" sz="3600" b="1" dirty="0"/>
              <a:t> </a:t>
            </a:r>
            <a:r>
              <a:rPr lang="en-US" sz="3600" b="1" dirty="0" err="1"/>
              <a:t>sống</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5400000">
            <a:off x="4777002" y="3474177"/>
            <a:ext cx="19059813" cy="9196360"/>
          </a:xfrm>
          <a:custGeom>
            <a:avLst/>
            <a:gdLst/>
            <a:ahLst/>
            <a:cxnLst/>
            <a:rect l="l" t="t" r="r" b="b"/>
            <a:pathLst>
              <a:path w="19059813" h="9196360">
                <a:moveTo>
                  <a:pt x="0" y="0"/>
                </a:moveTo>
                <a:lnTo>
                  <a:pt x="19059813" y="0"/>
                </a:lnTo>
                <a:lnTo>
                  <a:pt x="19059813" y="9196359"/>
                </a:lnTo>
                <a:lnTo>
                  <a:pt x="0" y="91963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3319272">
            <a:off x="15682602" y="-2314258"/>
            <a:ext cx="5907266" cy="6066512"/>
          </a:xfrm>
          <a:custGeom>
            <a:avLst/>
            <a:gdLst/>
            <a:ahLst/>
            <a:cxnLst/>
            <a:rect l="l" t="t" r="r" b="b"/>
            <a:pathLst>
              <a:path w="5907266" h="6066512">
                <a:moveTo>
                  <a:pt x="0" y="0"/>
                </a:moveTo>
                <a:lnTo>
                  <a:pt x="5907266" y="0"/>
                </a:lnTo>
                <a:lnTo>
                  <a:pt x="5907266" y="6066513"/>
                </a:lnTo>
                <a:lnTo>
                  <a:pt x="0" y="60665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rot="-10800000">
            <a:off x="-3663036" y="-1293900"/>
            <a:ext cx="12122915" cy="15765701"/>
          </a:xfrm>
          <a:custGeom>
            <a:avLst/>
            <a:gdLst/>
            <a:ahLst/>
            <a:cxnLst/>
            <a:rect l="l" t="t" r="r" b="b"/>
            <a:pathLst>
              <a:path w="12122915" h="15765701">
                <a:moveTo>
                  <a:pt x="0" y="0"/>
                </a:moveTo>
                <a:lnTo>
                  <a:pt x="12122915" y="0"/>
                </a:lnTo>
                <a:lnTo>
                  <a:pt x="12122915" y="15765701"/>
                </a:lnTo>
                <a:lnTo>
                  <a:pt x="0" y="15765701"/>
                </a:lnTo>
                <a:lnTo>
                  <a:pt x="0" y="0"/>
                </a:lnTo>
                <a:close/>
              </a:path>
            </a:pathLst>
          </a:custGeom>
          <a:blipFill>
            <a:blip r:embed="rId6">
              <a:extLst>
                <a:ext uri="{96DAC541-7B7A-43D3-8B79-37D633B846F1}">
                  <asvg:svgBlip xmlns:asvg="http://schemas.microsoft.com/office/drawing/2016/SVG/main" xmlns="" r:embed="rId7"/>
                </a:ext>
              </a:extLst>
            </a:blip>
            <a:stretch>
              <a:fillRect l="-20457"/>
            </a:stretch>
          </a:blipFill>
        </p:spPr>
        <p:txBody>
          <a:bodyPr/>
          <a:lstStyle/>
          <a:p>
            <a:endParaRPr lang="en-US"/>
          </a:p>
        </p:txBody>
      </p:sp>
      <p:sp>
        <p:nvSpPr>
          <p:cNvPr id="5" name="Freeform 5"/>
          <p:cNvSpPr/>
          <p:nvPr/>
        </p:nvSpPr>
        <p:spPr>
          <a:xfrm>
            <a:off x="304800" y="1830289"/>
            <a:ext cx="9735968" cy="9080169"/>
          </a:xfrm>
          <a:custGeom>
            <a:avLst/>
            <a:gdLst/>
            <a:ahLst/>
            <a:cxnLst/>
            <a:rect l="l" t="t" r="r" b="b"/>
            <a:pathLst>
              <a:path w="9012068" h="9080169">
                <a:moveTo>
                  <a:pt x="0" y="0"/>
                </a:moveTo>
                <a:lnTo>
                  <a:pt x="9012068" y="0"/>
                </a:lnTo>
                <a:lnTo>
                  <a:pt x="9012068" y="9080169"/>
                </a:lnTo>
                <a:lnTo>
                  <a:pt x="0" y="9080169"/>
                </a:lnTo>
                <a:lnTo>
                  <a:pt x="0" y="0"/>
                </a:lnTo>
                <a:close/>
              </a:path>
            </a:pathLst>
          </a:custGeom>
          <a:blipFill>
            <a:blip r:embed="rId8"/>
            <a:stretch>
              <a:fillRect/>
            </a:stretch>
          </a:blipFill>
        </p:spPr>
        <p:txBody>
          <a:bodyPr/>
          <a:lstStyle/>
          <a:p>
            <a:endParaRPr lang="en-US"/>
          </a:p>
        </p:txBody>
      </p:sp>
      <p:sp>
        <p:nvSpPr>
          <p:cNvPr id="8" name="Freeform 8"/>
          <p:cNvSpPr/>
          <p:nvPr/>
        </p:nvSpPr>
        <p:spPr>
          <a:xfrm>
            <a:off x="-1538522" y="-2311628"/>
            <a:ext cx="5706352" cy="3915984"/>
          </a:xfrm>
          <a:custGeom>
            <a:avLst/>
            <a:gdLst/>
            <a:ahLst/>
            <a:cxnLst/>
            <a:rect l="l" t="t" r="r" b="b"/>
            <a:pathLst>
              <a:path w="5706352" h="3915984">
                <a:moveTo>
                  <a:pt x="0" y="0"/>
                </a:moveTo>
                <a:lnTo>
                  <a:pt x="5706353" y="0"/>
                </a:lnTo>
                <a:lnTo>
                  <a:pt x="5706353" y="3915984"/>
                </a:lnTo>
                <a:lnTo>
                  <a:pt x="0" y="391598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9" name="Freeform 9"/>
          <p:cNvSpPr/>
          <p:nvPr/>
        </p:nvSpPr>
        <p:spPr>
          <a:xfrm>
            <a:off x="12817894" y="-1904406"/>
            <a:ext cx="3778135" cy="41148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1" name="Freeform 11"/>
          <p:cNvSpPr/>
          <p:nvPr/>
        </p:nvSpPr>
        <p:spPr>
          <a:xfrm rot="105157">
            <a:off x="12219450" y="6786217"/>
            <a:ext cx="10079700" cy="9764709"/>
          </a:xfrm>
          <a:custGeom>
            <a:avLst/>
            <a:gdLst/>
            <a:ahLst/>
            <a:cxnLst/>
            <a:rect l="l" t="t" r="r" b="b"/>
            <a:pathLst>
              <a:path w="10079700" h="9764709">
                <a:moveTo>
                  <a:pt x="0" y="0"/>
                </a:moveTo>
                <a:lnTo>
                  <a:pt x="10079700" y="0"/>
                </a:lnTo>
                <a:lnTo>
                  <a:pt x="10079700" y="9764709"/>
                </a:lnTo>
                <a:lnTo>
                  <a:pt x="0" y="976470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2" name="TextBox 12"/>
          <p:cNvSpPr txBox="1"/>
          <p:nvPr/>
        </p:nvSpPr>
        <p:spPr>
          <a:xfrm>
            <a:off x="2128082" y="2017713"/>
            <a:ext cx="6364780" cy="4616648"/>
          </a:xfrm>
          <a:prstGeom prst="rect">
            <a:avLst/>
          </a:prstGeom>
        </p:spPr>
        <p:txBody>
          <a:bodyPr wrap="square" lIns="0" tIns="0" rIns="0" bIns="0" rtlCol="0" anchor="t">
            <a:spAutoFit/>
          </a:bodyPr>
          <a:lstStyle/>
          <a:p>
            <a:pPr algn="ctr"/>
            <a:r>
              <a:rPr lang="vi-VN" sz="6000" dirty="0">
                <a:solidFill>
                  <a:srgbClr val="FF0000"/>
                </a:solidFill>
                <a:latin typeface="Calibri" panose="020F0502020204030204" pitchFamily="34" charset="0"/>
                <a:cs typeface="Calibri" panose="020F0502020204030204" pitchFamily="34" charset="0"/>
              </a:rPr>
              <a:t>Cách treo cuộn giấy vệ sinh với đầu cuộn giấy ở phía trên: </a:t>
            </a:r>
            <a:r>
              <a:rPr lang="vi-VN" sz="6000" b="1" dirty="0">
                <a:solidFill>
                  <a:srgbClr val="FF0000"/>
                </a:solidFill>
                <a:latin typeface="Calibri" panose="020F0502020204030204" pitchFamily="34" charset="0"/>
                <a:cs typeface="Calibri" panose="020F0502020204030204" pitchFamily="34" charset="0"/>
              </a:rPr>
              <a:t>giúp người sử dụng được thuận lợi.</a:t>
            </a:r>
          </a:p>
        </p:txBody>
      </p:sp>
      <p:pic>
        <p:nvPicPr>
          <p:cNvPr id="16" name="Picture 15">
            <a:extLst>
              <a:ext uri="{FF2B5EF4-FFF2-40B4-BE49-F238E27FC236}">
                <a16:creationId xmlns:a16="http://schemas.microsoft.com/office/drawing/2014/main" id="{54178474-EB0C-D2C0-F7BF-1D69A74B1BBF}"/>
              </a:ext>
            </a:extLst>
          </p:cNvPr>
          <p:cNvPicPr>
            <a:picLocks noChangeAspect="1"/>
          </p:cNvPicPr>
          <p:nvPr/>
        </p:nvPicPr>
        <p:blipFill>
          <a:blip r:embed="rId15"/>
          <a:stretch>
            <a:fillRect/>
          </a:stretch>
        </p:blipFill>
        <p:spPr>
          <a:xfrm>
            <a:off x="9774482" y="2657250"/>
            <a:ext cx="8043110" cy="5534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a:extLst>
              <a:ext uri="{FF2B5EF4-FFF2-40B4-BE49-F238E27FC236}">
                <a16:creationId xmlns:a16="http://schemas.microsoft.com/office/drawing/2014/main" id="{A976C6CA-A1C8-E8C0-419E-A9E1698F2252}"/>
              </a:ext>
            </a:extLst>
          </p:cNvPr>
          <p:cNvPicPr>
            <a:picLocks noChangeAspect="1"/>
          </p:cNvPicPr>
          <p:nvPr/>
        </p:nvPicPr>
        <p:blipFill>
          <a:blip r:embed="rId16"/>
          <a:stretch>
            <a:fillRect/>
          </a:stretch>
        </p:blipFill>
        <p:spPr>
          <a:xfrm>
            <a:off x="3505200" y="190500"/>
            <a:ext cx="11193475" cy="13163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5400000">
            <a:off x="4777002" y="3474177"/>
            <a:ext cx="19059813" cy="9196360"/>
          </a:xfrm>
          <a:custGeom>
            <a:avLst/>
            <a:gdLst/>
            <a:ahLst/>
            <a:cxnLst/>
            <a:rect l="l" t="t" r="r" b="b"/>
            <a:pathLst>
              <a:path w="19059813" h="9196360">
                <a:moveTo>
                  <a:pt x="0" y="0"/>
                </a:moveTo>
                <a:lnTo>
                  <a:pt x="19059813" y="0"/>
                </a:lnTo>
                <a:lnTo>
                  <a:pt x="19059813" y="9196359"/>
                </a:lnTo>
                <a:lnTo>
                  <a:pt x="0" y="91963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3319272">
            <a:off x="15682602" y="-2314258"/>
            <a:ext cx="5907266" cy="6066512"/>
          </a:xfrm>
          <a:custGeom>
            <a:avLst/>
            <a:gdLst/>
            <a:ahLst/>
            <a:cxnLst/>
            <a:rect l="l" t="t" r="r" b="b"/>
            <a:pathLst>
              <a:path w="5907266" h="6066512">
                <a:moveTo>
                  <a:pt x="0" y="0"/>
                </a:moveTo>
                <a:lnTo>
                  <a:pt x="5907266" y="0"/>
                </a:lnTo>
                <a:lnTo>
                  <a:pt x="5907266" y="6066513"/>
                </a:lnTo>
                <a:lnTo>
                  <a:pt x="0" y="60665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rot="-10800000">
            <a:off x="-3663036" y="-1293900"/>
            <a:ext cx="12122915" cy="15765701"/>
          </a:xfrm>
          <a:custGeom>
            <a:avLst/>
            <a:gdLst/>
            <a:ahLst/>
            <a:cxnLst/>
            <a:rect l="l" t="t" r="r" b="b"/>
            <a:pathLst>
              <a:path w="12122915" h="15765701">
                <a:moveTo>
                  <a:pt x="0" y="0"/>
                </a:moveTo>
                <a:lnTo>
                  <a:pt x="12122915" y="0"/>
                </a:lnTo>
                <a:lnTo>
                  <a:pt x="12122915" y="15765701"/>
                </a:lnTo>
                <a:lnTo>
                  <a:pt x="0" y="15765701"/>
                </a:lnTo>
                <a:lnTo>
                  <a:pt x="0" y="0"/>
                </a:lnTo>
                <a:close/>
              </a:path>
            </a:pathLst>
          </a:custGeom>
          <a:blipFill>
            <a:blip r:embed="rId6">
              <a:extLst>
                <a:ext uri="{96DAC541-7B7A-43D3-8B79-37D633B846F1}">
                  <asvg:svgBlip xmlns:asvg="http://schemas.microsoft.com/office/drawing/2016/SVG/main" xmlns="" r:embed="rId7"/>
                </a:ext>
              </a:extLst>
            </a:blip>
            <a:stretch>
              <a:fillRect l="-20457"/>
            </a:stretch>
          </a:blipFill>
        </p:spPr>
        <p:txBody>
          <a:bodyPr/>
          <a:lstStyle/>
          <a:p>
            <a:endParaRPr lang="en-US"/>
          </a:p>
        </p:txBody>
      </p:sp>
      <p:sp>
        <p:nvSpPr>
          <p:cNvPr id="5" name="Freeform 5"/>
          <p:cNvSpPr/>
          <p:nvPr/>
        </p:nvSpPr>
        <p:spPr>
          <a:xfrm>
            <a:off x="304800" y="1830289"/>
            <a:ext cx="9735968" cy="9080169"/>
          </a:xfrm>
          <a:custGeom>
            <a:avLst/>
            <a:gdLst/>
            <a:ahLst/>
            <a:cxnLst/>
            <a:rect l="l" t="t" r="r" b="b"/>
            <a:pathLst>
              <a:path w="9012068" h="9080169">
                <a:moveTo>
                  <a:pt x="0" y="0"/>
                </a:moveTo>
                <a:lnTo>
                  <a:pt x="9012068" y="0"/>
                </a:lnTo>
                <a:lnTo>
                  <a:pt x="9012068" y="9080169"/>
                </a:lnTo>
                <a:lnTo>
                  <a:pt x="0" y="9080169"/>
                </a:lnTo>
                <a:lnTo>
                  <a:pt x="0" y="0"/>
                </a:lnTo>
                <a:close/>
              </a:path>
            </a:pathLst>
          </a:custGeom>
          <a:blipFill>
            <a:blip r:embed="rId8"/>
            <a:stretch>
              <a:fillRect/>
            </a:stretch>
          </a:blipFill>
        </p:spPr>
        <p:txBody>
          <a:bodyPr/>
          <a:lstStyle/>
          <a:p>
            <a:endParaRPr lang="en-US"/>
          </a:p>
        </p:txBody>
      </p:sp>
      <p:sp>
        <p:nvSpPr>
          <p:cNvPr id="8" name="Freeform 8"/>
          <p:cNvSpPr/>
          <p:nvPr/>
        </p:nvSpPr>
        <p:spPr>
          <a:xfrm>
            <a:off x="-1538522" y="-2311628"/>
            <a:ext cx="5706352" cy="3915984"/>
          </a:xfrm>
          <a:custGeom>
            <a:avLst/>
            <a:gdLst/>
            <a:ahLst/>
            <a:cxnLst/>
            <a:rect l="l" t="t" r="r" b="b"/>
            <a:pathLst>
              <a:path w="5706352" h="3915984">
                <a:moveTo>
                  <a:pt x="0" y="0"/>
                </a:moveTo>
                <a:lnTo>
                  <a:pt x="5706353" y="0"/>
                </a:lnTo>
                <a:lnTo>
                  <a:pt x="5706353" y="3915984"/>
                </a:lnTo>
                <a:lnTo>
                  <a:pt x="0" y="391598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9" name="Freeform 9"/>
          <p:cNvSpPr/>
          <p:nvPr/>
        </p:nvSpPr>
        <p:spPr>
          <a:xfrm>
            <a:off x="12817894" y="-1904406"/>
            <a:ext cx="3778135" cy="41148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1" name="Freeform 11"/>
          <p:cNvSpPr/>
          <p:nvPr/>
        </p:nvSpPr>
        <p:spPr>
          <a:xfrm rot="105157">
            <a:off x="12219450" y="6786217"/>
            <a:ext cx="10079700" cy="9764709"/>
          </a:xfrm>
          <a:custGeom>
            <a:avLst/>
            <a:gdLst/>
            <a:ahLst/>
            <a:cxnLst/>
            <a:rect l="l" t="t" r="r" b="b"/>
            <a:pathLst>
              <a:path w="10079700" h="9764709">
                <a:moveTo>
                  <a:pt x="0" y="0"/>
                </a:moveTo>
                <a:lnTo>
                  <a:pt x="10079700" y="0"/>
                </a:lnTo>
                <a:lnTo>
                  <a:pt x="10079700" y="9764709"/>
                </a:lnTo>
                <a:lnTo>
                  <a:pt x="0" y="976470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2" name="TextBox 12"/>
          <p:cNvSpPr txBox="1"/>
          <p:nvPr/>
        </p:nvSpPr>
        <p:spPr>
          <a:xfrm>
            <a:off x="2209800" y="2476500"/>
            <a:ext cx="6364780" cy="4616648"/>
          </a:xfrm>
          <a:prstGeom prst="rect">
            <a:avLst/>
          </a:prstGeom>
        </p:spPr>
        <p:txBody>
          <a:bodyPr wrap="square" lIns="0" tIns="0" rIns="0" bIns="0" rtlCol="0" anchor="t">
            <a:spAutoFit/>
          </a:bodyPr>
          <a:lstStyle/>
          <a:p>
            <a:pPr lvl="0" algn="ctr"/>
            <a:r>
              <a:rPr lang="vi-VN" sz="6000" dirty="0">
                <a:solidFill>
                  <a:srgbClr val="FF0000"/>
                </a:solidFill>
                <a:latin typeface="Calibri" panose="020F0502020204030204" pitchFamily="34" charset="0"/>
                <a:cs typeface="Calibri" panose="020F0502020204030204" pitchFamily="34" charset="0"/>
              </a:rPr>
              <a:t>Bóng đèn điện: </a:t>
            </a:r>
            <a:r>
              <a:rPr lang="vi-VN" sz="6000" b="1" dirty="0">
                <a:solidFill>
                  <a:srgbClr val="FF0000"/>
                </a:solidFill>
                <a:latin typeface="Calibri" panose="020F0502020204030204" pitchFamily="34" charset="0"/>
                <a:cs typeface="Calibri" panose="020F0502020204030204" pitchFamily="34" charset="0"/>
              </a:rPr>
              <a:t>Chiếu sáng, sưởi ấm và thuận tiện cho làm việc vào buổi tối.</a:t>
            </a:r>
          </a:p>
        </p:txBody>
      </p:sp>
      <p:pic>
        <p:nvPicPr>
          <p:cNvPr id="17" name="Picture 16">
            <a:extLst>
              <a:ext uri="{FF2B5EF4-FFF2-40B4-BE49-F238E27FC236}">
                <a16:creationId xmlns:a16="http://schemas.microsoft.com/office/drawing/2014/main" id="{A976C6CA-A1C8-E8C0-419E-A9E1698F2252}"/>
              </a:ext>
            </a:extLst>
          </p:cNvPr>
          <p:cNvPicPr>
            <a:picLocks noChangeAspect="1"/>
          </p:cNvPicPr>
          <p:nvPr/>
        </p:nvPicPr>
        <p:blipFill>
          <a:blip r:embed="rId15"/>
          <a:stretch>
            <a:fillRect/>
          </a:stretch>
        </p:blipFill>
        <p:spPr>
          <a:xfrm>
            <a:off x="3505200" y="190500"/>
            <a:ext cx="11193475" cy="1316308"/>
          </a:xfrm>
          <a:prstGeom prst="rect">
            <a:avLst/>
          </a:prstGeom>
        </p:spPr>
      </p:pic>
      <p:pic>
        <p:nvPicPr>
          <p:cNvPr id="7" name="Picture 6">
            <a:extLst>
              <a:ext uri="{FF2B5EF4-FFF2-40B4-BE49-F238E27FC236}">
                <a16:creationId xmlns:a16="http://schemas.microsoft.com/office/drawing/2014/main" id="{C3DCD893-70C9-EA16-F213-E96A6066F39A}"/>
              </a:ext>
            </a:extLst>
          </p:cNvPr>
          <p:cNvPicPr>
            <a:picLocks noChangeAspect="1"/>
          </p:cNvPicPr>
          <p:nvPr/>
        </p:nvPicPr>
        <p:blipFill>
          <a:blip r:embed="rId16"/>
          <a:stretch>
            <a:fillRect/>
          </a:stretch>
        </p:blipFill>
        <p:spPr>
          <a:xfrm>
            <a:off x="10439400" y="2705100"/>
            <a:ext cx="7305675" cy="51854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1291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5400000">
            <a:off x="4777002" y="3474177"/>
            <a:ext cx="19059813" cy="9196360"/>
          </a:xfrm>
          <a:custGeom>
            <a:avLst/>
            <a:gdLst/>
            <a:ahLst/>
            <a:cxnLst/>
            <a:rect l="l" t="t" r="r" b="b"/>
            <a:pathLst>
              <a:path w="19059813" h="9196360">
                <a:moveTo>
                  <a:pt x="0" y="0"/>
                </a:moveTo>
                <a:lnTo>
                  <a:pt x="19059813" y="0"/>
                </a:lnTo>
                <a:lnTo>
                  <a:pt x="19059813" y="9196359"/>
                </a:lnTo>
                <a:lnTo>
                  <a:pt x="0" y="91963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3319272">
            <a:off x="15682602" y="-2314258"/>
            <a:ext cx="5907266" cy="6066512"/>
          </a:xfrm>
          <a:custGeom>
            <a:avLst/>
            <a:gdLst/>
            <a:ahLst/>
            <a:cxnLst/>
            <a:rect l="l" t="t" r="r" b="b"/>
            <a:pathLst>
              <a:path w="5907266" h="6066512">
                <a:moveTo>
                  <a:pt x="0" y="0"/>
                </a:moveTo>
                <a:lnTo>
                  <a:pt x="5907266" y="0"/>
                </a:lnTo>
                <a:lnTo>
                  <a:pt x="5907266" y="6066513"/>
                </a:lnTo>
                <a:lnTo>
                  <a:pt x="0" y="60665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rot="-10800000">
            <a:off x="-3663036" y="-1293900"/>
            <a:ext cx="12122915" cy="15765701"/>
          </a:xfrm>
          <a:custGeom>
            <a:avLst/>
            <a:gdLst/>
            <a:ahLst/>
            <a:cxnLst/>
            <a:rect l="l" t="t" r="r" b="b"/>
            <a:pathLst>
              <a:path w="12122915" h="15765701">
                <a:moveTo>
                  <a:pt x="0" y="0"/>
                </a:moveTo>
                <a:lnTo>
                  <a:pt x="12122915" y="0"/>
                </a:lnTo>
                <a:lnTo>
                  <a:pt x="12122915" y="15765701"/>
                </a:lnTo>
                <a:lnTo>
                  <a:pt x="0" y="15765701"/>
                </a:lnTo>
                <a:lnTo>
                  <a:pt x="0" y="0"/>
                </a:lnTo>
                <a:close/>
              </a:path>
            </a:pathLst>
          </a:custGeom>
          <a:blipFill>
            <a:blip r:embed="rId6">
              <a:extLst>
                <a:ext uri="{96DAC541-7B7A-43D3-8B79-37D633B846F1}">
                  <asvg:svgBlip xmlns:asvg="http://schemas.microsoft.com/office/drawing/2016/SVG/main" xmlns="" r:embed="rId7"/>
                </a:ext>
              </a:extLst>
            </a:blip>
            <a:stretch>
              <a:fillRect l="-20457"/>
            </a:stretch>
          </a:blipFill>
        </p:spPr>
        <p:txBody>
          <a:bodyPr/>
          <a:lstStyle/>
          <a:p>
            <a:endParaRPr lang="en-US"/>
          </a:p>
        </p:txBody>
      </p:sp>
      <p:sp>
        <p:nvSpPr>
          <p:cNvPr id="5" name="Freeform 5"/>
          <p:cNvSpPr/>
          <p:nvPr/>
        </p:nvSpPr>
        <p:spPr>
          <a:xfrm>
            <a:off x="304800" y="1830289"/>
            <a:ext cx="9735968" cy="9080169"/>
          </a:xfrm>
          <a:custGeom>
            <a:avLst/>
            <a:gdLst/>
            <a:ahLst/>
            <a:cxnLst/>
            <a:rect l="l" t="t" r="r" b="b"/>
            <a:pathLst>
              <a:path w="9012068" h="9080169">
                <a:moveTo>
                  <a:pt x="0" y="0"/>
                </a:moveTo>
                <a:lnTo>
                  <a:pt x="9012068" y="0"/>
                </a:lnTo>
                <a:lnTo>
                  <a:pt x="9012068" y="9080169"/>
                </a:lnTo>
                <a:lnTo>
                  <a:pt x="0" y="9080169"/>
                </a:lnTo>
                <a:lnTo>
                  <a:pt x="0" y="0"/>
                </a:lnTo>
                <a:close/>
              </a:path>
            </a:pathLst>
          </a:custGeom>
          <a:blipFill>
            <a:blip r:embed="rId8"/>
            <a:stretch>
              <a:fillRect/>
            </a:stretch>
          </a:blipFill>
        </p:spPr>
        <p:txBody>
          <a:bodyPr/>
          <a:lstStyle/>
          <a:p>
            <a:endParaRPr lang="en-US"/>
          </a:p>
        </p:txBody>
      </p:sp>
      <p:sp>
        <p:nvSpPr>
          <p:cNvPr id="8" name="Freeform 8"/>
          <p:cNvSpPr/>
          <p:nvPr/>
        </p:nvSpPr>
        <p:spPr>
          <a:xfrm>
            <a:off x="-1538522" y="-2311628"/>
            <a:ext cx="5706352" cy="3915984"/>
          </a:xfrm>
          <a:custGeom>
            <a:avLst/>
            <a:gdLst/>
            <a:ahLst/>
            <a:cxnLst/>
            <a:rect l="l" t="t" r="r" b="b"/>
            <a:pathLst>
              <a:path w="5706352" h="3915984">
                <a:moveTo>
                  <a:pt x="0" y="0"/>
                </a:moveTo>
                <a:lnTo>
                  <a:pt x="5706353" y="0"/>
                </a:lnTo>
                <a:lnTo>
                  <a:pt x="5706353" y="3915984"/>
                </a:lnTo>
                <a:lnTo>
                  <a:pt x="0" y="391598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9" name="Freeform 9"/>
          <p:cNvSpPr/>
          <p:nvPr/>
        </p:nvSpPr>
        <p:spPr>
          <a:xfrm>
            <a:off x="12817894" y="-1904406"/>
            <a:ext cx="3778135" cy="41148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1" name="Freeform 11"/>
          <p:cNvSpPr/>
          <p:nvPr/>
        </p:nvSpPr>
        <p:spPr>
          <a:xfrm rot="105157">
            <a:off x="12219450" y="6786217"/>
            <a:ext cx="10079700" cy="9764709"/>
          </a:xfrm>
          <a:custGeom>
            <a:avLst/>
            <a:gdLst/>
            <a:ahLst/>
            <a:cxnLst/>
            <a:rect l="l" t="t" r="r" b="b"/>
            <a:pathLst>
              <a:path w="10079700" h="9764709">
                <a:moveTo>
                  <a:pt x="0" y="0"/>
                </a:moveTo>
                <a:lnTo>
                  <a:pt x="10079700" y="0"/>
                </a:lnTo>
                <a:lnTo>
                  <a:pt x="10079700" y="9764709"/>
                </a:lnTo>
                <a:lnTo>
                  <a:pt x="0" y="976470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2" name="TextBox 12"/>
          <p:cNvSpPr txBox="1"/>
          <p:nvPr/>
        </p:nvSpPr>
        <p:spPr>
          <a:xfrm>
            <a:off x="2209800" y="2476500"/>
            <a:ext cx="6364780" cy="4062651"/>
          </a:xfrm>
          <a:prstGeom prst="rect">
            <a:avLst/>
          </a:prstGeom>
        </p:spPr>
        <p:txBody>
          <a:bodyPr wrap="square" lIns="0" tIns="0" rIns="0" bIns="0" rtlCol="0" anchor="t">
            <a:spAutoFit/>
          </a:bodyPr>
          <a:lstStyle/>
          <a:p>
            <a:pPr lvl="0" algn="ctr"/>
            <a:r>
              <a:rPr lang="vi-VN" sz="6600" dirty="0">
                <a:solidFill>
                  <a:srgbClr val="FF0000"/>
                </a:solidFill>
                <a:latin typeface="Calibri" panose="020F0502020204030204" pitchFamily="34" charset="0"/>
                <a:cs typeface="Calibri" panose="020F0502020204030204" pitchFamily="34" charset="0"/>
              </a:rPr>
              <a:t>Giấy viết: </a:t>
            </a:r>
            <a:r>
              <a:rPr lang="vi-VN" sz="6600" b="1" dirty="0">
                <a:solidFill>
                  <a:srgbClr val="FF0000"/>
                </a:solidFill>
                <a:latin typeface="Calibri" panose="020F0502020204030204" pitchFamily="34" charset="0"/>
                <a:cs typeface="Calibri" panose="020F0502020204030204" pitchFamily="34" charset="0"/>
              </a:rPr>
              <a:t>Sử dụng trong việc đọc và viết, lưu trữ thông tin.</a:t>
            </a:r>
          </a:p>
        </p:txBody>
      </p:sp>
      <p:pic>
        <p:nvPicPr>
          <p:cNvPr id="17" name="Picture 16">
            <a:extLst>
              <a:ext uri="{FF2B5EF4-FFF2-40B4-BE49-F238E27FC236}">
                <a16:creationId xmlns:a16="http://schemas.microsoft.com/office/drawing/2014/main" id="{A976C6CA-A1C8-E8C0-419E-A9E1698F2252}"/>
              </a:ext>
            </a:extLst>
          </p:cNvPr>
          <p:cNvPicPr>
            <a:picLocks noChangeAspect="1"/>
          </p:cNvPicPr>
          <p:nvPr/>
        </p:nvPicPr>
        <p:blipFill>
          <a:blip r:embed="rId15"/>
          <a:stretch>
            <a:fillRect/>
          </a:stretch>
        </p:blipFill>
        <p:spPr>
          <a:xfrm>
            <a:off x="3505200" y="190500"/>
            <a:ext cx="11193475" cy="1316308"/>
          </a:xfrm>
          <a:prstGeom prst="rect">
            <a:avLst/>
          </a:prstGeom>
        </p:spPr>
      </p:pic>
      <p:pic>
        <p:nvPicPr>
          <p:cNvPr id="10" name="Picture 9">
            <a:extLst>
              <a:ext uri="{FF2B5EF4-FFF2-40B4-BE49-F238E27FC236}">
                <a16:creationId xmlns:a16="http://schemas.microsoft.com/office/drawing/2014/main" id="{75EABAF9-F947-79F5-A298-D7796FE5BF3F}"/>
              </a:ext>
            </a:extLst>
          </p:cNvPr>
          <p:cNvPicPr>
            <a:picLocks noChangeAspect="1"/>
          </p:cNvPicPr>
          <p:nvPr/>
        </p:nvPicPr>
        <p:blipFill>
          <a:blip r:embed="rId16"/>
          <a:stretch>
            <a:fillRect/>
          </a:stretch>
        </p:blipFill>
        <p:spPr>
          <a:xfrm>
            <a:off x="10668000" y="3086100"/>
            <a:ext cx="6858000" cy="52141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7691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5400000">
            <a:off x="4777002" y="3474177"/>
            <a:ext cx="19059813" cy="9196360"/>
          </a:xfrm>
          <a:custGeom>
            <a:avLst/>
            <a:gdLst/>
            <a:ahLst/>
            <a:cxnLst/>
            <a:rect l="l" t="t" r="r" b="b"/>
            <a:pathLst>
              <a:path w="19059813" h="9196360">
                <a:moveTo>
                  <a:pt x="0" y="0"/>
                </a:moveTo>
                <a:lnTo>
                  <a:pt x="19059813" y="0"/>
                </a:lnTo>
                <a:lnTo>
                  <a:pt x="19059813" y="9196359"/>
                </a:lnTo>
                <a:lnTo>
                  <a:pt x="0" y="91963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3319272">
            <a:off x="15682602" y="-2314258"/>
            <a:ext cx="5907266" cy="6066512"/>
          </a:xfrm>
          <a:custGeom>
            <a:avLst/>
            <a:gdLst/>
            <a:ahLst/>
            <a:cxnLst/>
            <a:rect l="l" t="t" r="r" b="b"/>
            <a:pathLst>
              <a:path w="5907266" h="6066512">
                <a:moveTo>
                  <a:pt x="0" y="0"/>
                </a:moveTo>
                <a:lnTo>
                  <a:pt x="5907266" y="0"/>
                </a:lnTo>
                <a:lnTo>
                  <a:pt x="5907266" y="6066513"/>
                </a:lnTo>
                <a:lnTo>
                  <a:pt x="0" y="60665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rot="-10800000">
            <a:off x="-3663036" y="-1293900"/>
            <a:ext cx="12122915" cy="15765701"/>
          </a:xfrm>
          <a:custGeom>
            <a:avLst/>
            <a:gdLst/>
            <a:ahLst/>
            <a:cxnLst/>
            <a:rect l="l" t="t" r="r" b="b"/>
            <a:pathLst>
              <a:path w="12122915" h="15765701">
                <a:moveTo>
                  <a:pt x="0" y="0"/>
                </a:moveTo>
                <a:lnTo>
                  <a:pt x="12122915" y="0"/>
                </a:lnTo>
                <a:lnTo>
                  <a:pt x="12122915" y="15765701"/>
                </a:lnTo>
                <a:lnTo>
                  <a:pt x="0" y="15765701"/>
                </a:lnTo>
                <a:lnTo>
                  <a:pt x="0" y="0"/>
                </a:lnTo>
                <a:close/>
              </a:path>
            </a:pathLst>
          </a:custGeom>
          <a:blipFill>
            <a:blip r:embed="rId6">
              <a:extLst>
                <a:ext uri="{96DAC541-7B7A-43D3-8B79-37D633B846F1}">
                  <asvg:svgBlip xmlns:asvg="http://schemas.microsoft.com/office/drawing/2016/SVG/main" xmlns="" r:embed="rId7"/>
                </a:ext>
              </a:extLst>
            </a:blip>
            <a:stretch>
              <a:fillRect l="-20457"/>
            </a:stretch>
          </a:blipFill>
        </p:spPr>
        <p:txBody>
          <a:bodyPr/>
          <a:lstStyle/>
          <a:p>
            <a:endParaRPr lang="en-US"/>
          </a:p>
        </p:txBody>
      </p:sp>
      <p:sp>
        <p:nvSpPr>
          <p:cNvPr id="5" name="Freeform 5"/>
          <p:cNvSpPr/>
          <p:nvPr/>
        </p:nvSpPr>
        <p:spPr>
          <a:xfrm>
            <a:off x="304800" y="1830289"/>
            <a:ext cx="9735968" cy="9080169"/>
          </a:xfrm>
          <a:custGeom>
            <a:avLst/>
            <a:gdLst/>
            <a:ahLst/>
            <a:cxnLst/>
            <a:rect l="l" t="t" r="r" b="b"/>
            <a:pathLst>
              <a:path w="9012068" h="9080169">
                <a:moveTo>
                  <a:pt x="0" y="0"/>
                </a:moveTo>
                <a:lnTo>
                  <a:pt x="9012068" y="0"/>
                </a:lnTo>
                <a:lnTo>
                  <a:pt x="9012068" y="9080169"/>
                </a:lnTo>
                <a:lnTo>
                  <a:pt x="0" y="9080169"/>
                </a:lnTo>
                <a:lnTo>
                  <a:pt x="0" y="0"/>
                </a:lnTo>
                <a:close/>
              </a:path>
            </a:pathLst>
          </a:custGeom>
          <a:blipFill>
            <a:blip r:embed="rId8"/>
            <a:stretch>
              <a:fillRect/>
            </a:stretch>
          </a:blipFill>
        </p:spPr>
        <p:txBody>
          <a:bodyPr/>
          <a:lstStyle/>
          <a:p>
            <a:endParaRPr lang="en-US"/>
          </a:p>
        </p:txBody>
      </p:sp>
      <p:sp>
        <p:nvSpPr>
          <p:cNvPr id="8" name="Freeform 8"/>
          <p:cNvSpPr/>
          <p:nvPr/>
        </p:nvSpPr>
        <p:spPr>
          <a:xfrm>
            <a:off x="-1538522" y="-2311628"/>
            <a:ext cx="5706352" cy="3915984"/>
          </a:xfrm>
          <a:custGeom>
            <a:avLst/>
            <a:gdLst/>
            <a:ahLst/>
            <a:cxnLst/>
            <a:rect l="l" t="t" r="r" b="b"/>
            <a:pathLst>
              <a:path w="5706352" h="3915984">
                <a:moveTo>
                  <a:pt x="0" y="0"/>
                </a:moveTo>
                <a:lnTo>
                  <a:pt x="5706353" y="0"/>
                </a:lnTo>
                <a:lnTo>
                  <a:pt x="5706353" y="3915984"/>
                </a:lnTo>
                <a:lnTo>
                  <a:pt x="0" y="391598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9" name="Freeform 9"/>
          <p:cNvSpPr/>
          <p:nvPr/>
        </p:nvSpPr>
        <p:spPr>
          <a:xfrm>
            <a:off x="12817894" y="-1904406"/>
            <a:ext cx="3778135" cy="41148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1" name="Freeform 11"/>
          <p:cNvSpPr/>
          <p:nvPr/>
        </p:nvSpPr>
        <p:spPr>
          <a:xfrm rot="105157">
            <a:off x="12219450" y="6786217"/>
            <a:ext cx="10079700" cy="9764709"/>
          </a:xfrm>
          <a:custGeom>
            <a:avLst/>
            <a:gdLst/>
            <a:ahLst/>
            <a:cxnLst/>
            <a:rect l="l" t="t" r="r" b="b"/>
            <a:pathLst>
              <a:path w="10079700" h="9764709">
                <a:moveTo>
                  <a:pt x="0" y="0"/>
                </a:moveTo>
                <a:lnTo>
                  <a:pt x="10079700" y="0"/>
                </a:lnTo>
                <a:lnTo>
                  <a:pt x="10079700" y="9764709"/>
                </a:lnTo>
                <a:lnTo>
                  <a:pt x="0" y="976470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2" name="TextBox 12"/>
          <p:cNvSpPr txBox="1"/>
          <p:nvPr/>
        </p:nvSpPr>
        <p:spPr>
          <a:xfrm>
            <a:off x="2209800" y="2476500"/>
            <a:ext cx="6364780" cy="5539978"/>
          </a:xfrm>
          <a:prstGeom prst="rect">
            <a:avLst/>
          </a:prstGeom>
        </p:spPr>
        <p:txBody>
          <a:bodyPr wrap="square" lIns="0" tIns="0" rIns="0" bIns="0" rtlCol="0" anchor="t">
            <a:spAutoFit/>
          </a:bodyPr>
          <a:lstStyle/>
          <a:p>
            <a:pPr lvl="0" algn="ctr"/>
            <a:r>
              <a:rPr lang="vi-VN" sz="6000" dirty="0">
                <a:solidFill>
                  <a:srgbClr val="FF0000"/>
                </a:solidFill>
                <a:latin typeface="Calibri" panose="020F0502020204030204" pitchFamily="34" charset="0"/>
                <a:cs typeface="Calibri" panose="020F0502020204030204" pitchFamily="34" charset="0"/>
              </a:rPr>
              <a:t>Guồng nước: </a:t>
            </a:r>
            <a:r>
              <a:rPr lang="vi-VN" sz="6000" b="1" dirty="0">
                <a:solidFill>
                  <a:srgbClr val="FF0000"/>
                </a:solidFill>
                <a:latin typeface="Calibri" panose="020F0502020204030204" pitchFamily="34" charset="0"/>
                <a:cs typeface="Calibri" panose="020F0502020204030204" pitchFamily="34" charset="0"/>
              </a:rPr>
              <a:t>Dùng để chuyển đổi năng lượng nước thành điện hoặc đưa nước đi từ nơi này sang nơi khác.</a:t>
            </a:r>
          </a:p>
        </p:txBody>
      </p:sp>
      <p:pic>
        <p:nvPicPr>
          <p:cNvPr id="17" name="Picture 16">
            <a:extLst>
              <a:ext uri="{FF2B5EF4-FFF2-40B4-BE49-F238E27FC236}">
                <a16:creationId xmlns:a16="http://schemas.microsoft.com/office/drawing/2014/main" id="{A976C6CA-A1C8-E8C0-419E-A9E1698F2252}"/>
              </a:ext>
            </a:extLst>
          </p:cNvPr>
          <p:cNvPicPr>
            <a:picLocks noChangeAspect="1"/>
          </p:cNvPicPr>
          <p:nvPr/>
        </p:nvPicPr>
        <p:blipFill>
          <a:blip r:embed="rId15"/>
          <a:stretch>
            <a:fillRect/>
          </a:stretch>
        </p:blipFill>
        <p:spPr>
          <a:xfrm>
            <a:off x="3505200" y="190500"/>
            <a:ext cx="11193475" cy="1316308"/>
          </a:xfrm>
          <a:prstGeom prst="rect">
            <a:avLst/>
          </a:prstGeom>
        </p:spPr>
      </p:pic>
      <p:pic>
        <p:nvPicPr>
          <p:cNvPr id="7" name="Picture 6">
            <a:extLst>
              <a:ext uri="{FF2B5EF4-FFF2-40B4-BE49-F238E27FC236}">
                <a16:creationId xmlns:a16="http://schemas.microsoft.com/office/drawing/2014/main" id="{AD679365-E7F2-F8C4-3C63-FAF130F86E62}"/>
              </a:ext>
            </a:extLst>
          </p:cNvPr>
          <p:cNvPicPr>
            <a:picLocks noChangeAspect="1"/>
          </p:cNvPicPr>
          <p:nvPr/>
        </p:nvPicPr>
        <p:blipFill>
          <a:blip r:embed="rId16"/>
          <a:stretch>
            <a:fillRect/>
          </a:stretch>
        </p:blipFill>
        <p:spPr>
          <a:xfrm>
            <a:off x="10744200" y="3086099"/>
            <a:ext cx="6629400" cy="49782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7057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6E4719-4FF3-B650-674D-0F73F4A711A8}"/>
              </a:ext>
            </a:extLst>
          </p:cNvPr>
          <p:cNvPicPr>
            <a:picLocks noChangeAspect="1"/>
          </p:cNvPicPr>
          <p:nvPr/>
        </p:nvPicPr>
        <p:blipFill>
          <a:blip r:embed="rId2"/>
          <a:stretch>
            <a:fillRect/>
          </a:stretch>
        </p:blipFill>
        <p:spPr>
          <a:xfrm>
            <a:off x="201706" y="0"/>
            <a:ext cx="17884588" cy="8001000"/>
          </a:xfrm>
          <a:prstGeom prst="rect">
            <a:avLst/>
          </a:prstGeom>
        </p:spPr>
      </p:pic>
      <p:sp>
        <p:nvSpPr>
          <p:cNvPr id="4" name="TextBox 3">
            <a:extLst>
              <a:ext uri="{FF2B5EF4-FFF2-40B4-BE49-F238E27FC236}">
                <a16:creationId xmlns:a16="http://schemas.microsoft.com/office/drawing/2014/main" id="{E7658194-9A96-F6D1-0F6D-EB56BCAF89CD}"/>
              </a:ext>
            </a:extLst>
          </p:cNvPr>
          <p:cNvSpPr txBox="1"/>
          <p:nvPr/>
        </p:nvSpPr>
        <p:spPr>
          <a:xfrm>
            <a:off x="5029200" y="8496300"/>
            <a:ext cx="7566495" cy="1107996"/>
          </a:xfrm>
          <a:prstGeom prst="rect">
            <a:avLst/>
          </a:prstGeom>
          <a:noFill/>
        </p:spPr>
        <p:txBody>
          <a:bodyPr wrap="none" rtlCol="0">
            <a:spAutoFit/>
          </a:bodyPr>
          <a:lstStyle/>
          <a:p>
            <a:r>
              <a:rPr lang="en-US" sz="6600" dirty="0" err="1"/>
              <a:t>Hình</a:t>
            </a:r>
            <a:r>
              <a:rPr lang="en-US" sz="6600" dirty="0"/>
              <a:t> 2 </a:t>
            </a:r>
            <a:r>
              <a:rPr lang="en-US" sz="6600" dirty="0" err="1"/>
              <a:t>là</a:t>
            </a:r>
            <a:r>
              <a:rPr lang="en-US" sz="6600" dirty="0"/>
              <a:t> </a:t>
            </a:r>
            <a:r>
              <a:rPr lang="en-US" sz="6600" dirty="0" err="1"/>
              <a:t>sáng</a:t>
            </a:r>
            <a:r>
              <a:rPr lang="en-US" sz="6600" dirty="0"/>
              <a:t> </a:t>
            </a:r>
            <a:r>
              <a:rPr lang="en-US" sz="6600" dirty="0" err="1"/>
              <a:t>chế</a:t>
            </a:r>
            <a:r>
              <a:rPr lang="en-US" sz="6600" dirty="0"/>
              <a:t> </a:t>
            </a:r>
            <a:r>
              <a:rPr lang="en-US" sz="6600" dirty="0" err="1"/>
              <a:t>gì</a:t>
            </a:r>
            <a:r>
              <a:rPr lang="en-US" sz="6600" dirty="0"/>
              <a:t>?</a:t>
            </a:r>
          </a:p>
        </p:txBody>
      </p:sp>
    </p:spTree>
    <p:extLst>
      <p:ext uri="{BB962C8B-B14F-4D97-AF65-F5344CB8AC3E}">
        <p14:creationId xmlns:p14="http://schemas.microsoft.com/office/powerpoint/2010/main" val="108094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331</Words>
  <Application>Microsoft Office PowerPoint</Application>
  <PresentationFormat>Custom</PresentationFormat>
  <Paragraphs>24</Paragraphs>
  <Slides>15</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宋体</vt:lpstr>
      <vt:lpstr>宋体</vt:lpstr>
      <vt:lpstr>Arial</vt:lpstr>
      <vt:lpstr>Calibri</vt:lpstr>
      <vt:lpstr>Calibri Light</vt:lpstr>
      <vt:lpstr>Times New Roman</vt:lpstr>
      <vt:lpstr>方正大标宋简体</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34</cp:revision>
  <dcterms:created xsi:type="dcterms:W3CDTF">2006-08-16T00:00:00Z</dcterms:created>
  <dcterms:modified xsi:type="dcterms:W3CDTF">2024-09-17T08:13:14Z</dcterms:modified>
  <dc:identifier>DAGJnXr9phw</dc:identifier>
</cp:coreProperties>
</file>