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12"/>
  </p:notesMasterIdLst>
  <p:sldIdLst>
    <p:sldId id="322" r:id="rId4"/>
    <p:sldId id="294" r:id="rId5"/>
    <p:sldId id="296" r:id="rId6"/>
    <p:sldId id="297" r:id="rId7"/>
    <p:sldId id="348" r:id="rId8"/>
    <p:sldId id="349" r:id="rId9"/>
    <p:sldId id="337" r:id="rId10"/>
    <p:sldId id="32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B812C-4C0B-473C-8770-A6EE014710C7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3E4E4-6783-4A6B-B0FE-EFEA7C18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5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82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84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3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43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3147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1121916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02696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01874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78099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297248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547484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5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660777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52884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49390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F947D-0657-4631-86E7-807EAD063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043" y="753200"/>
            <a:ext cx="1874976" cy="18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55801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947941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61425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9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3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198368325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71440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67760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530DC-5FB4-4561-93CA-FB6FD41C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043" y="753200"/>
            <a:ext cx="1874976" cy="18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40060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71094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2024/5/4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09840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19381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2024/5/4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61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7EE7-CD06-4859-B658-51612BE795EA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8CE48-E2B4-5DFA-863B-0133F511AC9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043" y="753200"/>
            <a:ext cx="1874976" cy="18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48917-294D-4930-A23D-61DF9C3C8583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9F81B2-17B8-215C-0340-A2A063FA15A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134" y="-332076"/>
            <a:ext cx="2559373" cy="255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49" y="852479"/>
            <a:ext cx="8744624" cy="5351161"/>
          </a:xfrm>
          <a:prstGeom prst="rect">
            <a:avLst/>
          </a:prstGeom>
          <a:effectLst>
            <a:outerShdw blurRad="3556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1942465"/>
            <a:ext cx="3473450" cy="494030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l="63422" r="20682" b="81749"/>
          <a:stretch>
            <a:fillRect/>
          </a:stretch>
        </p:blipFill>
        <p:spPr>
          <a:xfrm>
            <a:off x="10261600" y="19685"/>
            <a:ext cx="2041525" cy="854710"/>
          </a:xfrm>
          <a:prstGeom prst="rect">
            <a:avLst/>
          </a:prstGeom>
        </p:spPr>
      </p:pic>
      <p:pic>
        <p:nvPicPr>
          <p:cNvPr id="10" name="图片 9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3932" y="938698"/>
            <a:ext cx="1916430" cy="142494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4DDA4892-2B92-6879-8F25-4BD7663E81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434" y="4539747"/>
            <a:ext cx="2586138" cy="1689603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109C2E6D-CAFA-2EFC-64E2-4EC2ABFDA95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8829">
            <a:off x="332295" y="832300"/>
            <a:ext cx="1866300" cy="1492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82DE1B-973E-D5AE-E83B-AD38902FBC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7831" y="1985247"/>
            <a:ext cx="4450466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EB0253-D471-DCB9-E34D-FEA4200326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1205" y="2726752"/>
            <a:ext cx="6517189" cy="14997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4C802C-2E77-ABB0-D1F3-990477F3C8F1}"/>
              </a:ext>
            </a:extLst>
          </p:cNvPr>
          <p:cNvSpPr txBox="1"/>
          <p:nvPr/>
        </p:nvSpPr>
        <p:spPr>
          <a:xfrm>
            <a:off x="5305425" y="422910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1)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0822AB4-BE1F-6018-E627-908A407681F2}"/>
              </a:ext>
            </a:extLst>
          </p:cNvPr>
          <p:cNvSpPr/>
          <p:nvPr/>
        </p:nvSpPr>
        <p:spPr>
          <a:xfrm>
            <a:off x="5934073" y="153954"/>
            <a:ext cx="5943797" cy="3704252"/>
          </a:xfrm>
          <a:custGeom>
            <a:avLst/>
            <a:gdLst>
              <a:gd name="connsiteX0" fmla="*/ 536592 w 5943797"/>
              <a:gd name="connsiteY0" fmla="*/ 1232178 h 3704252"/>
              <a:gd name="connsiteX1" fmla="*/ 773656 w 5943797"/>
              <a:gd name="connsiteY1" fmla="*/ 592251 h 3704252"/>
              <a:gd name="connsiteX2" fmla="*/ 1926918 w 5943797"/>
              <a:gd name="connsiteY2" fmla="*/ 446053 h 3704252"/>
              <a:gd name="connsiteX3" fmla="*/ 3089673 w 5943797"/>
              <a:gd name="connsiteY3" fmla="*/ 294282 h 3704252"/>
              <a:gd name="connsiteX4" fmla="*/ 3542750 w 5943797"/>
              <a:gd name="connsiteY4" fmla="*/ 17149 h 3704252"/>
              <a:gd name="connsiteX5" fmla="*/ 4104659 w 5943797"/>
              <a:gd name="connsiteY5" fmla="*/ 212737 h 3704252"/>
              <a:gd name="connsiteX6" fmla="*/ 4879279 w 5943797"/>
              <a:gd name="connsiteY6" fmla="*/ 59165 h 3704252"/>
              <a:gd name="connsiteX7" fmla="*/ 5272092 w 5943797"/>
              <a:gd name="connsiteY7" fmla="*/ 478122 h 3704252"/>
              <a:gd name="connsiteX8" fmla="*/ 5776214 w 5943797"/>
              <a:gd name="connsiteY8" fmla="*/ 884733 h 3704252"/>
              <a:gd name="connsiteX9" fmla="*/ 5753650 w 5943797"/>
              <a:gd name="connsiteY9" fmla="*/ 1325642 h 3704252"/>
              <a:gd name="connsiteX10" fmla="*/ 5918480 w 5943797"/>
              <a:gd name="connsiteY10" fmla="*/ 1999781 h 3704252"/>
              <a:gd name="connsiteX11" fmla="*/ 5146337 w 5943797"/>
              <a:gd name="connsiteY11" fmla="*/ 2589889 h 3704252"/>
              <a:gd name="connsiteX12" fmla="*/ 4869923 w 5943797"/>
              <a:gd name="connsiteY12" fmla="*/ 3095537 h 3704252"/>
              <a:gd name="connsiteX13" fmla="*/ 3928822 w 5943797"/>
              <a:gd name="connsiteY13" fmla="*/ 3156760 h 3704252"/>
              <a:gd name="connsiteX14" fmla="*/ 3256292 w 5943797"/>
              <a:gd name="connsiteY14" fmla="*/ 3696191 h 3704252"/>
              <a:gd name="connsiteX15" fmla="*/ 2267448 w 5943797"/>
              <a:gd name="connsiteY15" fmla="*/ 3366924 h 3704252"/>
              <a:gd name="connsiteX16" fmla="*/ 798560 w 5943797"/>
              <a:gd name="connsiteY16" fmla="*/ 3041602 h 3704252"/>
              <a:gd name="connsiteX17" fmla="*/ 152722 w 5943797"/>
              <a:gd name="connsiteY17" fmla="*/ 2679580 h 3704252"/>
              <a:gd name="connsiteX18" fmla="*/ 290723 w 5943797"/>
              <a:gd name="connsiteY18" fmla="*/ 2190910 h 3704252"/>
              <a:gd name="connsiteX19" fmla="*/ -688 w 5943797"/>
              <a:gd name="connsiteY19" fmla="*/ 1689550 h 3704252"/>
              <a:gd name="connsiteX20" fmla="*/ 531502 w 5943797"/>
              <a:gd name="connsiteY20" fmla="*/ 1243925 h 3704252"/>
              <a:gd name="connsiteX21" fmla="*/ 536592 w 5943797"/>
              <a:gd name="connsiteY21" fmla="*/ 1232178 h 3704252"/>
              <a:gd name="connsiteX0" fmla="*/ 645699 w 5943797"/>
              <a:gd name="connsiteY0" fmla="*/ 2244588 h 3704252"/>
              <a:gd name="connsiteX1" fmla="*/ 297189 w 5943797"/>
              <a:gd name="connsiteY1" fmla="*/ 2176248 h 3704252"/>
              <a:gd name="connsiteX2" fmla="*/ 953208 w 5943797"/>
              <a:gd name="connsiteY2" fmla="*/ 2992469 h 3704252"/>
              <a:gd name="connsiteX3" fmla="*/ 800761 w 5943797"/>
              <a:gd name="connsiteY3" fmla="*/ 3025139 h 3704252"/>
              <a:gd name="connsiteX4" fmla="*/ 2267173 w 5943797"/>
              <a:gd name="connsiteY4" fmla="*/ 3351833 h 3704252"/>
              <a:gd name="connsiteX5" fmla="*/ 2175264 w 5943797"/>
              <a:gd name="connsiteY5" fmla="*/ 3202634 h 3704252"/>
              <a:gd name="connsiteX6" fmla="*/ 3966246 w 5943797"/>
              <a:gd name="connsiteY6" fmla="*/ 2979779 h 3704252"/>
              <a:gd name="connsiteX7" fmla="*/ 3929510 w 5943797"/>
              <a:gd name="connsiteY7" fmla="*/ 3143469 h 3704252"/>
              <a:gd name="connsiteX8" fmla="*/ 4695737 w 5943797"/>
              <a:gd name="connsiteY8" fmla="*/ 1968226 h 3704252"/>
              <a:gd name="connsiteX9" fmla="*/ 5143035 w 5943797"/>
              <a:gd name="connsiteY9" fmla="*/ 2580114 h 3704252"/>
              <a:gd name="connsiteX10" fmla="*/ 5750898 w 5943797"/>
              <a:gd name="connsiteY10" fmla="*/ 1316552 h 3704252"/>
              <a:gd name="connsiteX11" fmla="*/ 5551671 w 5943797"/>
              <a:gd name="connsiteY11" fmla="*/ 1546010 h 3704252"/>
              <a:gd name="connsiteX12" fmla="*/ 5272918 w 5943797"/>
              <a:gd name="connsiteY12" fmla="*/ 465260 h 3704252"/>
              <a:gd name="connsiteX13" fmla="*/ 5283375 w 5943797"/>
              <a:gd name="connsiteY13" fmla="*/ 573644 h 3704252"/>
              <a:gd name="connsiteX14" fmla="*/ 4000780 w 5943797"/>
              <a:gd name="connsiteY14" fmla="*/ 338870 h 3704252"/>
              <a:gd name="connsiteX15" fmla="*/ 4102870 w 5943797"/>
              <a:gd name="connsiteY15" fmla="*/ 200646 h 3704252"/>
              <a:gd name="connsiteX16" fmla="*/ 3046333 w 5943797"/>
              <a:gd name="connsiteY16" fmla="*/ 404723 h 3704252"/>
              <a:gd name="connsiteX17" fmla="*/ 3095727 w 5943797"/>
              <a:gd name="connsiteY17" fmla="*/ 285536 h 3704252"/>
              <a:gd name="connsiteX18" fmla="*/ 1926230 w 5943797"/>
              <a:gd name="connsiteY18" fmla="*/ 445196 h 3704252"/>
              <a:gd name="connsiteX19" fmla="*/ 2105094 w 5943797"/>
              <a:gd name="connsiteY19" fmla="*/ 560782 h 3704252"/>
              <a:gd name="connsiteX20" fmla="*/ 567825 w 5943797"/>
              <a:gd name="connsiteY20" fmla="*/ 1353852 h 3704252"/>
              <a:gd name="connsiteX21" fmla="*/ 536592 w 5943797"/>
              <a:gd name="connsiteY21" fmla="*/ 1232178 h 37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43797" h="3704252" fill="none" extrusionOk="0">
                <a:moveTo>
                  <a:pt x="536592" y="1232178"/>
                </a:moveTo>
                <a:cubicBezTo>
                  <a:pt x="487545" y="1015527"/>
                  <a:pt x="594014" y="773568"/>
                  <a:pt x="773656" y="592251"/>
                </a:cubicBezTo>
                <a:cubicBezTo>
                  <a:pt x="1034638" y="290152"/>
                  <a:pt x="1549870" y="277763"/>
                  <a:pt x="1926918" y="446053"/>
                </a:cubicBezTo>
                <a:cubicBezTo>
                  <a:pt x="2142952" y="131451"/>
                  <a:pt x="2713396" y="88614"/>
                  <a:pt x="3089673" y="294282"/>
                </a:cubicBezTo>
                <a:cubicBezTo>
                  <a:pt x="3177449" y="177554"/>
                  <a:pt x="3372476" y="18595"/>
                  <a:pt x="3542750" y="17149"/>
                </a:cubicBezTo>
                <a:cubicBezTo>
                  <a:pt x="3782076" y="-24432"/>
                  <a:pt x="3943041" y="83473"/>
                  <a:pt x="4104659" y="212737"/>
                </a:cubicBezTo>
                <a:cubicBezTo>
                  <a:pt x="4273688" y="49390"/>
                  <a:pt x="4649016" y="-25213"/>
                  <a:pt x="4879279" y="59165"/>
                </a:cubicBezTo>
                <a:cubicBezTo>
                  <a:pt x="5081920" y="154453"/>
                  <a:pt x="5209062" y="287368"/>
                  <a:pt x="5272092" y="478122"/>
                </a:cubicBezTo>
                <a:cubicBezTo>
                  <a:pt x="5521266" y="533556"/>
                  <a:pt x="5695513" y="676480"/>
                  <a:pt x="5776214" y="884733"/>
                </a:cubicBezTo>
                <a:cubicBezTo>
                  <a:pt x="5831341" y="1027464"/>
                  <a:pt x="5850314" y="1169050"/>
                  <a:pt x="5753650" y="1325642"/>
                </a:cubicBezTo>
                <a:cubicBezTo>
                  <a:pt x="5882438" y="1507664"/>
                  <a:pt x="5957771" y="1733095"/>
                  <a:pt x="5918480" y="1999781"/>
                </a:cubicBezTo>
                <a:cubicBezTo>
                  <a:pt x="5844257" y="2364262"/>
                  <a:pt x="5458446" y="2555999"/>
                  <a:pt x="5146337" y="2589889"/>
                </a:cubicBezTo>
                <a:cubicBezTo>
                  <a:pt x="5109791" y="2773538"/>
                  <a:pt x="5033106" y="2964910"/>
                  <a:pt x="4869923" y="3095537"/>
                </a:cubicBezTo>
                <a:cubicBezTo>
                  <a:pt x="4658782" y="3274086"/>
                  <a:pt x="4201790" y="3251681"/>
                  <a:pt x="3928822" y="3156760"/>
                </a:cubicBezTo>
                <a:cubicBezTo>
                  <a:pt x="3837823" y="3379019"/>
                  <a:pt x="3582865" y="3658782"/>
                  <a:pt x="3256292" y="3696191"/>
                </a:cubicBezTo>
                <a:cubicBezTo>
                  <a:pt x="2882396" y="3775066"/>
                  <a:pt x="2542668" y="3624980"/>
                  <a:pt x="2267448" y="3366924"/>
                </a:cubicBezTo>
                <a:cubicBezTo>
                  <a:pt x="1807921" y="3557441"/>
                  <a:pt x="1119901" y="3443619"/>
                  <a:pt x="798560" y="3041602"/>
                </a:cubicBezTo>
                <a:cubicBezTo>
                  <a:pt x="506964" y="3056448"/>
                  <a:pt x="250275" y="2927541"/>
                  <a:pt x="152722" y="2679580"/>
                </a:cubicBezTo>
                <a:cubicBezTo>
                  <a:pt x="101264" y="2504657"/>
                  <a:pt x="163935" y="2309490"/>
                  <a:pt x="290723" y="2190910"/>
                </a:cubicBezTo>
                <a:cubicBezTo>
                  <a:pt x="95360" y="2112519"/>
                  <a:pt x="-315" y="1909937"/>
                  <a:pt x="-688" y="1689550"/>
                </a:cubicBezTo>
                <a:cubicBezTo>
                  <a:pt x="24712" y="1462658"/>
                  <a:pt x="235482" y="1224048"/>
                  <a:pt x="531502" y="1243925"/>
                </a:cubicBezTo>
                <a:cubicBezTo>
                  <a:pt x="532995" y="1240124"/>
                  <a:pt x="534993" y="1236442"/>
                  <a:pt x="536592" y="1232178"/>
                </a:cubicBezTo>
                <a:close/>
              </a:path>
              <a:path w="5943797" h="3704252" fill="none" extrusionOk="0">
                <a:moveTo>
                  <a:pt x="645699" y="2244588"/>
                </a:moveTo>
                <a:cubicBezTo>
                  <a:pt x="522664" y="2268785"/>
                  <a:pt x="394770" y="2234414"/>
                  <a:pt x="297189" y="2176248"/>
                </a:cubicBezTo>
                <a:moveTo>
                  <a:pt x="953208" y="2992469"/>
                </a:moveTo>
                <a:cubicBezTo>
                  <a:pt x="897079" y="3012321"/>
                  <a:pt x="854751" y="3027391"/>
                  <a:pt x="800761" y="3025139"/>
                </a:cubicBezTo>
                <a:moveTo>
                  <a:pt x="2267173" y="3351833"/>
                </a:moveTo>
                <a:cubicBezTo>
                  <a:pt x="2230032" y="3302052"/>
                  <a:pt x="2207236" y="3248498"/>
                  <a:pt x="2175264" y="3202634"/>
                </a:cubicBezTo>
                <a:moveTo>
                  <a:pt x="3966246" y="2979779"/>
                </a:moveTo>
                <a:cubicBezTo>
                  <a:pt x="3966990" y="3031070"/>
                  <a:pt x="3947122" y="3083572"/>
                  <a:pt x="3929510" y="3143469"/>
                </a:cubicBezTo>
                <a:moveTo>
                  <a:pt x="4695737" y="1968226"/>
                </a:moveTo>
                <a:cubicBezTo>
                  <a:pt x="4971011" y="2042308"/>
                  <a:pt x="5148539" y="2337414"/>
                  <a:pt x="5143035" y="2580114"/>
                </a:cubicBezTo>
                <a:moveTo>
                  <a:pt x="5750898" y="1316552"/>
                </a:moveTo>
                <a:cubicBezTo>
                  <a:pt x="5697625" y="1388565"/>
                  <a:pt x="5634485" y="1466939"/>
                  <a:pt x="5551671" y="1546010"/>
                </a:cubicBezTo>
                <a:moveTo>
                  <a:pt x="5272918" y="465260"/>
                </a:moveTo>
                <a:cubicBezTo>
                  <a:pt x="5279822" y="499439"/>
                  <a:pt x="5282552" y="535581"/>
                  <a:pt x="5283375" y="573644"/>
                </a:cubicBezTo>
                <a:moveTo>
                  <a:pt x="4000780" y="338870"/>
                </a:moveTo>
                <a:cubicBezTo>
                  <a:pt x="4032756" y="282383"/>
                  <a:pt x="4054034" y="239918"/>
                  <a:pt x="4102870" y="200646"/>
                </a:cubicBezTo>
                <a:moveTo>
                  <a:pt x="3046333" y="404723"/>
                </a:moveTo>
                <a:cubicBezTo>
                  <a:pt x="3061620" y="362607"/>
                  <a:pt x="3069459" y="324430"/>
                  <a:pt x="3095727" y="285536"/>
                </a:cubicBezTo>
                <a:moveTo>
                  <a:pt x="1926230" y="445196"/>
                </a:moveTo>
                <a:cubicBezTo>
                  <a:pt x="1994306" y="473399"/>
                  <a:pt x="2053454" y="514025"/>
                  <a:pt x="2105094" y="560782"/>
                </a:cubicBezTo>
                <a:moveTo>
                  <a:pt x="567825" y="1353852"/>
                </a:moveTo>
                <a:cubicBezTo>
                  <a:pt x="555157" y="1316856"/>
                  <a:pt x="540426" y="1276410"/>
                  <a:pt x="536592" y="1232178"/>
                </a:cubicBezTo>
              </a:path>
              <a:path w="5943797" h="3704252" stroke="0" extrusionOk="0">
                <a:moveTo>
                  <a:pt x="536592" y="1232178"/>
                </a:moveTo>
                <a:cubicBezTo>
                  <a:pt x="497601" y="1016572"/>
                  <a:pt x="592049" y="757489"/>
                  <a:pt x="773656" y="592251"/>
                </a:cubicBezTo>
                <a:cubicBezTo>
                  <a:pt x="1118696" y="354565"/>
                  <a:pt x="1607539" y="212444"/>
                  <a:pt x="1926918" y="446053"/>
                </a:cubicBezTo>
                <a:cubicBezTo>
                  <a:pt x="2186039" y="105763"/>
                  <a:pt x="2650674" y="4741"/>
                  <a:pt x="3089673" y="294282"/>
                </a:cubicBezTo>
                <a:cubicBezTo>
                  <a:pt x="3204563" y="165375"/>
                  <a:pt x="3350583" y="31360"/>
                  <a:pt x="3542750" y="17149"/>
                </a:cubicBezTo>
                <a:cubicBezTo>
                  <a:pt x="3766766" y="-31345"/>
                  <a:pt x="3979114" y="81106"/>
                  <a:pt x="4104659" y="212737"/>
                </a:cubicBezTo>
                <a:cubicBezTo>
                  <a:pt x="4306375" y="57175"/>
                  <a:pt x="4579276" y="-77110"/>
                  <a:pt x="4879279" y="59165"/>
                </a:cubicBezTo>
                <a:cubicBezTo>
                  <a:pt x="5065484" y="160266"/>
                  <a:pt x="5219824" y="292369"/>
                  <a:pt x="5272092" y="478122"/>
                </a:cubicBezTo>
                <a:cubicBezTo>
                  <a:pt x="5501463" y="574996"/>
                  <a:pt x="5704448" y="687046"/>
                  <a:pt x="5776214" y="884733"/>
                </a:cubicBezTo>
                <a:cubicBezTo>
                  <a:pt x="5819055" y="1026387"/>
                  <a:pt x="5826840" y="1196341"/>
                  <a:pt x="5753650" y="1325642"/>
                </a:cubicBezTo>
                <a:cubicBezTo>
                  <a:pt x="5937452" y="1474947"/>
                  <a:pt x="5969574" y="1736230"/>
                  <a:pt x="5918480" y="1999781"/>
                </a:cubicBezTo>
                <a:cubicBezTo>
                  <a:pt x="5881443" y="2337466"/>
                  <a:pt x="5509985" y="2513820"/>
                  <a:pt x="5146337" y="2589889"/>
                </a:cubicBezTo>
                <a:cubicBezTo>
                  <a:pt x="5115241" y="2802447"/>
                  <a:pt x="5058751" y="2990677"/>
                  <a:pt x="4869923" y="3095537"/>
                </a:cubicBezTo>
                <a:cubicBezTo>
                  <a:pt x="4583951" y="3307953"/>
                  <a:pt x="4195192" y="3299175"/>
                  <a:pt x="3928822" y="3156760"/>
                </a:cubicBezTo>
                <a:cubicBezTo>
                  <a:pt x="3813428" y="3390412"/>
                  <a:pt x="3535626" y="3678701"/>
                  <a:pt x="3256292" y="3696191"/>
                </a:cubicBezTo>
                <a:cubicBezTo>
                  <a:pt x="2817216" y="3784975"/>
                  <a:pt x="2478535" y="3588224"/>
                  <a:pt x="2267448" y="3366924"/>
                </a:cubicBezTo>
                <a:cubicBezTo>
                  <a:pt x="1767753" y="3627408"/>
                  <a:pt x="1119475" y="3557441"/>
                  <a:pt x="798560" y="3041602"/>
                </a:cubicBezTo>
                <a:cubicBezTo>
                  <a:pt x="495384" y="3087029"/>
                  <a:pt x="231262" y="2894022"/>
                  <a:pt x="152722" y="2679580"/>
                </a:cubicBezTo>
                <a:cubicBezTo>
                  <a:pt x="88358" y="2529027"/>
                  <a:pt x="164234" y="2330532"/>
                  <a:pt x="290723" y="2190910"/>
                </a:cubicBezTo>
                <a:cubicBezTo>
                  <a:pt x="105024" y="2109858"/>
                  <a:pt x="-22398" y="1881584"/>
                  <a:pt x="-688" y="1689550"/>
                </a:cubicBezTo>
                <a:cubicBezTo>
                  <a:pt x="27730" y="1448584"/>
                  <a:pt x="247498" y="1267233"/>
                  <a:pt x="531502" y="1243925"/>
                </a:cubicBezTo>
                <a:cubicBezTo>
                  <a:pt x="533169" y="1240190"/>
                  <a:pt x="535225" y="1235805"/>
                  <a:pt x="536592" y="1232178"/>
                </a:cubicBezTo>
                <a:close/>
              </a:path>
              <a:path w="5943797" h="3704252" fill="none" stroke="0" extrusionOk="0">
                <a:moveTo>
                  <a:pt x="645699" y="2244588"/>
                </a:moveTo>
                <a:cubicBezTo>
                  <a:pt x="506230" y="2241948"/>
                  <a:pt x="397121" y="2251400"/>
                  <a:pt x="297189" y="2176248"/>
                </a:cubicBezTo>
                <a:moveTo>
                  <a:pt x="953208" y="2992469"/>
                </a:moveTo>
                <a:cubicBezTo>
                  <a:pt x="900520" y="3003397"/>
                  <a:pt x="853963" y="3015697"/>
                  <a:pt x="800761" y="3025139"/>
                </a:cubicBezTo>
                <a:moveTo>
                  <a:pt x="2267173" y="3351833"/>
                </a:moveTo>
                <a:cubicBezTo>
                  <a:pt x="2232549" y="3305056"/>
                  <a:pt x="2196952" y="3266151"/>
                  <a:pt x="2175264" y="3202634"/>
                </a:cubicBezTo>
                <a:moveTo>
                  <a:pt x="3966246" y="2979779"/>
                </a:moveTo>
                <a:cubicBezTo>
                  <a:pt x="3965279" y="3040996"/>
                  <a:pt x="3949008" y="3093329"/>
                  <a:pt x="3929510" y="3143469"/>
                </a:cubicBezTo>
                <a:moveTo>
                  <a:pt x="4695737" y="1968226"/>
                </a:moveTo>
                <a:cubicBezTo>
                  <a:pt x="4981322" y="2036937"/>
                  <a:pt x="5155740" y="2342740"/>
                  <a:pt x="5143035" y="2580114"/>
                </a:cubicBezTo>
                <a:moveTo>
                  <a:pt x="5750898" y="1316552"/>
                </a:moveTo>
                <a:cubicBezTo>
                  <a:pt x="5686385" y="1407617"/>
                  <a:pt x="5625128" y="1495127"/>
                  <a:pt x="5551671" y="1546010"/>
                </a:cubicBezTo>
                <a:moveTo>
                  <a:pt x="5272918" y="465260"/>
                </a:moveTo>
                <a:cubicBezTo>
                  <a:pt x="5278385" y="499258"/>
                  <a:pt x="5286048" y="538833"/>
                  <a:pt x="5283375" y="573644"/>
                </a:cubicBezTo>
                <a:moveTo>
                  <a:pt x="4000780" y="338870"/>
                </a:moveTo>
                <a:cubicBezTo>
                  <a:pt x="4018258" y="293465"/>
                  <a:pt x="4062294" y="233842"/>
                  <a:pt x="4102870" y="200646"/>
                </a:cubicBezTo>
                <a:moveTo>
                  <a:pt x="3046333" y="404723"/>
                </a:moveTo>
                <a:cubicBezTo>
                  <a:pt x="3048590" y="361426"/>
                  <a:pt x="3077524" y="323608"/>
                  <a:pt x="3095727" y="285536"/>
                </a:cubicBezTo>
                <a:moveTo>
                  <a:pt x="1926230" y="445196"/>
                </a:moveTo>
                <a:cubicBezTo>
                  <a:pt x="1994883" y="476599"/>
                  <a:pt x="2058355" y="521402"/>
                  <a:pt x="2105094" y="560782"/>
                </a:cubicBezTo>
                <a:moveTo>
                  <a:pt x="567825" y="1353852"/>
                </a:moveTo>
                <a:cubicBezTo>
                  <a:pt x="554669" y="1309151"/>
                  <a:pt x="545607" y="1270050"/>
                  <a:pt x="536592" y="1232178"/>
                </a:cubicBezTo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THỬ TÀI TRÍ NHỚ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56158-8310-A359-40FF-704B3238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013" y="2006080"/>
            <a:ext cx="2635271" cy="38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8AA33-E2B1-B3C3-93B2-209B68738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3695699" y="2771776"/>
            <a:ext cx="7622333" cy="2537345"/>
            <a:chOff x="5086946" y="1040291"/>
            <a:chExt cx="7784816" cy="3190256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7305222" cy="2461041"/>
            </a:xfrm>
            <a:custGeom>
              <a:avLst/>
              <a:gdLst>
                <a:gd name="connsiteX0" fmla="*/ 410182 w 7305222"/>
                <a:gd name="connsiteY0" fmla="*/ 0 h 2461041"/>
                <a:gd name="connsiteX1" fmla="*/ 1237587 w 7305222"/>
                <a:gd name="connsiteY1" fmla="*/ 0 h 2461041"/>
                <a:gd name="connsiteX2" fmla="*/ 1927091 w 7305222"/>
                <a:gd name="connsiteY2" fmla="*/ 0 h 2461041"/>
                <a:gd name="connsiteX3" fmla="*/ 2547644 w 7305222"/>
                <a:gd name="connsiteY3" fmla="*/ 0 h 2461041"/>
                <a:gd name="connsiteX4" fmla="*/ 3237148 w 7305222"/>
                <a:gd name="connsiteY4" fmla="*/ 0 h 2461041"/>
                <a:gd name="connsiteX5" fmla="*/ 3788752 w 7305222"/>
                <a:gd name="connsiteY5" fmla="*/ 0 h 2461041"/>
                <a:gd name="connsiteX6" fmla="*/ 4409305 w 7305222"/>
                <a:gd name="connsiteY6" fmla="*/ 0 h 2461041"/>
                <a:gd name="connsiteX7" fmla="*/ 4960908 w 7305222"/>
                <a:gd name="connsiteY7" fmla="*/ 0 h 2461041"/>
                <a:gd name="connsiteX8" fmla="*/ 5581462 w 7305222"/>
                <a:gd name="connsiteY8" fmla="*/ 0 h 2461041"/>
                <a:gd name="connsiteX9" fmla="*/ 6064115 w 7305222"/>
                <a:gd name="connsiteY9" fmla="*/ 0 h 2461041"/>
                <a:gd name="connsiteX10" fmla="*/ 7305222 w 7305222"/>
                <a:gd name="connsiteY10" fmla="*/ 0 h 2461041"/>
                <a:gd name="connsiteX11" fmla="*/ 7305222 w 7305222"/>
                <a:gd name="connsiteY11" fmla="*/ 0 h 2461041"/>
                <a:gd name="connsiteX12" fmla="*/ 7305222 w 7305222"/>
                <a:gd name="connsiteY12" fmla="*/ 683620 h 2461041"/>
                <a:gd name="connsiteX13" fmla="*/ 7305222 w 7305222"/>
                <a:gd name="connsiteY13" fmla="*/ 1326222 h 2461041"/>
                <a:gd name="connsiteX14" fmla="*/ 7305222 w 7305222"/>
                <a:gd name="connsiteY14" fmla="*/ 2050859 h 2461041"/>
                <a:gd name="connsiteX15" fmla="*/ 6895040 w 7305222"/>
                <a:gd name="connsiteY15" fmla="*/ 2461041 h 2461041"/>
                <a:gd name="connsiteX16" fmla="*/ 6067635 w 7305222"/>
                <a:gd name="connsiteY16" fmla="*/ 2461041 h 2461041"/>
                <a:gd name="connsiteX17" fmla="*/ 5309181 w 7305222"/>
                <a:gd name="connsiteY17" fmla="*/ 2461041 h 2461041"/>
                <a:gd name="connsiteX18" fmla="*/ 4757578 w 7305222"/>
                <a:gd name="connsiteY18" fmla="*/ 2461041 h 2461041"/>
                <a:gd name="connsiteX19" fmla="*/ 4205974 w 7305222"/>
                <a:gd name="connsiteY19" fmla="*/ 2461041 h 2461041"/>
                <a:gd name="connsiteX20" fmla="*/ 3723322 w 7305222"/>
                <a:gd name="connsiteY20" fmla="*/ 2461041 h 2461041"/>
                <a:gd name="connsiteX21" fmla="*/ 2964867 w 7305222"/>
                <a:gd name="connsiteY21" fmla="*/ 2461041 h 2461041"/>
                <a:gd name="connsiteX22" fmla="*/ 2413264 w 7305222"/>
                <a:gd name="connsiteY22" fmla="*/ 2461041 h 2461041"/>
                <a:gd name="connsiteX23" fmla="*/ 1723760 w 7305222"/>
                <a:gd name="connsiteY23" fmla="*/ 2461041 h 2461041"/>
                <a:gd name="connsiteX24" fmla="*/ 896355 w 7305222"/>
                <a:gd name="connsiteY24" fmla="*/ 2461041 h 2461041"/>
                <a:gd name="connsiteX25" fmla="*/ 0 w 7305222"/>
                <a:gd name="connsiteY25" fmla="*/ 2461041 h 2461041"/>
                <a:gd name="connsiteX26" fmla="*/ 0 w 7305222"/>
                <a:gd name="connsiteY26" fmla="*/ 2461041 h 2461041"/>
                <a:gd name="connsiteX27" fmla="*/ 0 w 7305222"/>
                <a:gd name="connsiteY27" fmla="*/ 1818439 h 2461041"/>
                <a:gd name="connsiteX28" fmla="*/ 0 w 7305222"/>
                <a:gd name="connsiteY28" fmla="*/ 1093802 h 2461041"/>
                <a:gd name="connsiteX29" fmla="*/ 0 w 7305222"/>
                <a:gd name="connsiteY29" fmla="*/ 410182 h 2461041"/>
                <a:gd name="connsiteX30" fmla="*/ 410182 w 7305222"/>
                <a:gd name="connsiteY30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305222" h="2461041" fill="none" extrusionOk="0">
                  <a:moveTo>
                    <a:pt x="410182" y="0"/>
                  </a:moveTo>
                  <a:cubicBezTo>
                    <a:pt x="636442" y="-14166"/>
                    <a:pt x="881681" y="-10804"/>
                    <a:pt x="1237587" y="0"/>
                  </a:cubicBezTo>
                  <a:cubicBezTo>
                    <a:pt x="1593494" y="10804"/>
                    <a:pt x="1679654" y="22077"/>
                    <a:pt x="1927091" y="0"/>
                  </a:cubicBezTo>
                  <a:cubicBezTo>
                    <a:pt x="2174528" y="-22077"/>
                    <a:pt x="2382153" y="2201"/>
                    <a:pt x="2547644" y="0"/>
                  </a:cubicBezTo>
                  <a:cubicBezTo>
                    <a:pt x="2713135" y="-2201"/>
                    <a:pt x="3067268" y="-29174"/>
                    <a:pt x="3237148" y="0"/>
                  </a:cubicBezTo>
                  <a:cubicBezTo>
                    <a:pt x="3407028" y="29174"/>
                    <a:pt x="3617089" y="-10176"/>
                    <a:pt x="3788752" y="0"/>
                  </a:cubicBezTo>
                  <a:cubicBezTo>
                    <a:pt x="3960415" y="10176"/>
                    <a:pt x="4227213" y="-3418"/>
                    <a:pt x="4409305" y="0"/>
                  </a:cubicBezTo>
                  <a:cubicBezTo>
                    <a:pt x="4591397" y="3418"/>
                    <a:pt x="4701862" y="-8481"/>
                    <a:pt x="4960908" y="0"/>
                  </a:cubicBezTo>
                  <a:cubicBezTo>
                    <a:pt x="5219954" y="8481"/>
                    <a:pt x="5303847" y="-17450"/>
                    <a:pt x="5581462" y="0"/>
                  </a:cubicBezTo>
                  <a:cubicBezTo>
                    <a:pt x="5859077" y="17450"/>
                    <a:pt x="5962486" y="18639"/>
                    <a:pt x="6064115" y="0"/>
                  </a:cubicBezTo>
                  <a:cubicBezTo>
                    <a:pt x="6165744" y="-18639"/>
                    <a:pt x="6698441" y="8256"/>
                    <a:pt x="7305222" y="0"/>
                  </a:cubicBezTo>
                  <a:lnTo>
                    <a:pt x="7305222" y="0"/>
                  </a:lnTo>
                  <a:cubicBezTo>
                    <a:pt x="7281126" y="257183"/>
                    <a:pt x="7299236" y="513021"/>
                    <a:pt x="7305222" y="683620"/>
                  </a:cubicBezTo>
                  <a:cubicBezTo>
                    <a:pt x="7311208" y="854219"/>
                    <a:pt x="7296292" y="1039518"/>
                    <a:pt x="7305222" y="1326222"/>
                  </a:cubicBezTo>
                  <a:cubicBezTo>
                    <a:pt x="7314152" y="1612926"/>
                    <a:pt x="7304041" y="1823337"/>
                    <a:pt x="7305222" y="2050859"/>
                  </a:cubicBezTo>
                  <a:cubicBezTo>
                    <a:pt x="7249739" y="2275828"/>
                    <a:pt x="7145774" y="2481122"/>
                    <a:pt x="6895040" y="2461041"/>
                  </a:cubicBezTo>
                  <a:cubicBezTo>
                    <a:pt x="6491825" y="2467840"/>
                    <a:pt x="6386545" y="2429173"/>
                    <a:pt x="6067635" y="2461041"/>
                  </a:cubicBezTo>
                  <a:cubicBezTo>
                    <a:pt x="5748725" y="2492909"/>
                    <a:pt x="5663570" y="2456755"/>
                    <a:pt x="5309181" y="2461041"/>
                  </a:cubicBezTo>
                  <a:cubicBezTo>
                    <a:pt x="4954792" y="2465327"/>
                    <a:pt x="5030629" y="2451999"/>
                    <a:pt x="4757578" y="2461041"/>
                  </a:cubicBezTo>
                  <a:cubicBezTo>
                    <a:pt x="4484527" y="2470083"/>
                    <a:pt x="4392065" y="2455698"/>
                    <a:pt x="4205974" y="2461041"/>
                  </a:cubicBezTo>
                  <a:cubicBezTo>
                    <a:pt x="4019883" y="2466384"/>
                    <a:pt x="3928684" y="2448836"/>
                    <a:pt x="3723322" y="2461041"/>
                  </a:cubicBezTo>
                  <a:cubicBezTo>
                    <a:pt x="3517960" y="2473246"/>
                    <a:pt x="3309706" y="2486451"/>
                    <a:pt x="2964867" y="2461041"/>
                  </a:cubicBezTo>
                  <a:cubicBezTo>
                    <a:pt x="2620028" y="2435631"/>
                    <a:pt x="2547578" y="2471330"/>
                    <a:pt x="2413264" y="2461041"/>
                  </a:cubicBezTo>
                  <a:cubicBezTo>
                    <a:pt x="2278950" y="2450752"/>
                    <a:pt x="2052620" y="2492015"/>
                    <a:pt x="1723760" y="2461041"/>
                  </a:cubicBezTo>
                  <a:cubicBezTo>
                    <a:pt x="1394900" y="2430067"/>
                    <a:pt x="1189950" y="2468898"/>
                    <a:pt x="896355" y="2461041"/>
                  </a:cubicBezTo>
                  <a:cubicBezTo>
                    <a:pt x="602761" y="2453184"/>
                    <a:pt x="226786" y="2502582"/>
                    <a:pt x="0" y="2461041"/>
                  </a:cubicBezTo>
                  <a:lnTo>
                    <a:pt x="0" y="2461041"/>
                  </a:lnTo>
                  <a:cubicBezTo>
                    <a:pt x="-6194" y="2228540"/>
                    <a:pt x="12592" y="2065551"/>
                    <a:pt x="0" y="1818439"/>
                  </a:cubicBezTo>
                  <a:cubicBezTo>
                    <a:pt x="-12592" y="1571327"/>
                    <a:pt x="-4979" y="1251455"/>
                    <a:pt x="0" y="1093802"/>
                  </a:cubicBezTo>
                  <a:cubicBezTo>
                    <a:pt x="4979" y="936149"/>
                    <a:pt x="-8654" y="687977"/>
                    <a:pt x="0" y="410182"/>
                  </a:cubicBezTo>
                  <a:cubicBezTo>
                    <a:pt x="18118" y="140740"/>
                    <a:pt x="153062" y="19963"/>
                    <a:pt x="410182" y="0"/>
                  </a:cubicBezTo>
                  <a:close/>
                </a:path>
                <a:path w="7305222" h="2461041" stroke="0" extrusionOk="0">
                  <a:moveTo>
                    <a:pt x="410182" y="0"/>
                  </a:moveTo>
                  <a:cubicBezTo>
                    <a:pt x="751667" y="25175"/>
                    <a:pt x="848649" y="19385"/>
                    <a:pt x="1237587" y="0"/>
                  </a:cubicBezTo>
                  <a:cubicBezTo>
                    <a:pt x="1626525" y="-19385"/>
                    <a:pt x="1766102" y="7082"/>
                    <a:pt x="2064992" y="0"/>
                  </a:cubicBezTo>
                  <a:cubicBezTo>
                    <a:pt x="2363883" y="-7082"/>
                    <a:pt x="2491664" y="-9579"/>
                    <a:pt x="2754496" y="0"/>
                  </a:cubicBezTo>
                  <a:cubicBezTo>
                    <a:pt x="3017328" y="9579"/>
                    <a:pt x="3226975" y="17294"/>
                    <a:pt x="3444000" y="0"/>
                  </a:cubicBezTo>
                  <a:cubicBezTo>
                    <a:pt x="3661025" y="-17294"/>
                    <a:pt x="3921127" y="-19690"/>
                    <a:pt x="4133504" y="0"/>
                  </a:cubicBezTo>
                  <a:cubicBezTo>
                    <a:pt x="4345881" y="19690"/>
                    <a:pt x="4555095" y="-11691"/>
                    <a:pt x="4685107" y="0"/>
                  </a:cubicBezTo>
                  <a:cubicBezTo>
                    <a:pt x="4815119" y="11691"/>
                    <a:pt x="5105446" y="20313"/>
                    <a:pt x="5236710" y="0"/>
                  </a:cubicBezTo>
                  <a:cubicBezTo>
                    <a:pt x="5367974" y="-20313"/>
                    <a:pt x="5724451" y="-28801"/>
                    <a:pt x="5926214" y="0"/>
                  </a:cubicBezTo>
                  <a:cubicBezTo>
                    <a:pt x="6127977" y="28801"/>
                    <a:pt x="6255586" y="20477"/>
                    <a:pt x="6546768" y="0"/>
                  </a:cubicBezTo>
                  <a:cubicBezTo>
                    <a:pt x="6837950" y="-20477"/>
                    <a:pt x="6998656" y="-8336"/>
                    <a:pt x="7305222" y="0"/>
                  </a:cubicBezTo>
                  <a:lnTo>
                    <a:pt x="7305222" y="0"/>
                  </a:lnTo>
                  <a:cubicBezTo>
                    <a:pt x="7293417" y="204947"/>
                    <a:pt x="7307808" y="428866"/>
                    <a:pt x="7305222" y="663111"/>
                  </a:cubicBezTo>
                  <a:cubicBezTo>
                    <a:pt x="7302636" y="897356"/>
                    <a:pt x="7283879" y="1070164"/>
                    <a:pt x="7305222" y="1326222"/>
                  </a:cubicBezTo>
                  <a:cubicBezTo>
                    <a:pt x="7326565" y="1582280"/>
                    <a:pt x="7300872" y="1770676"/>
                    <a:pt x="7305222" y="2050859"/>
                  </a:cubicBezTo>
                  <a:cubicBezTo>
                    <a:pt x="7288890" y="2322176"/>
                    <a:pt x="7105544" y="2440167"/>
                    <a:pt x="6895040" y="2461041"/>
                  </a:cubicBezTo>
                  <a:cubicBezTo>
                    <a:pt x="6624855" y="2448733"/>
                    <a:pt x="6375654" y="2460279"/>
                    <a:pt x="6136586" y="2461041"/>
                  </a:cubicBezTo>
                  <a:cubicBezTo>
                    <a:pt x="5897518" y="2461803"/>
                    <a:pt x="5660314" y="2493535"/>
                    <a:pt x="5309181" y="2461041"/>
                  </a:cubicBezTo>
                  <a:cubicBezTo>
                    <a:pt x="4958048" y="2428547"/>
                    <a:pt x="4882416" y="2473098"/>
                    <a:pt x="4688627" y="2461041"/>
                  </a:cubicBezTo>
                  <a:cubicBezTo>
                    <a:pt x="4494838" y="2448984"/>
                    <a:pt x="4363646" y="2462226"/>
                    <a:pt x="4205974" y="2461041"/>
                  </a:cubicBezTo>
                  <a:cubicBezTo>
                    <a:pt x="4048302" y="2459856"/>
                    <a:pt x="3736820" y="2477048"/>
                    <a:pt x="3585421" y="2461041"/>
                  </a:cubicBezTo>
                  <a:cubicBezTo>
                    <a:pt x="3434022" y="2445034"/>
                    <a:pt x="3076916" y="2471389"/>
                    <a:pt x="2826966" y="2461041"/>
                  </a:cubicBezTo>
                  <a:cubicBezTo>
                    <a:pt x="2577017" y="2450693"/>
                    <a:pt x="2204850" y="2473495"/>
                    <a:pt x="1999562" y="2461041"/>
                  </a:cubicBezTo>
                  <a:cubicBezTo>
                    <a:pt x="1794274" y="2448587"/>
                    <a:pt x="1436915" y="2454947"/>
                    <a:pt x="1172157" y="2461041"/>
                  </a:cubicBezTo>
                  <a:cubicBezTo>
                    <a:pt x="907400" y="2467135"/>
                    <a:pt x="324184" y="2434113"/>
                    <a:pt x="0" y="2461041"/>
                  </a:cubicBezTo>
                  <a:lnTo>
                    <a:pt x="0" y="2461041"/>
                  </a:lnTo>
                  <a:cubicBezTo>
                    <a:pt x="21621" y="2322423"/>
                    <a:pt x="-8043" y="2114364"/>
                    <a:pt x="0" y="1838947"/>
                  </a:cubicBezTo>
                  <a:cubicBezTo>
                    <a:pt x="8043" y="1563530"/>
                    <a:pt x="21059" y="1327168"/>
                    <a:pt x="0" y="1114310"/>
                  </a:cubicBezTo>
                  <a:cubicBezTo>
                    <a:pt x="-21059" y="901452"/>
                    <a:pt x="25852" y="649612"/>
                    <a:pt x="0" y="410182"/>
                  </a:cubicBezTo>
                  <a:cubicBezTo>
                    <a:pt x="2648" y="171723"/>
                    <a:pt x="229447" y="12178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Đáp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án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Trái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Đất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6946" y="1040291"/>
              <a:ext cx="1252043" cy="1375819"/>
            </a:xfrm>
            <a:custGeom>
              <a:avLst/>
              <a:gdLst>
                <a:gd name="connsiteX0" fmla="*/ 208678 w 1252043"/>
                <a:gd name="connsiteY0" fmla="*/ 0 h 1375819"/>
                <a:gd name="connsiteX1" fmla="*/ 634368 w 1252043"/>
                <a:gd name="connsiteY1" fmla="*/ 0 h 1375819"/>
                <a:gd name="connsiteX2" fmla="*/ 1043365 w 1252043"/>
                <a:gd name="connsiteY2" fmla="*/ 0 h 1375819"/>
                <a:gd name="connsiteX3" fmla="*/ 1252043 w 1252043"/>
                <a:gd name="connsiteY3" fmla="*/ 208678 h 1375819"/>
                <a:gd name="connsiteX4" fmla="*/ 1252043 w 1252043"/>
                <a:gd name="connsiteY4" fmla="*/ 757234 h 1375819"/>
                <a:gd name="connsiteX5" fmla="*/ 1252043 w 1252043"/>
                <a:gd name="connsiteY5" fmla="*/ 1375819 h 1375819"/>
                <a:gd name="connsiteX6" fmla="*/ 1252043 w 1252043"/>
                <a:gd name="connsiteY6" fmla="*/ 1375819 h 1375819"/>
                <a:gd name="connsiteX7" fmla="*/ 613501 w 1252043"/>
                <a:gd name="connsiteY7" fmla="*/ 1375819 h 1375819"/>
                <a:gd name="connsiteX8" fmla="*/ 0 w 1252043"/>
                <a:gd name="connsiteY8" fmla="*/ 1375819 h 1375819"/>
                <a:gd name="connsiteX9" fmla="*/ 0 w 1252043"/>
                <a:gd name="connsiteY9" fmla="*/ 1375819 h 1375819"/>
                <a:gd name="connsiteX10" fmla="*/ 0 w 1252043"/>
                <a:gd name="connsiteY10" fmla="*/ 815591 h 1375819"/>
                <a:gd name="connsiteX11" fmla="*/ 0 w 1252043"/>
                <a:gd name="connsiteY11" fmla="*/ 208678 h 1375819"/>
                <a:gd name="connsiteX12" fmla="*/ 208678 w 1252043"/>
                <a:gd name="connsiteY12" fmla="*/ 0 h 13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2043" h="1375819" fill="none" extrusionOk="0">
                  <a:moveTo>
                    <a:pt x="208678" y="0"/>
                  </a:moveTo>
                  <a:cubicBezTo>
                    <a:pt x="341977" y="-7292"/>
                    <a:pt x="519379" y="7412"/>
                    <a:pt x="634368" y="0"/>
                  </a:cubicBezTo>
                  <a:cubicBezTo>
                    <a:pt x="749357" y="-7412"/>
                    <a:pt x="865554" y="18827"/>
                    <a:pt x="1043365" y="0"/>
                  </a:cubicBezTo>
                  <a:cubicBezTo>
                    <a:pt x="1151435" y="-23785"/>
                    <a:pt x="1231497" y="79871"/>
                    <a:pt x="1252043" y="208678"/>
                  </a:cubicBezTo>
                  <a:cubicBezTo>
                    <a:pt x="1266783" y="449695"/>
                    <a:pt x="1257051" y="628031"/>
                    <a:pt x="1252043" y="757234"/>
                  </a:cubicBezTo>
                  <a:cubicBezTo>
                    <a:pt x="1247035" y="886437"/>
                    <a:pt x="1230578" y="1120688"/>
                    <a:pt x="1252043" y="1375819"/>
                  </a:cubicBezTo>
                  <a:lnTo>
                    <a:pt x="1252043" y="1375819"/>
                  </a:lnTo>
                  <a:cubicBezTo>
                    <a:pt x="1076928" y="1398586"/>
                    <a:pt x="920736" y="1400354"/>
                    <a:pt x="613501" y="1375819"/>
                  </a:cubicBezTo>
                  <a:cubicBezTo>
                    <a:pt x="306266" y="1351284"/>
                    <a:pt x="280371" y="1371887"/>
                    <a:pt x="0" y="1375819"/>
                  </a:cubicBezTo>
                  <a:lnTo>
                    <a:pt x="0" y="1375819"/>
                  </a:lnTo>
                  <a:cubicBezTo>
                    <a:pt x="-8031" y="1251703"/>
                    <a:pt x="-12076" y="1056242"/>
                    <a:pt x="0" y="815591"/>
                  </a:cubicBezTo>
                  <a:cubicBezTo>
                    <a:pt x="12076" y="574940"/>
                    <a:pt x="12222" y="503829"/>
                    <a:pt x="0" y="208678"/>
                  </a:cubicBezTo>
                  <a:cubicBezTo>
                    <a:pt x="5067" y="88012"/>
                    <a:pt x="85906" y="20529"/>
                    <a:pt x="208678" y="0"/>
                  </a:cubicBezTo>
                  <a:close/>
                </a:path>
                <a:path w="1252043" h="1375819" stroke="0" extrusionOk="0">
                  <a:moveTo>
                    <a:pt x="208678" y="0"/>
                  </a:moveTo>
                  <a:cubicBezTo>
                    <a:pt x="333128" y="11646"/>
                    <a:pt x="489119" y="-14933"/>
                    <a:pt x="609328" y="0"/>
                  </a:cubicBezTo>
                  <a:cubicBezTo>
                    <a:pt x="729537" y="14933"/>
                    <a:pt x="894159" y="9373"/>
                    <a:pt x="1043365" y="0"/>
                  </a:cubicBezTo>
                  <a:cubicBezTo>
                    <a:pt x="1163554" y="-1267"/>
                    <a:pt x="1244696" y="89037"/>
                    <a:pt x="1252043" y="208678"/>
                  </a:cubicBezTo>
                  <a:cubicBezTo>
                    <a:pt x="1251266" y="446965"/>
                    <a:pt x="1237000" y="652129"/>
                    <a:pt x="1252043" y="780577"/>
                  </a:cubicBezTo>
                  <a:cubicBezTo>
                    <a:pt x="1267086" y="909025"/>
                    <a:pt x="1267322" y="1130636"/>
                    <a:pt x="1252043" y="1375819"/>
                  </a:cubicBezTo>
                  <a:lnTo>
                    <a:pt x="1252043" y="1375819"/>
                  </a:lnTo>
                  <a:cubicBezTo>
                    <a:pt x="994660" y="1382353"/>
                    <a:pt x="821119" y="1346230"/>
                    <a:pt x="638542" y="1375819"/>
                  </a:cubicBezTo>
                  <a:cubicBezTo>
                    <a:pt x="455965" y="1405408"/>
                    <a:pt x="168760" y="1393944"/>
                    <a:pt x="0" y="1375819"/>
                  </a:cubicBezTo>
                  <a:lnTo>
                    <a:pt x="0" y="1375819"/>
                  </a:lnTo>
                  <a:cubicBezTo>
                    <a:pt x="-7263" y="1109529"/>
                    <a:pt x="-20224" y="1018441"/>
                    <a:pt x="0" y="827263"/>
                  </a:cubicBezTo>
                  <a:cubicBezTo>
                    <a:pt x="20224" y="636085"/>
                    <a:pt x="-15161" y="502708"/>
                    <a:pt x="0" y="208678"/>
                  </a:cubicBezTo>
                  <a:cubicBezTo>
                    <a:pt x="23956" y="87648"/>
                    <a:pt x="91493" y="18778"/>
                    <a:pt x="208678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6012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F0CD06-D76C-6D76-E694-91F2377A2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2476645" y="2418793"/>
            <a:ext cx="6734030" cy="2603317"/>
            <a:chOff x="4522720" y="752867"/>
            <a:chExt cx="9898715" cy="3477680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8854895" cy="2461041"/>
            </a:xfrm>
            <a:custGeom>
              <a:avLst/>
              <a:gdLst>
                <a:gd name="connsiteX0" fmla="*/ 410182 w 8854895"/>
                <a:gd name="connsiteY0" fmla="*/ 0 h 2461041"/>
                <a:gd name="connsiteX1" fmla="*/ 806434 w 8854895"/>
                <a:gd name="connsiteY1" fmla="*/ 0 h 2461041"/>
                <a:gd name="connsiteX2" fmla="*/ 1456027 w 8854895"/>
                <a:gd name="connsiteY2" fmla="*/ 0 h 2461041"/>
                <a:gd name="connsiteX3" fmla="*/ 2105621 w 8854895"/>
                <a:gd name="connsiteY3" fmla="*/ 0 h 2461041"/>
                <a:gd name="connsiteX4" fmla="*/ 2670767 w 8854895"/>
                <a:gd name="connsiteY4" fmla="*/ 0 h 2461041"/>
                <a:gd name="connsiteX5" fmla="*/ 3067019 w 8854895"/>
                <a:gd name="connsiteY5" fmla="*/ 0 h 2461041"/>
                <a:gd name="connsiteX6" fmla="*/ 3801059 w 8854895"/>
                <a:gd name="connsiteY6" fmla="*/ 0 h 2461041"/>
                <a:gd name="connsiteX7" fmla="*/ 4619547 w 8854895"/>
                <a:gd name="connsiteY7" fmla="*/ 0 h 2461041"/>
                <a:gd name="connsiteX8" fmla="*/ 5438034 w 8854895"/>
                <a:gd name="connsiteY8" fmla="*/ 0 h 2461041"/>
                <a:gd name="connsiteX9" fmla="*/ 6172075 w 8854895"/>
                <a:gd name="connsiteY9" fmla="*/ 0 h 2461041"/>
                <a:gd name="connsiteX10" fmla="*/ 6568327 w 8854895"/>
                <a:gd name="connsiteY10" fmla="*/ 0 h 2461041"/>
                <a:gd name="connsiteX11" fmla="*/ 7049026 w 8854895"/>
                <a:gd name="connsiteY11" fmla="*/ 0 h 2461041"/>
                <a:gd name="connsiteX12" fmla="*/ 7783066 w 8854895"/>
                <a:gd name="connsiteY12" fmla="*/ 0 h 2461041"/>
                <a:gd name="connsiteX13" fmla="*/ 8854895 w 8854895"/>
                <a:gd name="connsiteY13" fmla="*/ 0 h 2461041"/>
                <a:gd name="connsiteX14" fmla="*/ 8854895 w 8854895"/>
                <a:gd name="connsiteY14" fmla="*/ 0 h 2461041"/>
                <a:gd name="connsiteX15" fmla="*/ 8854895 w 8854895"/>
                <a:gd name="connsiteY15" fmla="*/ 642602 h 2461041"/>
                <a:gd name="connsiteX16" fmla="*/ 8854895 w 8854895"/>
                <a:gd name="connsiteY16" fmla="*/ 1367239 h 2461041"/>
                <a:gd name="connsiteX17" fmla="*/ 8854895 w 8854895"/>
                <a:gd name="connsiteY17" fmla="*/ 2050859 h 2461041"/>
                <a:gd name="connsiteX18" fmla="*/ 8444713 w 8854895"/>
                <a:gd name="connsiteY18" fmla="*/ 2461041 h 2461041"/>
                <a:gd name="connsiteX19" fmla="*/ 7710673 w 8854895"/>
                <a:gd name="connsiteY19" fmla="*/ 2461041 h 2461041"/>
                <a:gd name="connsiteX20" fmla="*/ 7061079 w 8854895"/>
                <a:gd name="connsiteY20" fmla="*/ 2461041 h 2461041"/>
                <a:gd name="connsiteX21" fmla="*/ 6664827 w 8854895"/>
                <a:gd name="connsiteY21" fmla="*/ 2461041 h 2461041"/>
                <a:gd name="connsiteX22" fmla="*/ 6015234 w 8854895"/>
                <a:gd name="connsiteY22" fmla="*/ 2461041 h 2461041"/>
                <a:gd name="connsiteX23" fmla="*/ 5281194 w 8854895"/>
                <a:gd name="connsiteY23" fmla="*/ 2461041 h 2461041"/>
                <a:gd name="connsiteX24" fmla="*/ 4884942 w 8854895"/>
                <a:gd name="connsiteY24" fmla="*/ 2461041 h 2461041"/>
                <a:gd name="connsiteX25" fmla="*/ 4319795 w 8854895"/>
                <a:gd name="connsiteY25" fmla="*/ 2461041 h 2461041"/>
                <a:gd name="connsiteX26" fmla="*/ 3923544 w 8854895"/>
                <a:gd name="connsiteY26" fmla="*/ 2461041 h 2461041"/>
                <a:gd name="connsiteX27" fmla="*/ 3273950 w 8854895"/>
                <a:gd name="connsiteY27" fmla="*/ 2461041 h 2461041"/>
                <a:gd name="connsiteX28" fmla="*/ 2877698 w 8854895"/>
                <a:gd name="connsiteY28" fmla="*/ 2461041 h 2461041"/>
                <a:gd name="connsiteX29" fmla="*/ 2396999 w 8854895"/>
                <a:gd name="connsiteY29" fmla="*/ 2461041 h 2461041"/>
                <a:gd name="connsiteX30" fmla="*/ 1747406 w 8854895"/>
                <a:gd name="connsiteY30" fmla="*/ 2461041 h 2461041"/>
                <a:gd name="connsiteX31" fmla="*/ 1351154 w 8854895"/>
                <a:gd name="connsiteY31" fmla="*/ 2461041 h 2461041"/>
                <a:gd name="connsiteX32" fmla="*/ 0 w 8854895"/>
                <a:gd name="connsiteY32" fmla="*/ 2461041 h 2461041"/>
                <a:gd name="connsiteX33" fmla="*/ 0 w 8854895"/>
                <a:gd name="connsiteY33" fmla="*/ 2461041 h 2461041"/>
                <a:gd name="connsiteX34" fmla="*/ 0 w 8854895"/>
                <a:gd name="connsiteY34" fmla="*/ 1797930 h 2461041"/>
                <a:gd name="connsiteX35" fmla="*/ 0 w 8854895"/>
                <a:gd name="connsiteY35" fmla="*/ 1093802 h 2461041"/>
                <a:gd name="connsiteX36" fmla="*/ 0 w 8854895"/>
                <a:gd name="connsiteY36" fmla="*/ 410182 h 2461041"/>
                <a:gd name="connsiteX37" fmla="*/ 410182 w 8854895"/>
                <a:gd name="connsiteY37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54895" h="2461041" fill="none" extrusionOk="0">
                  <a:moveTo>
                    <a:pt x="410182" y="0"/>
                  </a:moveTo>
                  <a:cubicBezTo>
                    <a:pt x="546402" y="17966"/>
                    <a:pt x="625981" y="443"/>
                    <a:pt x="806434" y="0"/>
                  </a:cubicBezTo>
                  <a:cubicBezTo>
                    <a:pt x="986887" y="-443"/>
                    <a:pt x="1293250" y="17402"/>
                    <a:pt x="1456027" y="0"/>
                  </a:cubicBezTo>
                  <a:cubicBezTo>
                    <a:pt x="1618804" y="-17402"/>
                    <a:pt x="1891200" y="20114"/>
                    <a:pt x="2105621" y="0"/>
                  </a:cubicBezTo>
                  <a:cubicBezTo>
                    <a:pt x="2320042" y="-20114"/>
                    <a:pt x="2544958" y="-18465"/>
                    <a:pt x="2670767" y="0"/>
                  </a:cubicBezTo>
                  <a:cubicBezTo>
                    <a:pt x="2796576" y="18465"/>
                    <a:pt x="2949061" y="13335"/>
                    <a:pt x="3067019" y="0"/>
                  </a:cubicBezTo>
                  <a:cubicBezTo>
                    <a:pt x="3184977" y="-13335"/>
                    <a:pt x="3651746" y="6661"/>
                    <a:pt x="3801059" y="0"/>
                  </a:cubicBezTo>
                  <a:cubicBezTo>
                    <a:pt x="3950372" y="-6661"/>
                    <a:pt x="4442451" y="34790"/>
                    <a:pt x="4619547" y="0"/>
                  </a:cubicBezTo>
                  <a:cubicBezTo>
                    <a:pt x="4796643" y="-34790"/>
                    <a:pt x="5052171" y="-31733"/>
                    <a:pt x="5438034" y="0"/>
                  </a:cubicBezTo>
                  <a:cubicBezTo>
                    <a:pt x="5823897" y="31733"/>
                    <a:pt x="5890133" y="-14172"/>
                    <a:pt x="6172075" y="0"/>
                  </a:cubicBezTo>
                  <a:cubicBezTo>
                    <a:pt x="6454017" y="14172"/>
                    <a:pt x="6441560" y="-10345"/>
                    <a:pt x="6568327" y="0"/>
                  </a:cubicBezTo>
                  <a:cubicBezTo>
                    <a:pt x="6695094" y="10345"/>
                    <a:pt x="6891512" y="2971"/>
                    <a:pt x="7049026" y="0"/>
                  </a:cubicBezTo>
                  <a:cubicBezTo>
                    <a:pt x="7206540" y="-2971"/>
                    <a:pt x="7578814" y="-12182"/>
                    <a:pt x="7783066" y="0"/>
                  </a:cubicBezTo>
                  <a:cubicBezTo>
                    <a:pt x="7987318" y="12182"/>
                    <a:pt x="8431675" y="-23001"/>
                    <a:pt x="8854895" y="0"/>
                  </a:cubicBezTo>
                  <a:lnTo>
                    <a:pt x="8854895" y="0"/>
                  </a:lnTo>
                  <a:cubicBezTo>
                    <a:pt x="8873873" y="194934"/>
                    <a:pt x="8867895" y="402142"/>
                    <a:pt x="8854895" y="642602"/>
                  </a:cubicBezTo>
                  <a:cubicBezTo>
                    <a:pt x="8841895" y="883062"/>
                    <a:pt x="8888005" y="1152340"/>
                    <a:pt x="8854895" y="1367239"/>
                  </a:cubicBezTo>
                  <a:cubicBezTo>
                    <a:pt x="8821785" y="1582138"/>
                    <a:pt x="8823041" y="1751358"/>
                    <a:pt x="8854895" y="2050859"/>
                  </a:cubicBezTo>
                  <a:cubicBezTo>
                    <a:pt x="8880633" y="2296288"/>
                    <a:pt x="8654833" y="2476956"/>
                    <a:pt x="8444713" y="2461041"/>
                  </a:cubicBezTo>
                  <a:cubicBezTo>
                    <a:pt x="8224768" y="2449823"/>
                    <a:pt x="7937230" y="2442171"/>
                    <a:pt x="7710673" y="2461041"/>
                  </a:cubicBezTo>
                  <a:cubicBezTo>
                    <a:pt x="7484116" y="2479911"/>
                    <a:pt x="7288461" y="2476886"/>
                    <a:pt x="7061079" y="2461041"/>
                  </a:cubicBezTo>
                  <a:cubicBezTo>
                    <a:pt x="6833697" y="2445196"/>
                    <a:pt x="6777404" y="2447733"/>
                    <a:pt x="6664827" y="2461041"/>
                  </a:cubicBezTo>
                  <a:cubicBezTo>
                    <a:pt x="6552250" y="2474349"/>
                    <a:pt x="6173250" y="2453758"/>
                    <a:pt x="6015234" y="2461041"/>
                  </a:cubicBezTo>
                  <a:cubicBezTo>
                    <a:pt x="5857218" y="2468324"/>
                    <a:pt x="5465589" y="2484243"/>
                    <a:pt x="5281194" y="2461041"/>
                  </a:cubicBezTo>
                  <a:cubicBezTo>
                    <a:pt x="5096799" y="2437839"/>
                    <a:pt x="5061970" y="2442017"/>
                    <a:pt x="4884942" y="2461041"/>
                  </a:cubicBezTo>
                  <a:cubicBezTo>
                    <a:pt x="4707914" y="2480065"/>
                    <a:pt x="4533545" y="2487009"/>
                    <a:pt x="4319795" y="2461041"/>
                  </a:cubicBezTo>
                  <a:cubicBezTo>
                    <a:pt x="4106045" y="2435073"/>
                    <a:pt x="4097653" y="2457751"/>
                    <a:pt x="3923544" y="2461041"/>
                  </a:cubicBezTo>
                  <a:cubicBezTo>
                    <a:pt x="3749435" y="2464331"/>
                    <a:pt x="3498847" y="2484071"/>
                    <a:pt x="3273950" y="2461041"/>
                  </a:cubicBezTo>
                  <a:cubicBezTo>
                    <a:pt x="3049053" y="2438011"/>
                    <a:pt x="3062242" y="2463453"/>
                    <a:pt x="2877698" y="2461041"/>
                  </a:cubicBezTo>
                  <a:cubicBezTo>
                    <a:pt x="2693154" y="2458629"/>
                    <a:pt x="2565840" y="2485044"/>
                    <a:pt x="2396999" y="2461041"/>
                  </a:cubicBezTo>
                  <a:cubicBezTo>
                    <a:pt x="2228158" y="2437038"/>
                    <a:pt x="1975267" y="2484545"/>
                    <a:pt x="1747406" y="2461041"/>
                  </a:cubicBezTo>
                  <a:cubicBezTo>
                    <a:pt x="1519545" y="2437537"/>
                    <a:pt x="1537969" y="2459709"/>
                    <a:pt x="1351154" y="2461041"/>
                  </a:cubicBezTo>
                  <a:cubicBezTo>
                    <a:pt x="1164339" y="2462373"/>
                    <a:pt x="352063" y="2409779"/>
                    <a:pt x="0" y="2461041"/>
                  </a:cubicBezTo>
                  <a:lnTo>
                    <a:pt x="0" y="2461041"/>
                  </a:lnTo>
                  <a:cubicBezTo>
                    <a:pt x="-25005" y="2305927"/>
                    <a:pt x="-151" y="1950953"/>
                    <a:pt x="0" y="1797930"/>
                  </a:cubicBezTo>
                  <a:cubicBezTo>
                    <a:pt x="151" y="1644907"/>
                    <a:pt x="-28142" y="1436778"/>
                    <a:pt x="0" y="1093802"/>
                  </a:cubicBezTo>
                  <a:cubicBezTo>
                    <a:pt x="28142" y="750826"/>
                    <a:pt x="-3789" y="676196"/>
                    <a:pt x="0" y="410182"/>
                  </a:cubicBezTo>
                  <a:cubicBezTo>
                    <a:pt x="-516" y="232900"/>
                    <a:pt x="196440" y="2509"/>
                    <a:pt x="410182" y="0"/>
                  </a:cubicBezTo>
                  <a:close/>
                </a:path>
                <a:path w="8854895" h="2461041" stroke="0" extrusionOk="0">
                  <a:moveTo>
                    <a:pt x="410182" y="0"/>
                  </a:moveTo>
                  <a:cubicBezTo>
                    <a:pt x="730837" y="12236"/>
                    <a:pt x="941621" y="24041"/>
                    <a:pt x="1228670" y="0"/>
                  </a:cubicBezTo>
                  <a:cubicBezTo>
                    <a:pt x="1515719" y="-24041"/>
                    <a:pt x="1750478" y="-18504"/>
                    <a:pt x="2047157" y="0"/>
                  </a:cubicBezTo>
                  <a:cubicBezTo>
                    <a:pt x="2343836" y="18504"/>
                    <a:pt x="2403196" y="6479"/>
                    <a:pt x="2696750" y="0"/>
                  </a:cubicBezTo>
                  <a:cubicBezTo>
                    <a:pt x="2990304" y="-6479"/>
                    <a:pt x="3031396" y="-6963"/>
                    <a:pt x="3346344" y="0"/>
                  </a:cubicBezTo>
                  <a:cubicBezTo>
                    <a:pt x="3661292" y="6963"/>
                    <a:pt x="3702006" y="5821"/>
                    <a:pt x="3995937" y="0"/>
                  </a:cubicBezTo>
                  <a:cubicBezTo>
                    <a:pt x="4289868" y="-5821"/>
                    <a:pt x="4374161" y="2196"/>
                    <a:pt x="4476636" y="0"/>
                  </a:cubicBezTo>
                  <a:cubicBezTo>
                    <a:pt x="4579111" y="-2196"/>
                    <a:pt x="4838108" y="-11663"/>
                    <a:pt x="4957335" y="0"/>
                  </a:cubicBezTo>
                  <a:cubicBezTo>
                    <a:pt x="5076562" y="11663"/>
                    <a:pt x="5456451" y="-29111"/>
                    <a:pt x="5606928" y="0"/>
                  </a:cubicBezTo>
                  <a:cubicBezTo>
                    <a:pt x="5757405" y="29111"/>
                    <a:pt x="5938980" y="27039"/>
                    <a:pt x="6172075" y="0"/>
                  </a:cubicBezTo>
                  <a:cubicBezTo>
                    <a:pt x="6405170" y="-27039"/>
                    <a:pt x="6435892" y="-5762"/>
                    <a:pt x="6568327" y="0"/>
                  </a:cubicBezTo>
                  <a:cubicBezTo>
                    <a:pt x="6700762" y="5762"/>
                    <a:pt x="7019221" y="16532"/>
                    <a:pt x="7133473" y="0"/>
                  </a:cubicBezTo>
                  <a:cubicBezTo>
                    <a:pt x="7247725" y="-16532"/>
                    <a:pt x="7546943" y="-862"/>
                    <a:pt x="7698619" y="0"/>
                  </a:cubicBezTo>
                  <a:cubicBezTo>
                    <a:pt x="7850295" y="862"/>
                    <a:pt x="8003270" y="19256"/>
                    <a:pt x="8263765" y="0"/>
                  </a:cubicBezTo>
                  <a:cubicBezTo>
                    <a:pt x="8524260" y="-19256"/>
                    <a:pt x="8655366" y="-2006"/>
                    <a:pt x="8854895" y="0"/>
                  </a:cubicBezTo>
                  <a:lnTo>
                    <a:pt x="8854895" y="0"/>
                  </a:lnTo>
                  <a:cubicBezTo>
                    <a:pt x="8838066" y="165117"/>
                    <a:pt x="8834123" y="496123"/>
                    <a:pt x="8854895" y="663111"/>
                  </a:cubicBezTo>
                  <a:cubicBezTo>
                    <a:pt x="8875667" y="830099"/>
                    <a:pt x="8835169" y="1223919"/>
                    <a:pt x="8854895" y="1367239"/>
                  </a:cubicBezTo>
                  <a:cubicBezTo>
                    <a:pt x="8874621" y="1510559"/>
                    <a:pt x="8875745" y="1754163"/>
                    <a:pt x="8854895" y="2050859"/>
                  </a:cubicBezTo>
                  <a:cubicBezTo>
                    <a:pt x="8842137" y="2307078"/>
                    <a:pt x="8707250" y="2501532"/>
                    <a:pt x="8444713" y="2461041"/>
                  </a:cubicBezTo>
                  <a:cubicBezTo>
                    <a:pt x="8355972" y="2479458"/>
                    <a:pt x="8212872" y="2456910"/>
                    <a:pt x="8048461" y="2461041"/>
                  </a:cubicBezTo>
                  <a:cubicBezTo>
                    <a:pt x="7884050" y="2465172"/>
                    <a:pt x="7599147" y="2455985"/>
                    <a:pt x="7314421" y="2461041"/>
                  </a:cubicBezTo>
                  <a:cubicBezTo>
                    <a:pt x="7029695" y="2466097"/>
                    <a:pt x="6807059" y="2453608"/>
                    <a:pt x="6495933" y="2461041"/>
                  </a:cubicBezTo>
                  <a:cubicBezTo>
                    <a:pt x="6184807" y="2468474"/>
                    <a:pt x="5998416" y="2451578"/>
                    <a:pt x="5677446" y="2461041"/>
                  </a:cubicBezTo>
                  <a:cubicBezTo>
                    <a:pt x="5356476" y="2470504"/>
                    <a:pt x="5175503" y="2442001"/>
                    <a:pt x="5027852" y="2461041"/>
                  </a:cubicBezTo>
                  <a:cubicBezTo>
                    <a:pt x="4880201" y="2480081"/>
                    <a:pt x="4721768" y="2477083"/>
                    <a:pt x="4631600" y="2461041"/>
                  </a:cubicBezTo>
                  <a:cubicBezTo>
                    <a:pt x="4541432" y="2444999"/>
                    <a:pt x="4414544" y="2461962"/>
                    <a:pt x="4235348" y="2461041"/>
                  </a:cubicBezTo>
                  <a:cubicBezTo>
                    <a:pt x="4056152" y="2460120"/>
                    <a:pt x="3941836" y="2466067"/>
                    <a:pt x="3839096" y="2461041"/>
                  </a:cubicBezTo>
                  <a:cubicBezTo>
                    <a:pt x="3736356" y="2456015"/>
                    <a:pt x="3618966" y="2462464"/>
                    <a:pt x="3442845" y="2461041"/>
                  </a:cubicBezTo>
                  <a:cubicBezTo>
                    <a:pt x="3266724" y="2459618"/>
                    <a:pt x="3224484" y="2443653"/>
                    <a:pt x="3046593" y="2461041"/>
                  </a:cubicBezTo>
                  <a:cubicBezTo>
                    <a:pt x="2868702" y="2478429"/>
                    <a:pt x="2511189" y="2446356"/>
                    <a:pt x="2228105" y="2461041"/>
                  </a:cubicBezTo>
                  <a:cubicBezTo>
                    <a:pt x="1945021" y="2475726"/>
                    <a:pt x="1685376" y="2462731"/>
                    <a:pt x="1409617" y="2461041"/>
                  </a:cubicBezTo>
                  <a:cubicBezTo>
                    <a:pt x="1133858" y="2459351"/>
                    <a:pt x="823069" y="2481067"/>
                    <a:pt x="675577" y="2461041"/>
                  </a:cubicBezTo>
                  <a:cubicBezTo>
                    <a:pt x="528085" y="2441015"/>
                    <a:pt x="216855" y="2489768"/>
                    <a:pt x="0" y="2461041"/>
                  </a:cubicBezTo>
                  <a:lnTo>
                    <a:pt x="0" y="2461041"/>
                  </a:lnTo>
                  <a:cubicBezTo>
                    <a:pt x="-11690" y="2241239"/>
                    <a:pt x="29456" y="1990289"/>
                    <a:pt x="0" y="1797930"/>
                  </a:cubicBezTo>
                  <a:cubicBezTo>
                    <a:pt x="-29456" y="1605571"/>
                    <a:pt x="21936" y="1327180"/>
                    <a:pt x="0" y="1134819"/>
                  </a:cubicBezTo>
                  <a:cubicBezTo>
                    <a:pt x="-21936" y="942458"/>
                    <a:pt x="-20442" y="625943"/>
                    <a:pt x="0" y="410182"/>
                  </a:cubicBezTo>
                  <a:cubicBezTo>
                    <a:pt x="-7607" y="163139"/>
                    <a:pt x="188010" y="7524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Đáp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án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Ngược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chiều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kim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đồng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hồ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2720" y="752867"/>
              <a:ext cx="1816271" cy="1663243"/>
            </a:xfrm>
            <a:custGeom>
              <a:avLst/>
              <a:gdLst>
                <a:gd name="connsiteX0" fmla="*/ 277213 w 1816271"/>
                <a:gd name="connsiteY0" fmla="*/ 0 h 1663243"/>
                <a:gd name="connsiteX1" fmla="*/ 870280 w 1816271"/>
                <a:gd name="connsiteY1" fmla="*/ 0 h 1663243"/>
                <a:gd name="connsiteX2" fmla="*/ 1539058 w 1816271"/>
                <a:gd name="connsiteY2" fmla="*/ 0 h 1663243"/>
                <a:gd name="connsiteX3" fmla="*/ 1816271 w 1816271"/>
                <a:gd name="connsiteY3" fmla="*/ 277213 h 1663243"/>
                <a:gd name="connsiteX4" fmla="*/ 1816271 w 1816271"/>
                <a:gd name="connsiteY4" fmla="*/ 956368 h 1663243"/>
                <a:gd name="connsiteX5" fmla="*/ 1816271 w 1816271"/>
                <a:gd name="connsiteY5" fmla="*/ 1663243 h 1663243"/>
                <a:gd name="connsiteX6" fmla="*/ 1816271 w 1816271"/>
                <a:gd name="connsiteY6" fmla="*/ 1663243 h 1663243"/>
                <a:gd name="connsiteX7" fmla="*/ 1210847 w 1816271"/>
                <a:gd name="connsiteY7" fmla="*/ 1663243 h 1663243"/>
                <a:gd name="connsiteX8" fmla="*/ 641749 w 1816271"/>
                <a:gd name="connsiteY8" fmla="*/ 1663243 h 1663243"/>
                <a:gd name="connsiteX9" fmla="*/ 0 w 1816271"/>
                <a:gd name="connsiteY9" fmla="*/ 1663243 h 1663243"/>
                <a:gd name="connsiteX10" fmla="*/ 0 w 1816271"/>
                <a:gd name="connsiteY10" fmla="*/ 1663243 h 1663243"/>
                <a:gd name="connsiteX11" fmla="*/ 0 w 1816271"/>
                <a:gd name="connsiteY11" fmla="*/ 942507 h 1663243"/>
                <a:gd name="connsiteX12" fmla="*/ 0 w 1816271"/>
                <a:gd name="connsiteY12" fmla="*/ 277213 h 1663243"/>
                <a:gd name="connsiteX13" fmla="*/ 277213 w 1816271"/>
                <a:gd name="connsiteY13" fmla="*/ 0 h 166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71" h="1663243" fill="none" extrusionOk="0">
                  <a:moveTo>
                    <a:pt x="277213" y="0"/>
                  </a:moveTo>
                  <a:cubicBezTo>
                    <a:pt x="491637" y="-1909"/>
                    <a:pt x="668618" y="-24755"/>
                    <a:pt x="870280" y="0"/>
                  </a:cubicBezTo>
                  <a:cubicBezTo>
                    <a:pt x="1071942" y="24755"/>
                    <a:pt x="1232492" y="4940"/>
                    <a:pt x="1539058" y="0"/>
                  </a:cubicBezTo>
                  <a:cubicBezTo>
                    <a:pt x="1709212" y="-23572"/>
                    <a:pt x="1824497" y="117687"/>
                    <a:pt x="1816271" y="277213"/>
                  </a:cubicBezTo>
                  <a:cubicBezTo>
                    <a:pt x="1824627" y="595347"/>
                    <a:pt x="1816107" y="734030"/>
                    <a:pt x="1816271" y="956368"/>
                  </a:cubicBezTo>
                  <a:cubicBezTo>
                    <a:pt x="1816435" y="1178707"/>
                    <a:pt x="1802961" y="1389525"/>
                    <a:pt x="1816271" y="1663243"/>
                  </a:cubicBezTo>
                  <a:lnTo>
                    <a:pt x="1816271" y="1663243"/>
                  </a:lnTo>
                  <a:cubicBezTo>
                    <a:pt x="1572042" y="1646733"/>
                    <a:pt x="1410380" y="1638119"/>
                    <a:pt x="1210847" y="1663243"/>
                  </a:cubicBezTo>
                  <a:cubicBezTo>
                    <a:pt x="1011314" y="1688367"/>
                    <a:pt x="877115" y="1637018"/>
                    <a:pt x="641749" y="1663243"/>
                  </a:cubicBezTo>
                  <a:cubicBezTo>
                    <a:pt x="406383" y="1689468"/>
                    <a:pt x="180972" y="1640956"/>
                    <a:pt x="0" y="1663243"/>
                  </a:cubicBezTo>
                  <a:lnTo>
                    <a:pt x="0" y="1663243"/>
                  </a:lnTo>
                  <a:cubicBezTo>
                    <a:pt x="8533" y="1476712"/>
                    <a:pt x="-29269" y="1268152"/>
                    <a:pt x="0" y="942507"/>
                  </a:cubicBezTo>
                  <a:cubicBezTo>
                    <a:pt x="29269" y="616862"/>
                    <a:pt x="-5240" y="450921"/>
                    <a:pt x="0" y="277213"/>
                  </a:cubicBezTo>
                  <a:cubicBezTo>
                    <a:pt x="5521" y="107337"/>
                    <a:pt x="135388" y="552"/>
                    <a:pt x="277213" y="0"/>
                  </a:cubicBezTo>
                  <a:close/>
                </a:path>
                <a:path w="1816271" h="1663243" stroke="0" extrusionOk="0">
                  <a:moveTo>
                    <a:pt x="277213" y="0"/>
                  </a:moveTo>
                  <a:cubicBezTo>
                    <a:pt x="503375" y="-27895"/>
                    <a:pt x="662019" y="23844"/>
                    <a:pt x="882899" y="0"/>
                  </a:cubicBezTo>
                  <a:cubicBezTo>
                    <a:pt x="1103779" y="-23844"/>
                    <a:pt x="1270589" y="29911"/>
                    <a:pt x="1539058" y="0"/>
                  </a:cubicBezTo>
                  <a:cubicBezTo>
                    <a:pt x="1699779" y="-1954"/>
                    <a:pt x="1788866" y="107733"/>
                    <a:pt x="1816271" y="277213"/>
                  </a:cubicBezTo>
                  <a:cubicBezTo>
                    <a:pt x="1803107" y="424219"/>
                    <a:pt x="1820086" y="801371"/>
                    <a:pt x="1816271" y="956368"/>
                  </a:cubicBezTo>
                  <a:cubicBezTo>
                    <a:pt x="1812456" y="1111366"/>
                    <a:pt x="1827127" y="1359717"/>
                    <a:pt x="1816271" y="1663243"/>
                  </a:cubicBezTo>
                  <a:lnTo>
                    <a:pt x="1816271" y="1663243"/>
                  </a:lnTo>
                  <a:cubicBezTo>
                    <a:pt x="1640839" y="1654750"/>
                    <a:pt x="1361695" y="1676176"/>
                    <a:pt x="1229010" y="1663243"/>
                  </a:cubicBezTo>
                  <a:cubicBezTo>
                    <a:pt x="1096325" y="1650310"/>
                    <a:pt x="890862" y="1670412"/>
                    <a:pt x="641749" y="1663243"/>
                  </a:cubicBezTo>
                  <a:cubicBezTo>
                    <a:pt x="392636" y="1656074"/>
                    <a:pt x="220983" y="1669559"/>
                    <a:pt x="0" y="1663243"/>
                  </a:cubicBezTo>
                  <a:lnTo>
                    <a:pt x="0" y="1663243"/>
                  </a:lnTo>
                  <a:cubicBezTo>
                    <a:pt x="-9032" y="1407552"/>
                    <a:pt x="21506" y="1176094"/>
                    <a:pt x="0" y="970228"/>
                  </a:cubicBezTo>
                  <a:cubicBezTo>
                    <a:pt x="-21506" y="764362"/>
                    <a:pt x="-20892" y="608860"/>
                    <a:pt x="0" y="277213"/>
                  </a:cubicBezTo>
                  <a:cubicBezTo>
                    <a:pt x="10601" y="122420"/>
                    <a:pt x="137023" y="-10006"/>
                    <a:pt x="277213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6002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F0CD06-D76C-6D76-E694-91F2377A2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2476645" y="2418793"/>
            <a:ext cx="6734030" cy="2603317"/>
            <a:chOff x="4522720" y="752867"/>
            <a:chExt cx="9898715" cy="3477680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8854895" cy="2461041"/>
            </a:xfrm>
            <a:custGeom>
              <a:avLst/>
              <a:gdLst>
                <a:gd name="connsiteX0" fmla="*/ 410182 w 8854895"/>
                <a:gd name="connsiteY0" fmla="*/ 0 h 2461041"/>
                <a:gd name="connsiteX1" fmla="*/ 806434 w 8854895"/>
                <a:gd name="connsiteY1" fmla="*/ 0 h 2461041"/>
                <a:gd name="connsiteX2" fmla="*/ 1456027 w 8854895"/>
                <a:gd name="connsiteY2" fmla="*/ 0 h 2461041"/>
                <a:gd name="connsiteX3" fmla="*/ 2105621 w 8854895"/>
                <a:gd name="connsiteY3" fmla="*/ 0 h 2461041"/>
                <a:gd name="connsiteX4" fmla="*/ 2670767 w 8854895"/>
                <a:gd name="connsiteY4" fmla="*/ 0 h 2461041"/>
                <a:gd name="connsiteX5" fmla="*/ 3067019 w 8854895"/>
                <a:gd name="connsiteY5" fmla="*/ 0 h 2461041"/>
                <a:gd name="connsiteX6" fmla="*/ 3801059 w 8854895"/>
                <a:gd name="connsiteY6" fmla="*/ 0 h 2461041"/>
                <a:gd name="connsiteX7" fmla="*/ 4619547 w 8854895"/>
                <a:gd name="connsiteY7" fmla="*/ 0 h 2461041"/>
                <a:gd name="connsiteX8" fmla="*/ 5438034 w 8854895"/>
                <a:gd name="connsiteY8" fmla="*/ 0 h 2461041"/>
                <a:gd name="connsiteX9" fmla="*/ 6172075 w 8854895"/>
                <a:gd name="connsiteY9" fmla="*/ 0 h 2461041"/>
                <a:gd name="connsiteX10" fmla="*/ 6568327 w 8854895"/>
                <a:gd name="connsiteY10" fmla="*/ 0 h 2461041"/>
                <a:gd name="connsiteX11" fmla="*/ 7049026 w 8854895"/>
                <a:gd name="connsiteY11" fmla="*/ 0 h 2461041"/>
                <a:gd name="connsiteX12" fmla="*/ 7783066 w 8854895"/>
                <a:gd name="connsiteY12" fmla="*/ 0 h 2461041"/>
                <a:gd name="connsiteX13" fmla="*/ 8854895 w 8854895"/>
                <a:gd name="connsiteY13" fmla="*/ 0 h 2461041"/>
                <a:gd name="connsiteX14" fmla="*/ 8854895 w 8854895"/>
                <a:gd name="connsiteY14" fmla="*/ 0 h 2461041"/>
                <a:gd name="connsiteX15" fmla="*/ 8854895 w 8854895"/>
                <a:gd name="connsiteY15" fmla="*/ 642602 h 2461041"/>
                <a:gd name="connsiteX16" fmla="*/ 8854895 w 8854895"/>
                <a:gd name="connsiteY16" fmla="*/ 1367239 h 2461041"/>
                <a:gd name="connsiteX17" fmla="*/ 8854895 w 8854895"/>
                <a:gd name="connsiteY17" fmla="*/ 2050859 h 2461041"/>
                <a:gd name="connsiteX18" fmla="*/ 8444713 w 8854895"/>
                <a:gd name="connsiteY18" fmla="*/ 2461041 h 2461041"/>
                <a:gd name="connsiteX19" fmla="*/ 7710673 w 8854895"/>
                <a:gd name="connsiteY19" fmla="*/ 2461041 h 2461041"/>
                <a:gd name="connsiteX20" fmla="*/ 7061079 w 8854895"/>
                <a:gd name="connsiteY20" fmla="*/ 2461041 h 2461041"/>
                <a:gd name="connsiteX21" fmla="*/ 6664827 w 8854895"/>
                <a:gd name="connsiteY21" fmla="*/ 2461041 h 2461041"/>
                <a:gd name="connsiteX22" fmla="*/ 6015234 w 8854895"/>
                <a:gd name="connsiteY22" fmla="*/ 2461041 h 2461041"/>
                <a:gd name="connsiteX23" fmla="*/ 5281194 w 8854895"/>
                <a:gd name="connsiteY23" fmla="*/ 2461041 h 2461041"/>
                <a:gd name="connsiteX24" fmla="*/ 4884942 w 8854895"/>
                <a:gd name="connsiteY24" fmla="*/ 2461041 h 2461041"/>
                <a:gd name="connsiteX25" fmla="*/ 4319795 w 8854895"/>
                <a:gd name="connsiteY25" fmla="*/ 2461041 h 2461041"/>
                <a:gd name="connsiteX26" fmla="*/ 3923544 w 8854895"/>
                <a:gd name="connsiteY26" fmla="*/ 2461041 h 2461041"/>
                <a:gd name="connsiteX27" fmla="*/ 3273950 w 8854895"/>
                <a:gd name="connsiteY27" fmla="*/ 2461041 h 2461041"/>
                <a:gd name="connsiteX28" fmla="*/ 2877698 w 8854895"/>
                <a:gd name="connsiteY28" fmla="*/ 2461041 h 2461041"/>
                <a:gd name="connsiteX29" fmla="*/ 2396999 w 8854895"/>
                <a:gd name="connsiteY29" fmla="*/ 2461041 h 2461041"/>
                <a:gd name="connsiteX30" fmla="*/ 1747406 w 8854895"/>
                <a:gd name="connsiteY30" fmla="*/ 2461041 h 2461041"/>
                <a:gd name="connsiteX31" fmla="*/ 1351154 w 8854895"/>
                <a:gd name="connsiteY31" fmla="*/ 2461041 h 2461041"/>
                <a:gd name="connsiteX32" fmla="*/ 0 w 8854895"/>
                <a:gd name="connsiteY32" fmla="*/ 2461041 h 2461041"/>
                <a:gd name="connsiteX33" fmla="*/ 0 w 8854895"/>
                <a:gd name="connsiteY33" fmla="*/ 2461041 h 2461041"/>
                <a:gd name="connsiteX34" fmla="*/ 0 w 8854895"/>
                <a:gd name="connsiteY34" fmla="*/ 1797930 h 2461041"/>
                <a:gd name="connsiteX35" fmla="*/ 0 w 8854895"/>
                <a:gd name="connsiteY35" fmla="*/ 1093802 h 2461041"/>
                <a:gd name="connsiteX36" fmla="*/ 0 w 8854895"/>
                <a:gd name="connsiteY36" fmla="*/ 410182 h 2461041"/>
                <a:gd name="connsiteX37" fmla="*/ 410182 w 8854895"/>
                <a:gd name="connsiteY37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54895" h="2461041" fill="none" extrusionOk="0">
                  <a:moveTo>
                    <a:pt x="410182" y="0"/>
                  </a:moveTo>
                  <a:cubicBezTo>
                    <a:pt x="546402" y="17966"/>
                    <a:pt x="625981" y="443"/>
                    <a:pt x="806434" y="0"/>
                  </a:cubicBezTo>
                  <a:cubicBezTo>
                    <a:pt x="986887" y="-443"/>
                    <a:pt x="1293250" y="17402"/>
                    <a:pt x="1456027" y="0"/>
                  </a:cubicBezTo>
                  <a:cubicBezTo>
                    <a:pt x="1618804" y="-17402"/>
                    <a:pt x="1891200" y="20114"/>
                    <a:pt x="2105621" y="0"/>
                  </a:cubicBezTo>
                  <a:cubicBezTo>
                    <a:pt x="2320042" y="-20114"/>
                    <a:pt x="2544958" y="-18465"/>
                    <a:pt x="2670767" y="0"/>
                  </a:cubicBezTo>
                  <a:cubicBezTo>
                    <a:pt x="2796576" y="18465"/>
                    <a:pt x="2949061" y="13335"/>
                    <a:pt x="3067019" y="0"/>
                  </a:cubicBezTo>
                  <a:cubicBezTo>
                    <a:pt x="3184977" y="-13335"/>
                    <a:pt x="3651746" y="6661"/>
                    <a:pt x="3801059" y="0"/>
                  </a:cubicBezTo>
                  <a:cubicBezTo>
                    <a:pt x="3950372" y="-6661"/>
                    <a:pt x="4442451" y="34790"/>
                    <a:pt x="4619547" y="0"/>
                  </a:cubicBezTo>
                  <a:cubicBezTo>
                    <a:pt x="4796643" y="-34790"/>
                    <a:pt x="5052171" y="-31733"/>
                    <a:pt x="5438034" y="0"/>
                  </a:cubicBezTo>
                  <a:cubicBezTo>
                    <a:pt x="5823897" y="31733"/>
                    <a:pt x="5890133" y="-14172"/>
                    <a:pt x="6172075" y="0"/>
                  </a:cubicBezTo>
                  <a:cubicBezTo>
                    <a:pt x="6454017" y="14172"/>
                    <a:pt x="6441560" y="-10345"/>
                    <a:pt x="6568327" y="0"/>
                  </a:cubicBezTo>
                  <a:cubicBezTo>
                    <a:pt x="6695094" y="10345"/>
                    <a:pt x="6891512" y="2971"/>
                    <a:pt x="7049026" y="0"/>
                  </a:cubicBezTo>
                  <a:cubicBezTo>
                    <a:pt x="7206540" y="-2971"/>
                    <a:pt x="7578814" y="-12182"/>
                    <a:pt x="7783066" y="0"/>
                  </a:cubicBezTo>
                  <a:cubicBezTo>
                    <a:pt x="7987318" y="12182"/>
                    <a:pt x="8431675" y="-23001"/>
                    <a:pt x="8854895" y="0"/>
                  </a:cubicBezTo>
                  <a:lnTo>
                    <a:pt x="8854895" y="0"/>
                  </a:lnTo>
                  <a:cubicBezTo>
                    <a:pt x="8873873" y="194934"/>
                    <a:pt x="8867895" y="402142"/>
                    <a:pt x="8854895" y="642602"/>
                  </a:cubicBezTo>
                  <a:cubicBezTo>
                    <a:pt x="8841895" y="883062"/>
                    <a:pt x="8888005" y="1152340"/>
                    <a:pt x="8854895" y="1367239"/>
                  </a:cubicBezTo>
                  <a:cubicBezTo>
                    <a:pt x="8821785" y="1582138"/>
                    <a:pt x="8823041" y="1751358"/>
                    <a:pt x="8854895" y="2050859"/>
                  </a:cubicBezTo>
                  <a:cubicBezTo>
                    <a:pt x="8880633" y="2296288"/>
                    <a:pt x="8654833" y="2476956"/>
                    <a:pt x="8444713" y="2461041"/>
                  </a:cubicBezTo>
                  <a:cubicBezTo>
                    <a:pt x="8224768" y="2449823"/>
                    <a:pt x="7937230" y="2442171"/>
                    <a:pt x="7710673" y="2461041"/>
                  </a:cubicBezTo>
                  <a:cubicBezTo>
                    <a:pt x="7484116" y="2479911"/>
                    <a:pt x="7288461" y="2476886"/>
                    <a:pt x="7061079" y="2461041"/>
                  </a:cubicBezTo>
                  <a:cubicBezTo>
                    <a:pt x="6833697" y="2445196"/>
                    <a:pt x="6777404" y="2447733"/>
                    <a:pt x="6664827" y="2461041"/>
                  </a:cubicBezTo>
                  <a:cubicBezTo>
                    <a:pt x="6552250" y="2474349"/>
                    <a:pt x="6173250" y="2453758"/>
                    <a:pt x="6015234" y="2461041"/>
                  </a:cubicBezTo>
                  <a:cubicBezTo>
                    <a:pt x="5857218" y="2468324"/>
                    <a:pt x="5465589" y="2484243"/>
                    <a:pt x="5281194" y="2461041"/>
                  </a:cubicBezTo>
                  <a:cubicBezTo>
                    <a:pt x="5096799" y="2437839"/>
                    <a:pt x="5061970" y="2442017"/>
                    <a:pt x="4884942" y="2461041"/>
                  </a:cubicBezTo>
                  <a:cubicBezTo>
                    <a:pt x="4707914" y="2480065"/>
                    <a:pt x="4533545" y="2487009"/>
                    <a:pt x="4319795" y="2461041"/>
                  </a:cubicBezTo>
                  <a:cubicBezTo>
                    <a:pt x="4106045" y="2435073"/>
                    <a:pt x="4097653" y="2457751"/>
                    <a:pt x="3923544" y="2461041"/>
                  </a:cubicBezTo>
                  <a:cubicBezTo>
                    <a:pt x="3749435" y="2464331"/>
                    <a:pt x="3498847" y="2484071"/>
                    <a:pt x="3273950" y="2461041"/>
                  </a:cubicBezTo>
                  <a:cubicBezTo>
                    <a:pt x="3049053" y="2438011"/>
                    <a:pt x="3062242" y="2463453"/>
                    <a:pt x="2877698" y="2461041"/>
                  </a:cubicBezTo>
                  <a:cubicBezTo>
                    <a:pt x="2693154" y="2458629"/>
                    <a:pt x="2565840" y="2485044"/>
                    <a:pt x="2396999" y="2461041"/>
                  </a:cubicBezTo>
                  <a:cubicBezTo>
                    <a:pt x="2228158" y="2437038"/>
                    <a:pt x="1975267" y="2484545"/>
                    <a:pt x="1747406" y="2461041"/>
                  </a:cubicBezTo>
                  <a:cubicBezTo>
                    <a:pt x="1519545" y="2437537"/>
                    <a:pt x="1537969" y="2459709"/>
                    <a:pt x="1351154" y="2461041"/>
                  </a:cubicBezTo>
                  <a:cubicBezTo>
                    <a:pt x="1164339" y="2462373"/>
                    <a:pt x="352063" y="2409779"/>
                    <a:pt x="0" y="2461041"/>
                  </a:cubicBezTo>
                  <a:lnTo>
                    <a:pt x="0" y="2461041"/>
                  </a:lnTo>
                  <a:cubicBezTo>
                    <a:pt x="-25005" y="2305927"/>
                    <a:pt x="-151" y="1950953"/>
                    <a:pt x="0" y="1797930"/>
                  </a:cubicBezTo>
                  <a:cubicBezTo>
                    <a:pt x="151" y="1644907"/>
                    <a:pt x="-28142" y="1436778"/>
                    <a:pt x="0" y="1093802"/>
                  </a:cubicBezTo>
                  <a:cubicBezTo>
                    <a:pt x="28142" y="750826"/>
                    <a:pt x="-3789" y="676196"/>
                    <a:pt x="0" y="410182"/>
                  </a:cubicBezTo>
                  <a:cubicBezTo>
                    <a:pt x="-516" y="232900"/>
                    <a:pt x="196440" y="2509"/>
                    <a:pt x="410182" y="0"/>
                  </a:cubicBezTo>
                  <a:close/>
                </a:path>
                <a:path w="8854895" h="2461041" stroke="0" extrusionOk="0">
                  <a:moveTo>
                    <a:pt x="410182" y="0"/>
                  </a:moveTo>
                  <a:cubicBezTo>
                    <a:pt x="730837" y="12236"/>
                    <a:pt x="941621" y="24041"/>
                    <a:pt x="1228670" y="0"/>
                  </a:cubicBezTo>
                  <a:cubicBezTo>
                    <a:pt x="1515719" y="-24041"/>
                    <a:pt x="1750478" y="-18504"/>
                    <a:pt x="2047157" y="0"/>
                  </a:cubicBezTo>
                  <a:cubicBezTo>
                    <a:pt x="2343836" y="18504"/>
                    <a:pt x="2403196" y="6479"/>
                    <a:pt x="2696750" y="0"/>
                  </a:cubicBezTo>
                  <a:cubicBezTo>
                    <a:pt x="2990304" y="-6479"/>
                    <a:pt x="3031396" y="-6963"/>
                    <a:pt x="3346344" y="0"/>
                  </a:cubicBezTo>
                  <a:cubicBezTo>
                    <a:pt x="3661292" y="6963"/>
                    <a:pt x="3702006" y="5821"/>
                    <a:pt x="3995937" y="0"/>
                  </a:cubicBezTo>
                  <a:cubicBezTo>
                    <a:pt x="4289868" y="-5821"/>
                    <a:pt x="4374161" y="2196"/>
                    <a:pt x="4476636" y="0"/>
                  </a:cubicBezTo>
                  <a:cubicBezTo>
                    <a:pt x="4579111" y="-2196"/>
                    <a:pt x="4838108" y="-11663"/>
                    <a:pt x="4957335" y="0"/>
                  </a:cubicBezTo>
                  <a:cubicBezTo>
                    <a:pt x="5076562" y="11663"/>
                    <a:pt x="5456451" y="-29111"/>
                    <a:pt x="5606928" y="0"/>
                  </a:cubicBezTo>
                  <a:cubicBezTo>
                    <a:pt x="5757405" y="29111"/>
                    <a:pt x="5938980" y="27039"/>
                    <a:pt x="6172075" y="0"/>
                  </a:cubicBezTo>
                  <a:cubicBezTo>
                    <a:pt x="6405170" y="-27039"/>
                    <a:pt x="6435892" y="-5762"/>
                    <a:pt x="6568327" y="0"/>
                  </a:cubicBezTo>
                  <a:cubicBezTo>
                    <a:pt x="6700762" y="5762"/>
                    <a:pt x="7019221" y="16532"/>
                    <a:pt x="7133473" y="0"/>
                  </a:cubicBezTo>
                  <a:cubicBezTo>
                    <a:pt x="7247725" y="-16532"/>
                    <a:pt x="7546943" y="-862"/>
                    <a:pt x="7698619" y="0"/>
                  </a:cubicBezTo>
                  <a:cubicBezTo>
                    <a:pt x="7850295" y="862"/>
                    <a:pt x="8003270" y="19256"/>
                    <a:pt x="8263765" y="0"/>
                  </a:cubicBezTo>
                  <a:cubicBezTo>
                    <a:pt x="8524260" y="-19256"/>
                    <a:pt x="8655366" y="-2006"/>
                    <a:pt x="8854895" y="0"/>
                  </a:cubicBezTo>
                  <a:lnTo>
                    <a:pt x="8854895" y="0"/>
                  </a:lnTo>
                  <a:cubicBezTo>
                    <a:pt x="8838066" y="165117"/>
                    <a:pt x="8834123" y="496123"/>
                    <a:pt x="8854895" y="663111"/>
                  </a:cubicBezTo>
                  <a:cubicBezTo>
                    <a:pt x="8875667" y="830099"/>
                    <a:pt x="8835169" y="1223919"/>
                    <a:pt x="8854895" y="1367239"/>
                  </a:cubicBezTo>
                  <a:cubicBezTo>
                    <a:pt x="8874621" y="1510559"/>
                    <a:pt x="8875745" y="1754163"/>
                    <a:pt x="8854895" y="2050859"/>
                  </a:cubicBezTo>
                  <a:cubicBezTo>
                    <a:pt x="8842137" y="2307078"/>
                    <a:pt x="8707250" y="2501532"/>
                    <a:pt x="8444713" y="2461041"/>
                  </a:cubicBezTo>
                  <a:cubicBezTo>
                    <a:pt x="8355972" y="2479458"/>
                    <a:pt x="8212872" y="2456910"/>
                    <a:pt x="8048461" y="2461041"/>
                  </a:cubicBezTo>
                  <a:cubicBezTo>
                    <a:pt x="7884050" y="2465172"/>
                    <a:pt x="7599147" y="2455985"/>
                    <a:pt x="7314421" y="2461041"/>
                  </a:cubicBezTo>
                  <a:cubicBezTo>
                    <a:pt x="7029695" y="2466097"/>
                    <a:pt x="6807059" y="2453608"/>
                    <a:pt x="6495933" y="2461041"/>
                  </a:cubicBezTo>
                  <a:cubicBezTo>
                    <a:pt x="6184807" y="2468474"/>
                    <a:pt x="5998416" y="2451578"/>
                    <a:pt x="5677446" y="2461041"/>
                  </a:cubicBezTo>
                  <a:cubicBezTo>
                    <a:pt x="5356476" y="2470504"/>
                    <a:pt x="5175503" y="2442001"/>
                    <a:pt x="5027852" y="2461041"/>
                  </a:cubicBezTo>
                  <a:cubicBezTo>
                    <a:pt x="4880201" y="2480081"/>
                    <a:pt x="4721768" y="2477083"/>
                    <a:pt x="4631600" y="2461041"/>
                  </a:cubicBezTo>
                  <a:cubicBezTo>
                    <a:pt x="4541432" y="2444999"/>
                    <a:pt x="4414544" y="2461962"/>
                    <a:pt x="4235348" y="2461041"/>
                  </a:cubicBezTo>
                  <a:cubicBezTo>
                    <a:pt x="4056152" y="2460120"/>
                    <a:pt x="3941836" y="2466067"/>
                    <a:pt x="3839096" y="2461041"/>
                  </a:cubicBezTo>
                  <a:cubicBezTo>
                    <a:pt x="3736356" y="2456015"/>
                    <a:pt x="3618966" y="2462464"/>
                    <a:pt x="3442845" y="2461041"/>
                  </a:cubicBezTo>
                  <a:cubicBezTo>
                    <a:pt x="3266724" y="2459618"/>
                    <a:pt x="3224484" y="2443653"/>
                    <a:pt x="3046593" y="2461041"/>
                  </a:cubicBezTo>
                  <a:cubicBezTo>
                    <a:pt x="2868702" y="2478429"/>
                    <a:pt x="2511189" y="2446356"/>
                    <a:pt x="2228105" y="2461041"/>
                  </a:cubicBezTo>
                  <a:cubicBezTo>
                    <a:pt x="1945021" y="2475726"/>
                    <a:pt x="1685376" y="2462731"/>
                    <a:pt x="1409617" y="2461041"/>
                  </a:cubicBezTo>
                  <a:cubicBezTo>
                    <a:pt x="1133858" y="2459351"/>
                    <a:pt x="823069" y="2481067"/>
                    <a:pt x="675577" y="2461041"/>
                  </a:cubicBezTo>
                  <a:cubicBezTo>
                    <a:pt x="528085" y="2441015"/>
                    <a:pt x="216855" y="2489768"/>
                    <a:pt x="0" y="2461041"/>
                  </a:cubicBezTo>
                  <a:lnTo>
                    <a:pt x="0" y="2461041"/>
                  </a:lnTo>
                  <a:cubicBezTo>
                    <a:pt x="-11690" y="2241239"/>
                    <a:pt x="29456" y="1990289"/>
                    <a:pt x="0" y="1797930"/>
                  </a:cubicBezTo>
                  <a:cubicBezTo>
                    <a:pt x="-29456" y="1605571"/>
                    <a:pt x="21936" y="1327180"/>
                    <a:pt x="0" y="1134819"/>
                  </a:cubicBezTo>
                  <a:cubicBezTo>
                    <a:pt x="-21936" y="942458"/>
                    <a:pt x="-20442" y="625943"/>
                    <a:pt x="0" y="410182"/>
                  </a:cubicBezTo>
                  <a:cubicBezTo>
                    <a:pt x="-7607" y="163139"/>
                    <a:pt x="188010" y="7524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Đáp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Không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2720" y="752867"/>
              <a:ext cx="1816271" cy="1663243"/>
            </a:xfrm>
            <a:custGeom>
              <a:avLst/>
              <a:gdLst>
                <a:gd name="connsiteX0" fmla="*/ 277213 w 1816271"/>
                <a:gd name="connsiteY0" fmla="*/ 0 h 1663243"/>
                <a:gd name="connsiteX1" fmla="*/ 870280 w 1816271"/>
                <a:gd name="connsiteY1" fmla="*/ 0 h 1663243"/>
                <a:gd name="connsiteX2" fmla="*/ 1539058 w 1816271"/>
                <a:gd name="connsiteY2" fmla="*/ 0 h 1663243"/>
                <a:gd name="connsiteX3" fmla="*/ 1816271 w 1816271"/>
                <a:gd name="connsiteY3" fmla="*/ 277213 h 1663243"/>
                <a:gd name="connsiteX4" fmla="*/ 1816271 w 1816271"/>
                <a:gd name="connsiteY4" fmla="*/ 956368 h 1663243"/>
                <a:gd name="connsiteX5" fmla="*/ 1816271 w 1816271"/>
                <a:gd name="connsiteY5" fmla="*/ 1663243 h 1663243"/>
                <a:gd name="connsiteX6" fmla="*/ 1816271 w 1816271"/>
                <a:gd name="connsiteY6" fmla="*/ 1663243 h 1663243"/>
                <a:gd name="connsiteX7" fmla="*/ 1210847 w 1816271"/>
                <a:gd name="connsiteY7" fmla="*/ 1663243 h 1663243"/>
                <a:gd name="connsiteX8" fmla="*/ 641749 w 1816271"/>
                <a:gd name="connsiteY8" fmla="*/ 1663243 h 1663243"/>
                <a:gd name="connsiteX9" fmla="*/ 0 w 1816271"/>
                <a:gd name="connsiteY9" fmla="*/ 1663243 h 1663243"/>
                <a:gd name="connsiteX10" fmla="*/ 0 w 1816271"/>
                <a:gd name="connsiteY10" fmla="*/ 1663243 h 1663243"/>
                <a:gd name="connsiteX11" fmla="*/ 0 w 1816271"/>
                <a:gd name="connsiteY11" fmla="*/ 942507 h 1663243"/>
                <a:gd name="connsiteX12" fmla="*/ 0 w 1816271"/>
                <a:gd name="connsiteY12" fmla="*/ 277213 h 1663243"/>
                <a:gd name="connsiteX13" fmla="*/ 277213 w 1816271"/>
                <a:gd name="connsiteY13" fmla="*/ 0 h 166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71" h="1663243" fill="none" extrusionOk="0">
                  <a:moveTo>
                    <a:pt x="277213" y="0"/>
                  </a:moveTo>
                  <a:cubicBezTo>
                    <a:pt x="491637" y="-1909"/>
                    <a:pt x="668618" y="-24755"/>
                    <a:pt x="870280" y="0"/>
                  </a:cubicBezTo>
                  <a:cubicBezTo>
                    <a:pt x="1071942" y="24755"/>
                    <a:pt x="1232492" y="4940"/>
                    <a:pt x="1539058" y="0"/>
                  </a:cubicBezTo>
                  <a:cubicBezTo>
                    <a:pt x="1709212" y="-23572"/>
                    <a:pt x="1824497" y="117687"/>
                    <a:pt x="1816271" y="277213"/>
                  </a:cubicBezTo>
                  <a:cubicBezTo>
                    <a:pt x="1824627" y="595347"/>
                    <a:pt x="1816107" y="734030"/>
                    <a:pt x="1816271" y="956368"/>
                  </a:cubicBezTo>
                  <a:cubicBezTo>
                    <a:pt x="1816435" y="1178707"/>
                    <a:pt x="1802961" y="1389525"/>
                    <a:pt x="1816271" y="1663243"/>
                  </a:cubicBezTo>
                  <a:lnTo>
                    <a:pt x="1816271" y="1663243"/>
                  </a:lnTo>
                  <a:cubicBezTo>
                    <a:pt x="1572042" y="1646733"/>
                    <a:pt x="1410380" y="1638119"/>
                    <a:pt x="1210847" y="1663243"/>
                  </a:cubicBezTo>
                  <a:cubicBezTo>
                    <a:pt x="1011314" y="1688367"/>
                    <a:pt x="877115" y="1637018"/>
                    <a:pt x="641749" y="1663243"/>
                  </a:cubicBezTo>
                  <a:cubicBezTo>
                    <a:pt x="406383" y="1689468"/>
                    <a:pt x="180972" y="1640956"/>
                    <a:pt x="0" y="1663243"/>
                  </a:cubicBezTo>
                  <a:lnTo>
                    <a:pt x="0" y="1663243"/>
                  </a:lnTo>
                  <a:cubicBezTo>
                    <a:pt x="8533" y="1476712"/>
                    <a:pt x="-29269" y="1268152"/>
                    <a:pt x="0" y="942507"/>
                  </a:cubicBezTo>
                  <a:cubicBezTo>
                    <a:pt x="29269" y="616862"/>
                    <a:pt x="-5240" y="450921"/>
                    <a:pt x="0" y="277213"/>
                  </a:cubicBezTo>
                  <a:cubicBezTo>
                    <a:pt x="5521" y="107337"/>
                    <a:pt x="135388" y="552"/>
                    <a:pt x="277213" y="0"/>
                  </a:cubicBezTo>
                  <a:close/>
                </a:path>
                <a:path w="1816271" h="1663243" stroke="0" extrusionOk="0">
                  <a:moveTo>
                    <a:pt x="277213" y="0"/>
                  </a:moveTo>
                  <a:cubicBezTo>
                    <a:pt x="503375" y="-27895"/>
                    <a:pt x="662019" y="23844"/>
                    <a:pt x="882899" y="0"/>
                  </a:cubicBezTo>
                  <a:cubicBezTo>
                    <a:pt x="1103779" y="-23844"/>
                    <a:pt x="1270589" y="29911"/>
                    <a:pt x="1539058" y="0"/>
                  </a:cubicBezTo>
                  <a:cubicBezTo>
                    <a:pt x="1699779" y="-1954"/>
                    <a:pt x="1788866" y="107733"/>
                    <a:pt x="1816271" y="277213"/>
                  </a:cubicBezTo>
                  <a:cubicBezTo>
                    <a:pt x="1803107" y="424219"/>
                    <a:pt x="1820086" y="801371"/>
                    <a:pt x="1816271" y="956368"/>
                  </a:cubicBezTo>
                  <a:cubicBezTo>
                    <a:pt x="1812456" y="1111366"/>
                    <a:pt x="1827127" y="1359717"/>
                    <a:pt x="1816271" y="1663243"/>
                  </a:cubicBezTo>
                  <a:lnTo>
                    <a:pt x="1816271" y="1663243"/>
                  </a:lnTo>
                  <a:cubicBezTo>
                    <a:pt x="1640839" y="1654750"/>
                    <a:pt x="1361695" y="1676176"/>
                    <a:pt x="1229010" y="1663243"/>
                  </a:cubicBezTo>
                  <a:cubicBezTo>
                    <a:pt x="1096325" y="1650310"/>
                    <a:pt x="890862" y="1670412"/>
                    <a:pt x="641749" y="1663243"/>
                  </a:cubicBezTo>
                  <a:cubicBezTo>
                    <a:pt x="392636" y="1656074"/>
                    <a:pt x="220983" y="1669559"/>
                    <a:pt x="0" y="1663243"/>
                  </a:cubicBezTo>
                  <a:lnTo>
                    <a:pt x="0" y="1663243"/>
                  </a:lnTo>
                  <a:cubicBezTo>
                    <a:pt x="-9032" y="1407552"/>
                    <a:pt x="21506" y="1176094"/>
                    <a:pt x="0" y="970228"/>
                  </a:cubicBezTo>
                  <a:cubicBezTo>
                    <a:pt x="-21506" y="764362"/>
                    <a:pt x="-20892" y="608860"/>
                    <a:pt x="0" y="277213"/>
                  </a:cubicBezTo>
                  <a:cubicBezTo>
                    <a:pt x="10601" y="122420"/>
                    <a:pt x="137023" y="-10006"/>
                    <a:pt x="277213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0496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5" y="356251"/>
            <a:ext cx="1436235" cy="1436235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4445" y="3522980"/>
            <a:ext cx="2326640" cy="3309620"/>
          </a:xfrm>
          <a:prstGeom prst="rect">
            <a:avLst/>
          </a:prstGeom>
        </p:spPr>
      </p:pic>
      <p:grpSp>
        <p:nvGrpSpPr>
          <p:cNvPr id="37" name="Google Shape;2092;p41">
            <a:extLst>
              <a:ext uri="{FF2B5EF4-FFF2-40B4-BE49-F238E27FC236}">
                <a16:creationId xmlns:a16="http://schemas.microsoft.com/office/drawing/2014/main" id="{DEC0049E-FDD0-4280-9937-1CB346CA80C7}"/>
              </a:ext>
            </a:extLst>
          </p:cNvPr>
          <p:cNvGrpSpPr/>
          <p:nvPr/>
        </p:nvGrpSpPr>
        <p:grpSpPr>
          <a:xfrm>
            <a:off x="1950545" y="1632763"/>
            <a:ext cx="8600755" cy="4753631"/>
            <a:chOff x="313215" y="230683"/>
            <a:chExt cx="8600755" cy="4753631"/>
          </a:xfrm>
        </p:grpSpPr>
        <p:sp>
          <p:nvSpPr>
            <p:cNvPr id="38" name="Google Shape;2093;p41">
              <a:extLst>
                <a:ext uri="{FF2B5EF4-FFF2-40B4-BE49-F238E27FC236}">
                  <a16:creationId xmlns:a16="http://schemas.microsoft.com/office/drawing/2014/main" id="{1E3864B8-E4A9-4A2A-BC0E-2E32F49B3429}"/>
                </a:ext>
              </a:extLst>
            </p:cNvPr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9" name="Google Shape;2094;p41">
              <a:extLst>
                <a:ext uri="{FF2B5EF4-FFF2-40B4-BE49-F238E27FC236}">
                  <a16:creationId xmlns:a16="http://schemas.microsoft.com/office/drawing/2014/main" id="{4683F5F0-DF80-4969-A57B-CB3D85A1A51B}"/>
                </a:ext>
              </a:extLst>
            </p:cNvPr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0" name="Google Shape;2095;p41">
              <a:extLst>
                <a:ext uri="{FF2B5EF4-FFF2-40B4-BE49-F238E27FC236}">
                  <a16:creationId xmlns:a16="http://schemas.microsoft.com/office/drawing/2014/main" id="{5997E58D-FAD7-488E-BCDC-6FCBF89A2058}"/>
                </a:ext>
              </a:extLst>
            </p:cNvPr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1" name="Google Shape;2096;p41">
              <a:extLst>
                <a:ext uri="{FF2B5EF4-FFF2-40B4-BE49-F238E27FC236}">
                  <a16:creationId xmlns:a16="http://schemas.microsoft.com/office/drawing/2014/main" id="{B006C2DA-4FAD-4EF9-B228-990CFE62F8C2}"/>
                </a:ext>
              </a:extLst>
            </p:cNvPr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2" name="Google Shape;2097;p41">
              <a:extLst>
                <a:ext uri="{FF2B5EF4-FFF2-40B4-BE49-F238E27FC236}">
                  <a16:creationId xmlns:a16="http://schemas.microsoft.com/office/drawing/2014/main" id="{56945778-5BF2-4B65-9D3A-8788F29C625E}"/>
                </a:ext>
              </a:extLst>
            </p:cNvPr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3" name="Google Shape;2098;p41">
              <a:extLst>
                <a:ext uri="{FF2B5EF4-FFF2-40B4-BE49-F238E27FC236}">
                  <a16:creationId xmlns:a16="http://schemas.microsoft.com/office/drawing/2014/main" id="{15E4A3B3-2196-4137-8399-8175B9FB2A77}"/>
                </a:ext>
              </a:extLst>
            </p:cNvPr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4" name="Google Shape;2099;p41">
              <a:extLst>
                <a:ext uri="{FF2B5EF4-FFF2-40B4-BE49-F238E27FC236}">
                  <a16:creationId xmlns:a16="http://schemas.microsoft.com/office/drawing/2014/main" id="{41A1AB7C-014F-44B4-8BC9-0802B6BC21FF}"/>
                </a:ext>
              </a:extLst>
            </p:cNvPr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5" name="Google Shape;2100;p41">
              <a:extLst>
                <a:ext uri="{FF2B5EF4-FFF2-40B4-BE49-F238E27FC236}">
                  <a16:creationId xmlns:a16="http://schemas.microsoft.com/office/drawing/2014/main" id="{00F2A9A5-D847-4489-9B7B-54A639F0239E}"/>
                </a:ext>
              </a:extLst>
            </p:cNvPr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6" name="Google Shape;2101;p41">
              <a:extLst>
                <a:ext uri="{FF2B5EF4-FFF2-40B4-BE49-F238E27FC236}">
                  <a16:creationId xmlns:a16="http://schemas.microsoft.com/office/drawing/2014/main" id="{014C4188-77D3-4B3D-AC5F-981F546D3F4F}"/>
                </a:ext>
              </a:extLst>
            </p:cNvPr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7" name="Google Shape;2102;p41">
              <a:extLst>
                <a:ext uri="{FF2B5EF4-FFF2-40B4-BE49-F238E27FC236}">
                  <a16:creationId xmlns:a16="http://schemas.microsoft.com/office/drawing/2014/main" id="{9EC8F2B8-FD94-45E3-8646-91DC90F9A3BD}"/>
                </a:ext>
              </a:extLst>
            </p:cNvPr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8" name="Google Shape;2103;p41">
              <a:extLst>
                <a:ext uri="{FF2B5EF4-FFF2-40B4-BE49-F238E27FC236}">
                  <a16:creationId xmlns:a16="http://schemas.microsoft.com/office/drawing/2014/main" id="{637DFB5C-E87D-4054-943D-D876473427E5}"/>
                </a:ext>
              </a:extLst>
            </p:cNvPr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9" name="Google Shape;2104;p41">
              <a:extLst>
                <a:ext uri="{FF2B5EF4-FFF2-40B4-BE49-F238E27FC236}">
                  <a16:creationId xmlns:a16="http://schemas.microsoft.com/office/drawing/2014/main" id="{43F4A0DE-6464-44D6-A849-5A5D7BB53D2C}"/>
                </a:ext>
              </a:extLst>
            </p:cNvPr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1" name="Google Shape;2105;p41">
              <a:extLst>
                <a:ext uri="{FF2B5EF4-FFF2-40B4-BE49-F238E27FC236}">
                  <a16:creationId xmlns:a16="http://schemas.microsoft.com/office/drawing/2014/main" id="{47C1DF52-21AF-47C7-A36C-8F53665DA328}"/>
                </a:ext>
              </a:extLst>
            </p:cNvPr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2" name="Google Shape;2106;p41">
              <a:extLst>
                <a:ext uri="{FF2B5EF4-FFF2-40B4-BE49-F238E27FC236}">
                  <a16:creationId xmlns:a16="http://schemas.microsoft.com/office/drawing/2014/main" id="{6C969800-F010-4DEA-8D65-50B1B0053C56}"/>
                </a:ext>
              </a:extLst>
            </p:cNvPr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3" name="Google Shape;2107;p41">
              <a:extLst>
                <a:ext uri="{FF2B5EF4-FFF2-40B4-BE49-F238E27FC236}">
                  <a16:creationId xmlns:a16="http://schemas.microsoft.com/office/drawing/2014/main" id="{FEC0D877-D2A8-4EC7-8D4C-FB5123F7D584}"/>
                </a:ext>
              </a:extLst>
            </p:cNvPr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4" name="Google Shape;2108;p41">
              <a:extLst>
                <a:ext uri="{FF2B5EF4-FFF2-40B4-BE49-F238E27FC236}">
                  <a16:creationId xmlns:a16="http://schemas.microsoft.com/office/drawing/2014/main" id="{E8402772-B6E1-4A32-BC49-D44269898AD3}"/>
                </a:ext>
              </a:extLst>
            </p:cNvPr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5" name="Google Shape;2109;p41">
              <a:extLst>
                <a:ext uri="{FF2B5EF4-FFF2-40B4-BE49-F238E27FC236}">
                  <a16:creationId xmlns:a16="http://schemas.microsoft.com/office/drawing/2014/main" id="{E699824B-F5FE-4044-804C-BA5EE2D959CB}"/>
                </a:ext>
              </a:extLst>
            </p:cNvPr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02CE611-0F93-47CB-9EBD-DD4766BD13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72" y="2869140"/>
            <a:ext cx="4617299" cy="461729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8A34082-A87E-4A2D-BB48-6D95BEFAD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08" y="2530744"/>
            <a:ext cx="2124111" cy="31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C809FB-B93F-2D8D-47F8-1F69A0A9A00F}"/>
              </a:ext>
            </a:extLst>
          </p:cNvPr>
          <p:cNvSpPr txBox="1"/>
          <p:nvPr/>
        </p:nvSpPr>
        <p:spPr>
          <a:xfrm>
            <a:off x="3390900" y="2695575"/>
            <a:ext cx="5067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oiny" panose="02000903060500060000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703561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4" name="内容占位符 3">
            <a:extLst>
              <a:ext uri="{FF2B5EF4-FFF2-40B4-BE49-F238E27FC236}">
                <a16:creationId xmlns:a16="http://schemas.microsoft.com/office/drawing/2014/main" id="{CD8CECF9-2515-467F-8C0A-2276C8BBD8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319" y="5471159"/>
            <a:ext cx="1129284" cy="14116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A20FE22-893D-4269-895B-9272CD2BEC00}"/>
              </a:ext>
            </a:extLst>
          </p:cNvPr>
          <p:cNvGrpSpPr/>
          <p:nvPr/>
        </p:nvGrpSpPr>
        <p:grpSpPr>
          <a:xfrm>
            <a:off x="516836" y="152550"/>
            <a:ext cx="11280912" cy="1248868"/>
            <a:chOff x="2296914" y="800575"/>
            <a:chExt cx="6179265" cy="1446305"/>
          </a:xfrm>
          <a:solidFill>
            <a:srgbClr val="4BB1A8"/>
          </a:solidFill>
        </p:grpSpPr>
        <p:sp>
          <p:nvSpPr>
            <p:cNvPr id="7" name="Round Diagonal Corner Rectangle 7">
              <a:extLst>
                <a:ext uri="{FF2B5EF4-FFF2-40B4-BE49-F238E27FC236}">
                  <a16:creationId xmlns:a16="http://schemas.microsoft.com/office/drawing/2014/main" id="{F4E67263-368D-4526-A755-86D86DA798F0}"/>
                </a:ext>
              </a:extLst>
            </p:cNvPr>
            <p:cNvSpPr/>
            <p:nvPr/>
          </p:nvSpPr>
          <p:spPr>
            <a:xfrm>
              <a:off x="2296914" y="800575"/>
              <a:ext cx="6097074" cy="1446305"/>
            </a:xfrm>
            <a:prstGeom prst="round2Diag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9E3183-CA19-435F-B4A1-6972327C90AD}"/>
                </a:ext>
              </a:extLst>
            </p:cNvPr>
            <p:cNvSpPr txBox="1"/>
            <p:nvPr/>
          </p:nvSpPr>
          <p:spPr>
            <a:xfrm>
              <a:off x="2452876" y="903863"/>
              <a:ext cx="6023303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i="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3600" b="1" i="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vi-VN" sz="3600" b="1" i="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Thảo luận với các bạn trong nhóm để hoàn thành sơ đồ theo gợi ý sau: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2DEF4E9-329F-100D-7103-7E32976FE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261" y="1743074"/>
            <a:ext cx="7944678" cy="4299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4431D1-FC78-F7C0-7120-C3FE976CC98C}"/>
              </a:ext>
            </a:extLst>
          </p:cNvPr>
          <p:cNvSpPr/>
          <p:nvPr/>
        </p:nvSpPr>
        <p:spPr>
          <a:xfrm>
            <a:off x="2425147" y="1798982"/>
            <a:ext cx="1311965" cy="44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CC17350-3130-0207-2D06-E16BBB85F4F2}"/>
              </a:ext>
            </a:extLst>
          </p:cNvPr>
          <p:cNvSpPr/>
          <p:nvPr/>
        </p:nvSpPr>
        <p:spPr>
          <a:xfrm>
            <a:off x="2226365" y="2415208"/>
            <a:ext cx="1490869" cy="44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C02BBED-9A76-9290-4859-34856E87A504}"/>
              </a:ext>
            </a:extLst>
          </p:cNvPr>
          <p:cNvSpPr/>
          <p:nvPr/>
        </p:nvSpPr>
        <p:spPr>
          <a:xfrm>
            <a:off x="2425147" y="3071190"/>
            <a:ext cx="1311965" cy="44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05A880B-3C7A-B56B-4D73-09C0707D6996}"/>
              </a:ext>
            </a:extLst>
          </p:cNvPr>
          <p:cNvSpPr/>
          <p:nvPr/>
        </p:nvSpPr>
        <p:spPr>
          <a:xfrm>
            <a:off x="8845825" y="1639957"/>
            <a:ext cx="2643810" cy="9342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85DEE2D-036D-CB91-3243-095A6D524602}"/>
              </a:ext>
            </a:extLst>
          </p:cNvPr>
          <p:cNvSpPr/>
          <p:nvPr/>
        </p:nvSpPr>
        <p:spPr>
          <a:xfrm>
            <a:off x="8855764" y="2643809"/>
            <a:ext cx="2643810" cy="9342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5071D2A-C678-6715-1CD6-C62725549967}"/>
              </a:ext>
            </a:extLst>
          </p:cNvPr>
          <p:cNvSpPr/>
          <p:nvPr/>
        </p:nvSpPr>
        <p:spPr>
          <a:xfrm>
            <a:off x="2464904" y="3846443"/>
            <a:ext cx="1311965" cy="447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A068800-CD30-1F5F-01E6-39920B355CC9}"/>
              </a:ext>
            </a:extLst>
          </p:cNvPr>
          <p:cNvSpPr/>
          <p:nvPr/>
        </p:nvSpPr>
        <p:spPr>
          <a:xfrm>
            <a:off x="2454965" y="4472608"/>
            <a:ext cx="1311965" cy="447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Đồi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8E5B909-A5F5-51A5-DC66-2EDBB9B66060}"/>
              </a:ext>
            </a:extLst>
          </p:cNvPr>
          <p:cNvSpPr/>
          <p:nvPr/>
        </p:nvSpPr>
        <p:spPr>
          <a:xfrm>
            <a:off x="2305879" y="5019260"/>
            <a:ext cx="1461052" cy="447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BEB6083-E30F-FE99-EB46-6936B5E1C671}"/>
              </a:ext>
            </a:extLst>
          </p:cNvPr>
          <p:cNvSpPr/>
          <p:nvPr/>
        </p:nvSpPr>
        <p:spPr>
          <a:xfrm>
            <a:off x="8875643" y="3965713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CC45CD3-6FE9-C4B1-0DA5-AB9361869914}"/>
              </a:ext>
            </a:extLst>
          </p:cNvPr>
          <p:cNvSpPr/>
          <p:nvPr/>
        </p:nvSpPr>
        <p:spPr>
          <a:xfrm>
            <a:off x="8895521" y="4512365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9225D4E-2B12-370E-1299-49534C3AEE4E}"/>
              </a:ext>
            </a:extLst>
          </p:cNvPr>
          <p:cNvSpPr/>
          <p:nvPr/>
        </p:nvSpPr>
        <p:spPr>
          <a:xfrm>
            <a:off x="8865704" y="5049078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D4B7E79-85C0-9FB0-3A88-114A786D9F99}"/>
              </a:ext>
            </a:extLst>
          </p:cNvPr>
          <p:cNvSpPr/>
          <p:nvPr/>
        </p:nvSpPr>
        <p:spPr>
          <a:xfrm>
            <a:off x="8895521" y="5595730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Tây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0C2B56-2B33-D8A4-6E5F-D9266441A2CA}"/>
              </a:ext>
            </a:extLst>
          </p:cNvPr>
          <p:cNvSpPr/>
          <p:nvPr/>
        </p:nvSpPr>
        <p:spPr>
          <a:xfrm>
            <a:off x="2434675" y="5729700"/>
            <a:ext cx="1461052" cy="447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318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2FE5D9-2B0B-4443-ACCE-160F9B65BF15}"/>
              </a:ext>
            </a:extLst>
          </p:cNvPr>
          <p:cNvGrpSpPr/>
          <p:nvPr/>
        </p:nvGrpSpPr>
        <p:grpSpPr>
          <a:xfrm>
            <a:off x="1599171" y="0"/>
            <a:ext cx="8806231" cy="1171575"/>
            <a:chOff x="365760" y="-15352"/>
            <a:chExt cx="8806231" cy="1320343"/>
          </a:xfrm>
        </p:grpSpPr>
        <p:sp>
          <p:nvSpPr>
            <p:cNvPr id="10" name="Snip Diagonal Corner Rectangle 100">
              <a:extLst>
                <a:ext uri="{FF2B5EF4-FFF2-40B4-BE49-F238E27FC236}">
                  <a16:creationId xmlns:a16="http://schemas.microsoft.com/office/drawing/2014/main" id="{A132237F-EDC3-448B-BB04-D836C0A2800F}"/>
                </a:ext>
              </a:extLst>
            </p:cNvPr>
            <p:cNvSpPr/>
            <p:nvPr/>
          </p:nvSpPr>
          <p:spPr>
            <a:xfrm>
              <a:off x="1136734" y="184553"/>
              <a:ext cx="8035257" cy="1071898"/>
            </a:xfrm>
            <a:prstGeom prst="snip2DiagRect">
              <a:avLst/>
            </a:prstGeom>
            <a:solidFill>
              <a:srgbClr val="EA9401">
                <a:lumMod val="40000"/>
                <a:lumOff val="60000"/>
              </a:srgbClr>
            </a:solidFill>
            <a:ln w="25400" cap="flat" cmpd="sng" algn="ctr">
              <a:solidFill>
                <a:srgbClr val="434343">
                  <a:lumMod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nl-NL" sz="40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</a:t>
              </a:r>
              <a:r>
                <a:rPr lang="nl-NL" sz="4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rò chơi: đông, tây, nam, bắc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" y="-15352"/>
              <a:ext cx="1320343" cy="1320343"/>
            </a:xfrm>
            <a:prstGeom prst="rect">
              <a:avLst/>
            </a:prstGeom>
          </p:spPr>
        </p:pic>
      </p:grpSp>
      <p:sp>
        <p:nvSpPr>
          <p:cNvPr id="24" name="文本框 25">
            <a:extLst>
              <a:ext uri="{FF2B5EF4-FFF2-40B4-BE49-F238E27FC236}">
                <a16:creationId xmlns:a16="http://schemas.microsoft.com/office/drawing/2014/main" id="{D9C78186-90D9-5EC6-1165-DB8BF4514F36}"/>
              </a:ext>
            </a:extLst>
          </p:cNvPr>
          <p:cNvSpPr txBox="1"/>
          <p:nvPr/>
        </p:nvSpPr>
        <p:spPr>
          <a:xfrm>
            <a:off x="117538" y="1545115"/>
            <a:ext cx="8112062" cy="5005626"/>
          </a:xfrm>
          <a:custGeom>
            <a:avLst/>
            <a:gdLst>
              <a:gd name="connsiteX0" fmla="*/ 0 w 8112062"/>
              <a:gd name="connsiteY0" fmla="*/ 834288 h 5005626"/>
              <a:gd name="connsiteX1" fmla="*/ 834288 w 8112062"/>
              <a:gd name="connsiteY1" fmla="*/ 0 h 5005626"/>
              <a:gd name="connsiteX2" fmla="*/ 7277774 w 8112062"/>
              <a:gd name="connsiteY2" fmla="*/ 0 h 5005626"/>
              <a:gd name="connsiteX3" fmla="*/ 8112062 w 8112062"/>
              <a:gd name="connsiteY3" fmla="*/ 834288 h 5005626"/>
              <a:gd name="connsiteX4" fmla="*/ 8112062 w 8112062"/>
              <a:gd name="connsiteY4" fmla="*/ 4171338 h 5005626"/>
              <a:gd name="connsiteX5" fmla="*/ 7277774 w 8112062"/>
              <a:gd name="connsiteY5" fmla="*/ 5005626 h 5005626"/>
              <a:gd name="connsiteX6" fmla="*/ 834288 w 8112062"/>
              <a:gd name="connsiteY6" fmla="*/ 5005626 h 5005626"/>
              <a:gd name="connsiteX7" fmla="*/ 0 w 8112062"/>
              <a:gd name="connsiteY7" fmla="*/ 4171338 h 5005626"/>
              <a:gd name="connsiteX8" fmla="*/ 0 w 8112062"/>
              <a:gd name="connsiteY8" fmla="*/ 834288 h 500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2062" h="5005626" fill="none" extrusionOk="0">
                <a:moveTo>
                  <a:pt x="0" y="834288"/>
                </a:moveTo>
                <a:cubicBezTo>
                  <a:pt x="11265" y="380716"/>
                  <a:pt x="289860" y="-13867"/>
                  <a:pt x="834288" y="0"/>
                </a:cubicBezTo>
                <a:cubicBezTo>
                  <a:pt x="3641744" y="-39955"/>
                  <a:pt x="4643433" y="166518"/>
                  <a:pt x="7277774" y="0"/>
                </a:cubicBezTo>
                <a:cubicBezTo>
                  <a:pt x="7792791" y="67648"/>
                  <a:pt x="8028847" y="389821"/>
                  <a:pt x="8112062" y="834288"/>
                </a:cubicBezTo>
                <a:cubicBezTo>
                  <a:pt x="8255397" y="1589086"/>
                  <a:pt x="8012458" y="3649837"/>
                  <a:pt x="8112062" y="4171338"/>
                </a:cubicBezTo>
                <a:cubicBezTo>
                  <a:pt x="8139337" y="4618808"/>
                  <a:pt x="7729803" y="4937387"/>
                  <a:pt x="7277774" y="5005626"/>
                </a:cubicBezTo>
                <a:cubicBezTo>
                  <a:pt x="4314769" y="5075885"/>
                  <a:pt x="2645020" y="4991301"/>
                  <a:pt x="834288" y="5005626"/>
                </a:cubicBezTo>
                <a:cubicBezTo>
                  <a:pt x="325788" y="5056966"/>
                  <a:pt x="-34962" y="4630579"/>
                  <a:pt x="0" y="4171338"/>
                </a:cubicBezTo>
                <a:cubicBezTo>
                  <a:pt x="-156008" y="2927552"/>
                  <a:pt x="97334" y="2446984"/>
                  <a:pt x="0" y="834288"/>
                </a:cubicBezTo>
                <a:close/>
              </a:path>
              <a:path w="8112062" h="5005626" stroke="0" extrusionOk="0">
                <a:moveTo>
                  <a:pt x="0" y="834288"/>
                </a:moveTo>
                <a:cubicBezTo>
                  <a:pt x="9650" y="359656"/>
                  <a:pt x="371418" y="-26168"/>
                  <a:pt x="834288" y="0"/>
                </a:cubicBezTo>
                <a:cubicBezTo>
                  <a:pt x="3063643" y="-113366"/>
                  <a:pt x="5161265" y="91856"/>
                  <a:pt x="7277774" y="0"/>
                </a:cubicBezTo>
                <a:cubicBezTo>
                  <a:pt x="7727865" y="-4476"/>
                  <a:pt x="8180879" y="418326"/>
                  <a:pt x="8112062" y="834288"/>
                </a:cubicBezTo>
                <a:cubicBezTo>
                  <a:pt x="7976072" y="1738382"/>
                  <a:pt x="8243331" y="3748855"/>
                  <a:pt x="8112062" y="4171338"/>
                </a:cubicBezTo>
                <a:cubicBezTo>
                  <a:pt x="8116173" y="4656264"/>
                  <a:pt x="7797213" y="4975098"/>
                  <a:pt x="7277774" y="5005626"/>
                </a:cubicBezTo>
                <a:cubicBezTo>
                  <a:pt x="6255290" y="5007453"/>
                  <a:pt x="2934824" y="4845896"/>
                  <a:pt x="834288" y="5005626"/>
                </a:cubicBezTo>
                <a:cubicBezTo>
                  <a:pt x="346134" y="5002431"/>
                  <a:pt x="-9361" y="4701592"/>
                  <a:pt x="0" y="4171338"/>
                </a:cubicBezTo>
                <a:cubicBezTo>
                  <a:pt x="-80869" y="2653671"/>
                  <a:pt x="-109790" y="2205786"/>
                  <a:pt x="0" y="83428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56693509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Chuẩn bị: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Vẽ (hoặc dán) lên nền nhà, sân trường,các mũi tên như hình 1.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- 4 vương miện ghi: phương đông, phương tây, phương nam, phương bắc.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Cách chơi: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Chọn 5 bạn: 1 bạn làm quản trò đứng ở điểm giao nhau của các mũi tên, 4 bạn còn lại mỗi bạn đội một vương miện.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Bạn quản trò chỉ một đầu mũi tên và hô: "Đây là phương Mặt Trời mọc"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- 4 bạn đội vương miện nhanh chóng xác định vị trí cần đứng của mình sao cho đúng.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5A0B206-B441-C17B-AB45-07A597C31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5" y="1752600"/>
            <a:ext cx="3714750" cy="3943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wg5aw3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iwg5aw3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244</Words>
  <Application>Microsoft Office PowerPoint</Application>
  <PresentationFormat>Widescreen</PresentationFormat>
  <Paragraphs>36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等线</vt:lpstr>
      <vt:lpstr>黑体</vt:lpstr>
      <vt:lpstr>Arial</vt:lpstr>
      <vt:lpstr>Calibri</vt:lpstr>
      <vt:lpstr>Calibri Light</vt:lpstr>
      <vt:lpstr>Cambria</vt:lpstr>
      <vt:lpstr>Coiny</vt:lpstr>
      <vt:lpstr>UTM Cookies</vt:lpstr>
      <vt:lpstr>字魂59号-创粗黑</vt:lpstr>
      <vt:lpstr>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23</cp:revision>
  <dcterms:created xsi:type="dcterms:W3CDTF">2023-01-25T11:11:59Z</dcterms:created>
  <dcterms:modified xsi:type="dcterms:W3CDTF">2024-05-04T06:02:12Z</dcterms:modified>
</cp:coreProperties>
</file>