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"/>
  </p:notesMasterIdLst>
  <p:sldIdLst>
    <p:sldId id="286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5" d="100"/>
          <a:sy n="65" d="100"/>
        </p:scale>
        <p:origin x="60" y="2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EEBC5B-0343-4C1B-9968-E3B6185D35B9}" type="datetimeFigureOut">
              <a:rPr lang="en-US" smtClean="0"/>
              <a:t>4/19/2024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4DAF46-618E-412D-B638-73AF33ABB1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47630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EF776A-FDDA-4092-91BE-865F276CDB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91453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692496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6DC100E5-725A-4BEC-B104-6DD8E4C120DE}"/>
              </a:ext>
            </a:extLst>
          </p:cNvPr>
          <p:cNvGrpSpPr/>
          <p:nvPr userDrawn="1"/>
        </p:nvGrpSpPr>
        <p:grpSpPr>
          <a:xfrm>
            <a:off x="-678979" y="-345127"/>
            <a:ext cx="13787557" cy="7213173"/>
            <a:chOff x="-678979" y="-345127"/>
            <a:chExt cx="13787557" cy="7213173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C211FBDD-4A3C-469B-A4F9-F04C80BDFF7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2667000" y="-2667000"/>
              <a:ext cx="6858000" cy="12192000"/>
            </a:xfrm>
            <a:prstGeom prst="rect">
              <a:avLst/>
            </a:prstGeom>
          </p:spPr>
        </p:pic>
        <p:grpSp>
          <p:nvGrpSpPr>
            <p:cNvPr id="6" name="组合 5">
              <a:extLst>
                <a:ext uri="{FF2B5EF4-FFF2-40B4-BE49-F238E27FC236}">
                  <a16:creationId xmlns:a16="http://schemas.microsoft.com/office/drawing/2014/main" id="{19D29A8B-2118-4884-976E-2B3BEEB5E4CF}"/>
                </a:ext>
              </a:extLst>
            </p:cNvPr>
            <p:cNvGrpSpPr/>
            <p:nvPr/>
          </p:nvGrpSpPr>
          <p:grpSpPr>
            <a:xfrm>
              <a:off x="-24568" y="6405779"/>
              <a:ext cx="10082716" cy="462267"/>
              <a:chOff x="-24568" y="6405779"/>
              <a:chExt cx="10082716" cy="462267"/>
            </a:xfrm>
          </p:grpSpPr>
          <p:grpSp>
            <p:nvGrpSpPr>
              <p:cNvPr id="14" name="组合 13">
                <a:extLst>
                  <a:ext uri="{FF2B5EF4-FFF2-40B4-BE49-F238E27FC236}">
                    <a16:creationId xmlns:a16="http://schemas.microsoft.com/office/drawing/2014/main" id="{E803D0EA-DF3E-473D-82A7-B9E80C59F85B}"/>
                  </a:ext>
                </a:extLst>
              </p:cNvPr>
              <p:cNvGrpSpPr/>
              <p:nvPr/>
            </p:nvGrpSpPr>
            <p:grpSpPr>
              <a:xfrm>
                <a:off x="-24568" y="6409359"/>
                <a:ext cx="7860878" cy="458687"/>
                <a:chOff x="-24568" y="6155203"/>
                <a:chExt cx="12216568" cy="712844"/>
              </a:xfrm>
            </p:grpSpPr>
            <p:grpSp>
              <p:nvGrpSpPr>
                <p:cNvPr id="16" name="组合 15">
                  <a:extLst>
                    <a:ext uri="{FF2B5EF4-FFF2-40B4-BE49-F238E27FC236}">
                      <a16:creationId xmlns:a16="http://schemas.microsoft.com/office/drawing/2014/main" id="{982FF40D-8BA0-4B8A-83B2-B67A23DB3165}"/>
                    </a:ext>
                  </a:extLst>
                </p:cNvPr>
                <p:cNvGrpSpPr/>
                <p:nvPr/>
              </p:nvGrpSpPr>
              <p:grpSpPr>
                <a:xfrm>
                  <a:off x="3259014" y="6155203"/>
                  <a:ext cx="8932986" cy="702797"/>
                  <a:chOff x="-1" y="5898802"/>
                  <a:chExt cx="12192000" cy="959198"/>
                </a:xfrm>
              </p:grpSpPr>
              <p:pic>
                <p:nvPicPr>
                  <p:cNvPr id="18" name="图片 17">
                    <a:extLst>
                      <a:ext uri="{FF2B5EF4-FFF2-40B4-BE49-F238E27FC236}">
                        <a16:creationId xmlns:a16="http://schemas.microsoft.com/office/drawing/2014/main" id="{A9C16A1B-7C40-4751-BE3F-52C138A761E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367" t="86185" r="69" b="-3"/>
                  <a:stretch/>
                </p:blipFill>
                <p:spPr>
                  <a:xfrm>
                    <a:off x="7676940" y="5898803"/>
                    <a:ext cx="4515059" cy="959196"/>
                  </a:xfrm>
                  <a:prstGeom prst="rect">
                    <a:avLst/>
                  </a:prstGeom>
                </p:spPr>
              </p:pic>
              <p:pic>
                <p:nvPicPr>
                  <p:cNvPr id="19" name="图片 18">
                    <a:extLst>
                      <a:ext uri="{FF2B5EF4-FFF2-40B4-BE49-F238E27FC236}">
                        <a16:creationId xmlns:a16="http://schemas.microsoft.com/office/drawing/2014/main" id="{00DA50D2-43D6-480D-9EA1-6224D647A8D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367" t="86185" r="69" b="-3"/>
                  <a:stretch/>
                </p:blipFill>
                <p:spPr>
                  <a:xfrm>
                    <a:off x="3161880" y="5898802"/>
                    <a:ext cx="4515059" cy="959196"/>
                  </a:xfrm>
                  <a:prstGeom prst="rect">
                    <a:avLst/>
                  </a:prstGeom>
                </p:spPr>
              </p:pic>
              <p:pic>
                <p:nvPicPr>
                  <p:cNvPr id="20" name="图片 19">
                    <a:extLst>
                      <a:ext uri="{FF2B5EF4-FFF2-40B4-BE49-F238E27FC236}">
                        <a16:creationId xmlns:a16="http://schemas.microsoft.com/office/drawing/2014/main" id="{026BAFAB-4939-46F1-A586-6B5B9B1742D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24335" t="86185" r="69" b="-3"/>
                  <a:stretch/>
                </p:blipFill>
                <p:spPr>
                  <a:xfrm>
                    <a:off x="-1" y="5898804"/>
                    <a:ext cx="3428162" cy="959196"/>
                  </a:xfrm>
                  <a:prstGeom prst="rect">
                    <a:avLst/>
                  </a:prstGeom>
                </p:spPr>
              </p:pic>
            </p:grpSp>
            <p:pic>
              <p:nvPicPr>
                <p:cNvPr id="17" name="图片 16">
                  <a:extLst>
                    <a:ext uri="{FF2B5EF4-FFF2-40B4-BE49-F238E27FC236}">
                      <a16:creationId xmlns:a16="http://schemas.microsoft.com/office/drawing/2014/main" id="{99D0975A-25FD-449D-A5CD-D9CA8879689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67" t="86185" r="69" b="-3"/>
                <a:stretch/>
              </p:blipFill>
              <p:spPr>
                <a:xfrm>
                  <a:off x="-24568" y="6165251"/>
                  <a:ext cx="3308150" cy="702796"/>
                </a:xfrm>
                <a:prstGeom prst="rect">
                  <a:avLst/>
                </a:prstGeom>
              </p:spPr>
            </p:pic>
          </p:grpSp>
          <p:pic>
            <p:nvPicPr>
              <p:cNvPr id="15" name="图片 14">
                <a:extLst>
                  <a:ext uri="{FF2B5EF4-FFF2-40B4-BE49-F238E27FC236}">
                    <a16:creationId xmlns:a16="http://schemas.microsoft.com/office/drawing/2014/main" id="{2E8B375C-C43A-41FB-B699-0008FF83719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67" t="86185" r="69" b="-3"/>
              <a:stretch/>
            </p:blipFill>
            <p:spPr>
              <a:xfrm>
                <a:off x="7929485" y="6405779"/>
                <a:ext cx="2128663" cy="452221"/>
              </a:xfrm>
              <a:prstGeom prst="rect">
                <a:avLst/>
              </a:prstGeom>
            </p:spPr>
          </p:pic>
        </p:grpSp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1E5414FC-69D0-447D-8B9D-2AB1829D12F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69" b="-3"/>
            <a:stretch/>
          </p:blipFill>
          <p:spPr>
            <a:xfrm>
              <a:off x="10070431" y="6398142"/>
              <a:ext cx="2128663" cy="452221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0B4E7502-5EFC-433F-B309-5E179F96AC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667" t="59748" r="6680" b="14788"/>
            <a:stretch/>
          </p:blipFill>
          <p:spPr>
            <a:xfrm rot="3502829">
              <a:off x="-245282" y="-117583"/>
              <a:ext cx="725196" cy="1592589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63CB61D1-D4FC-47CA-9A86-BA5ECEA015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153" t="33604" r="27866" b="58072"/>
            <a:stretch/>
          </p:blipFill>
          <p:spPr>
            <a:xfrm rot="13336057" flipV="1">
              <a:off x="9933773" y="-345127"/>
              <a:ext cx="3174805" cy="1803055"/>
            </a:xfrm>
            <a:prstGeom prst="rect">
              <a:avLst/>
            </a:prstGeom>
          </p:spPr>
        </p:pic>
      </p:grpSp>
      <p:pic>
        <p:nvPicPr>
          <p:cNvPr id="2" name="Picture 1" descr="A picture containing shape&#10;&#10;Description automatically generated">
            <a:extLst>
              <a:ext uri="{FF2B5EF4-FFF2-40B4-BE49-F238E27FC236}">
                <a16:creationId xmlns:a16="http://schemas.microsoft.com/office/drawing/2014/main" id="{BDF9DDA0-B731-1035-F761-A9837D13A086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85875" y="419100"/>
            <a:ext cx="1123950" cy="1123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1601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:a16="http://schemas.microsoft.com/office/drawing/2014/main" id="{171877EA-E63B-43E0-8C80-229F2BC0AC1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id="{87A1CC7F-A0F5-4586-8630-FB49AB02B6A4}"/>
              </a:ext>
            </a:extLst>
          </p:cNvPr>
          <p:cNvGrpSpPr/>
          <p:nvPr/>
        </p:nvGrpSpPr>
        <p:grpSpPr>
          <a:xfrm>
            <a:off x="-27590" y="-17733"/>
            <a:ext cx="12305231" cy="1124471"/>
            <a:chOff x="-27590" y="-17733"/>
            <a:chExt cx="12305231" cy="1124471"/>
          </a:xfrm>
        </p:grpSpPr>
        <p:grpSp>
          <p:nvGrpSpPr>
            <p:cNvPr id="8" name="组合 7">
              <a:extLst>
                <a:ext uri="{FF2B5EF4-FFF2-40B4-BE49-F238E27FC236}">
                  <a16:creationId xmlns:a16="http://schemas.microsoft.com/office/drawing/2014/main" id="{0F206075-4DC0-4579-B843-93840EC5138A}"/>
                </a:ext>
              </a:extLst>
            </p:cNvPr>
            <p:cNvGrpSpPr/>
            <p:nvPr/>
          </p:nvGrpSpPr>
          <p:grpSpPr>
            <a:xfrm flipH="1" flipV="1">
              <a:off x="3045150" y="-8942"/>
              <a:ext cx="9232491" cy="1115680"/>
              <a:chOff x="-1" y="5285788"/>
              <a:chExt cx="13010397" cy="1572212"/>
            </a:xfrm>
          </p:grpSpPr>
          <p:pic>
            <p:nvPicPr>
              <p:cNvPr id="11" name="图片 10">
                <a:extLst>
                  <a:ext uri="{FF2B5EF4-FFF2-40B4-BE49-F238E27FC236}">
                    <a16:creationId xmlns:a16="http://schemas.microsoft.com/office/drawing/2014/main" id="{AA84D1A5-D8C5-4B77-B93F-240A361F401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67" t="86185" r="69" b="-3"/>
              <a:stretch/>
            </p:blipFill>
            <p:spPr>
              <a:xfrm>
                <a:off x="5609788" y="5285788"/>
                <a:ext cx="7400608" cy="1572212"/>
              </a:xfrm>
              <a:prstGeom prst="rect">
                <a:avLst/>
              </a:prstGeom>
            </p:spPr>
          </p:pic>
          <p:pic>
            <p:nvPicPr>
              <p:cNvPr id="12" name="图片 11">
                <a:extLst>
                  <a:ext uri="{FF2B5EF4-FFF2-40B4-BE49-F238E27FC236}">
                    <a16:creationId xmlns:a16="http://schemas.microsoft.com/office/drawing/2014/main" id="{7C66500B-348C-4EE6-A7F2-4BEFE72F95D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67" t="86185" r="59915" b="-3"/>
              <a:stretch/>
            </p:blipFill>
            <p:spPr>
              <a:xfrm>
                <a:off x="2525273" y="5367704"/>
                <a:ext cx="2798373" cy="1490296"/>
              </a:xfrm>
              <a:prstGeom prst="rect">
                <a:avLst/>
              </a:prstGeom>
            </p:spPr>
          </p:pic>
          <p:pic>
            <p:nvPicPr>
              <p:cNvPr id="13" name="图片 12">
                <a:extLst>
                  <a:ext uri="{FF2B5EF4-FFF2-40B4-BE49-F238E27FC236}">
                    <a16:creationId xmlns:a16="http://schemas.microsoft.com/office/drawing/2014/main" id="{F781678F-81E2-4891-9A2E-860D20DF5D8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052" t="86185" r="59915" b="-3"/>
              <a:stretch/>
            </p:blipFill>
            <p:spPr>
              <a:xfrm>
                <a:off x="-1" y="5367704"/>
                <a:ext cx="2256906" cy="1490296"/>
              </a:xfrm>
              <a:prstGeom prst="rect">
                <a:avLst/>
              </a:prstGeom>
            </p:spPr>
          </p:pic>
        </p:grpSp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6DD0D4C3-7C8E-48E7-B16F-3F080281B6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59915" b="-3"/>
            <a:stretch/>
          </p:blipFill>
          <p:spPr>
            <a:xfrm flipH="1" flipV="1">
              <a:off x="1180361" y="-17733"/>
              <a:ext cx="1985793" cy="1057550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1D85A8AC-BBA7-47D4-90A7-A3A3396026F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59915" b="-3"/>
            <a:stretch/>
          </p:blipFill>
          <p:spPr>
            <a:xfrm flipH="1" flipV="1">
              <a:off x="-27590" y="-2845"/>
              <a:ext cx="1985793" cy="1057550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D8CD5D65-3EBF-4F1B-AD22-A1A28A1609BF}"/>
              </a:ext>
            </a:extLst>
          </p:cNvPr>
          <p:cNvGrpSpPr/>
          <p:nvPr/>
        </p:nvGrpSpPr>
        <p:grpSpPr>
          <a:xfrm>
            <a:off x="424214" y="173967"/>
            <a:ext cx="11396311" cy="1085323"/>
            <a:chOff x="3977443" y="-1656991"/>
            <a:chExt cx="3108271" cy="793776"/>
          </a:xfrm>
        </p:grpSpPr>
        <p:sp>
          <p:nvSpPr>
            <p:cNvPr id="21" name="矩形: 圆角 6">
              <a:extLst>
                <a:ext uri="{FF2B5EF4-FFF2-40B4-BE49-F238E27FC236}">
                  <a16:creationId xmlns:a16="http://schemas.microsoft.com/office/drawing/2014/main" id="{796C3DB8-C15A-4A2F-B8E2-3A701E9A43C8}"/>
                </a:ext>
              </a:extLst>
            </p:cNvPr>
            <p:cNvSpPr/>
            <p:nvPr/>
          </p:nvSpPr>
          <p:spPr>
            <a:xfrm>
              <a:off x="3977443" y="-1656991"/>
              <a:ext cx="3108271" cy="786121"/>
            </a:xfrm>
            <a:prstGeom prst="roundRect">
              <a:avLst>
                <a:gd name="adj" fmla="val 50000"/>
              </a:avLst>
            </a:prstGeom>
            <a:solidFill>
              <a:srgbClr val="FFFF00"/>
            </a:solidFill>
            <a:ln w="34925" cap="rnd">
              <a:solidFill>
                <a:srgbClr val="139F4E"/>
              </a:solidFill>
              <a:prstDash val="dash"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336600"/>
                </a:solidFill>
                <a:effectLst/>
                <a:uLnTx/>
                <a:uFillTx/>
                <a:latin typeface="Baloo 2 ExtraBold" panose="03080902040302020200" pitchFamily="66" charset="0"/>
                <a:ea typeface="等线" panose="02010600030101010101" pitchFamily="2" charset="-122"/>
                <a:cs typeface="Baloo 2 ExtraBold" panose="03080902040302020200" pitchFamily="66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BEECD6DF-3AF7-49A5-B835-6AE6A5AE58BA}"/>
                </a:ext>
              </a:extLst>
            </p:cNvPr>
            <p:cNvSpPr txBox="1"/>
            <p:nvPr/>
          </p:nvSpPr>
          <p:spPr>
            <a:xfrm>
              <a:off x="4030604" y="-1561023"/>
              <a:ext cx="2883460" cy="69780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3366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Quan </a:t>
              </a:r>
              <a:r>
                <a:rPr kumimoji="0" lang="en-US" altLang="zh-CN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366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sát</a:t>
              </a:r>
              <a:r>
                <a: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3366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altLang="zh-CN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366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từ</a:t>
              </a:r>
              <a:r>
                <a: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3366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altLang="zh-CN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366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hình</a:t>
              </a:r>
              <a:r>
                <a: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3366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5 </a:t>
              </a:r>
              <a:r>
                <a:rPr kumimoji="0" lang="en-US" altLang="zh-CN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366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đến</a:t>
              </a:r>
              <a:r>
                <a: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3366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altLang="zh-CN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366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hình</a:t>
              </a:r>
              <a:r>
                <a: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3366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11, </a:t>
              </a:r>
              <a:r>
                <a:rPr kumimoji="0" lang="en-US" altLang="zh-CN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366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chỉ</a:t>
              </a:r>
              <a:r>
                <a: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3366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altLang="zh-CN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366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và</a:t>
              </a:r>
              <a:r>
                <a: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3366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altLang="zh-CN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366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nói</a:t>
              </a:r>
              <a:r>
                <a: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3366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altLang="zh-CN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366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tên</a:t>
              </a:r>
              <a:r>
                <a: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3366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altLang="zh-CN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366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các</a:t>
              </a:r>
              <a:r>
                <a: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3366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altLang="zh-CN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366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dạng</a:t>
              </a:r>
              <a:r>
                <a: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3366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altLang="zh-CN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366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địa</a:t>
              </a:r>
              <a:r>
                <a: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3366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altLang="zh-CN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366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hình</a:t>
              </a:r>
              <a:r>
                <a: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3366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altLang="zh-CN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366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trên</a:t>
              </a:r>
              <a:r>
                <a: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3366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altLang="zh-CN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366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Trái</a:t>
              </a:r>
              <a:r>
                <a: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3366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kumimoji="0" lang="en-US" altLang="zh-CN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3366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Đất</a:t>
              </a:r>
              <a:r>
                <a:rPr kumimoji="0" lang="en-US" altLang="zh-C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3366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.</a:t>
              </a:r>
              <a:endPara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336600"/>
                </a:solidFill>
                <a:effectLst/>
                <a:uLnTx/>
                <a:uFillTx/>
                <a:latin typeface="Tahoma" panose="020B0604030504040204" pitchFamily="34" charset="0"/>
                <a:ea typeface="等线" panose="02010600030101010101" pitchFamily="2" charset="-122"/>
                <a:cs typeface="Tahoma" panose="020B0604030504040204" pitchFamily="34" charset="0"/>
              </a:endParaRP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1A53208F-B45B-A499-5308-3B02C90400B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8587" y="1595438"/>
            <a:ext cx="5847541" cy="2376488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52809F00-2CD7-E4AB-1189-6BC2D1445B7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57900" y="1724025"/>
            <a:ext cx="2857500" cy="2309487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F04E5416-0667-088A-3D04-5AC5F709BF1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0024" y="4214811"/>
            <a:ext cx="2950041" cy="2414589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7EF50BB9-D286-BAAA-B22B-1426FB01A7F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67063" y="4281487"/>
            <a:ext cx="5806470" cy="2395538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7A386A25-2C02-38BF-1DA2-A11BCA07174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957982" y="3095625"/>
            <a:ext cx="3263153" cy="198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564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</TotalTime>
  <Words>22</Words>
  <Application>Microsoft Office PowerPoint</Application>
  <PresentationFormat>Widescreen</PresentationFormat>
  <Paragraphs>2</Paragraphs>
  <Slides>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8" baseType="lpstr">
      <vt:lpstr>等线</vt:lpstr>
      <vt:lpstr>微软雅黑</vt:lpstr>
      <vt:lpstr>Arial</vt:lpstr>
      <vt:lpstr>Baloo 2 ExtraBold</vt:lpstr>
      <vt:lpstr>Calibri</vt:lpstr>
      <vt:lpstr>Tahoma</vt:lpstr>
      <vt:lpstr>1_Office Theme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53</cp:revision>
  <dcterms:created xsi:type="dcterms:W3CDTF">2023-01-25T05:12:18Z</dcterms:created>
  <dcterms:modified xsi:type="dcterms:W3CDTF">2024-04-19T03:05:39Z</dcterms:modified>
</cp:coreProperties>
</file>