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</p:sldMasterIdLst>
  <p:notesMasterIdLst>
    <p:notesMasterId r:id="rId18"/>
  </p:notesMasterIdLst>
  <p:sldIdLst>
    <p:sldId id="257" r:id="rId4"/>
    <p:sldId id="307" r:id="rId5"/>
    <p:sldId id="262" r:id="rId6"/>
    <p:sldId id="342" r:id="rId7"/>
    <p:sldId id="343" r:id="rId8"/>
    <p:sldId id="314" r:id="rId9"/>
    <p:sldId id="399" r:id="rId10"/>
    <p:sldId id="325" r:id="rId11"/>
    <p:sldId id="400" r:id="rId12"/>
    <p:sldId id="401" r:id="rId13"/>
    <p:sldId id="402" r:id="rId14"/>
    <p:sldId id="316" r:id="rId15"/>
    <p:sldId id="313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291" autoAdjust="0"/>
  </p:normalViewPr>
  <p:slideViewPr>
    <p:cSldViewPr snapToGrid="0">
      <p:cViewPr varScale="1">
        <p:scale>
          <a:sx n="63" d="100"/>
          <a:sy n="63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3A05-BCA3-4BB3-A32D-BB0FDD2E72B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757EB-C91B-4D72-94C9-5CBEF604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7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27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9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BCE21D-00A8-DA2D-2A14-E66F029B8B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6F10BFB-0291-9DC6-FC74-96B8DAD458E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44" y="1524000"/>
            <a:ext cx="4307000" cy="883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0671F-C213-24F3-013E-305B51B12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096" y="1886998"/>
            <a:ext cx="7626757" cy="2188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10375" y="339230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A46DE-82C6-DBED-6E06-F9E92E29B6C1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nguyên: bằng phẳng,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2B87E7-B554-10BA-E383-4BBCCEDBC0E8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2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038726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bằng phẳng.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FCAF93-011C-32FF-A95D-529D5A9E6D5A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2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DD4CC0-7133-4108-99F5-F900C4761B92}"/>
              </a:ext>
            </a:extLst>
          </p:cNvPr>
          <p:cNvGrpSpPr/>
          <p:nvPr/>
        </p:nvGrpSpPr>
        <p:grpSpPr>
          <a:xfrm>
            <a:off x="841567" y="319363"/>
            <a:ext cx="9816907" cy="973176"/>
            <a:chOff x="1179285" y="305012"/>
            <a:chExt cx="9816907" cy="973176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FEBE35-9BEF-48E0-824E-D1ED0D256521}"/>
                </a:ext>
              </a:extLst>
            </p:cNvPr>
            <p:cNvSpPr txBox="1"/>
            <p:nvPr/>
          </p:nvSpPr>
          <p:spPr>
            <a:xfrm>
              <a:off x="1337843" y="425215"/>
              <a:ext cx="9658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bảng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gợi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ý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1BFA489-912C-4406-877F-0FE1C475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11792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C3AA22-206B-5E3E-877C-8A6151F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338262"/>
            <a:ext cx="10453409" cy="3290888"/>
          </a:xfrm>
          <a:prstGeom prst="rect">
            <a:avLst/>
          </a:prstGeom>
        </p:spPr>
      </p:pic>
      <p:grpSp>
        <p:nvGrpSpPr>
          <p:cNvPr id="4" name="组合 4">
            <a:extLst>
              <a:ext uri="{FF2B5EF4-FFF2-40B4-BE49-F238E27FC236}">
                <a16:creationId xmlns:a16="http://schemas.microsoft.com/office/drawing/2014/main" id="{CCFFC262-6081-DDFD-7944-2C74152612F1}"/>
              </a:ext>
            </a:extLst>
          </p:cNvPr>
          <p:cNvGrpSpPr/>
          <p:nvPr/>
        </p:nvGrpSpPr>
        <p:grpSpPr>
          <a:xfrm>
            <a:off x="502920" y="4923933"/>
            <a:ext cx="10850880" cy="1338356"/>
            <a:chOff x="1205033" y="1947666"/>
            <a:chExt cx="4005142" cy="1124995"/>
          </a:xfrm>
          <a:solidFill>
            <a:srgbClr val="FFFF00"/>
          </a:solidFill>
        </p:grpSpPr>
        <p:sp>
          <p:nvSpPr>
            <p:cNvPr id="5" name="角丸四角形 13">
              <a:extLst>
                <a:ext uri="{FF2B5EF4-FFF2-40B4-BE49-F238E27FC236}">
                  <a16:creationId xmlns:a16="http://schemas.microsoft.com/office/drawing/2014/main" id="{E0A8FB8C-7833-4FFB-F328-999D39EA0067}"/>
                </a:ext>
              </a:extLst>
            </p:cNvPr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思源黑体 CN Medium" panose="020B0600000000000000" pitchFamily="34" charset="-122"/>
                <a:cs typeface="+mn-cs"/>
              </a:endParaRPr>
            </a:p>
          </p:txBody>
        </p:sp>
        <p:sp>
          <p:nvSpPr>
            <p:cNvPr id="14" name="郑少PPT">
              <a:extLst>
                <a:ext uri="{FF2B5EF4-FFF2-40B4-BE49-F238E27FC236}">
                  <a16:creationId xmlns:a16="http://schemas.microsoft.com/office/drawing/2014/main" id="{821C55DC-EA66-3D17-69F7-AE94A271C9B2}"/>
                </a:ext>
              </a:extLst>
            </p:cNvPr>
            <p:cNvSpPr txBox="1"/>
            <p:nvPr/>
          </p:nvSpPr>
          <p:spPr>
            <a:xfrm>
              <a:off x="1282982" y="1956086"/>
              <a:ext cx="3906462" cy="95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 ước độ cao so với mực nước biển: từ 0 đến 200 m là đồng bằng, từ 200m đến 500 m là đồi, trên 500 m là núi.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A200DC2-72DE-45BE-78F5-6EBC572FE6FD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7045B17-75BD-BC81-AC0A-38D31C7B1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43908"/>
              </p:ext>
            </p:extLst>
          </p:nvPr>
        </p:nvGraphicFramePr>
        <p:xfrm>
          <a:off x="438150" y="60536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Đỉnh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Sườn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94E7C3-9404-A5E1-6C92-8200592B7BEC}"/>
              </a:ext>
            </a:extLst>
          </p:cNvPr>
          <p:cNvSpPr txBox="1"/>
          <p:nvPr/>
        </p:nvSpPr>
        <p:spPr>
          <a:xfrm>
            <a:off x="3648074" y="1428750"/>
            <a:ext cx="204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DE378-B269-D9A3-999F-EB54E337BD28}"/>
              </a:ext>
            </a:extLst>
          </p:cNvPr>
          <p:cNvSpPr txBox="1"/>
          <p:nvPr/>
        </p:nvSpPr>
        <p:spPr>
          <a:xfrm>
            <a:off x="2486024" y="23431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7B12E-CFCD-C04C-28D1-52146C83A8CC}"/>
              </a:ext>
            </a:extLst>
          </p:cNvPr>
          <p:cNvSpPr txBox="1"/>
          <p:nvPr/>
        </p:nvSpPr>
        <p:spPr>
          <a:xfrm>
            <a:off x="2476499" y="2695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ED3F1-CA13-2B95-B1E1-DCDD199F2037}"/>
              </a:ext>
            </a:extLst>
          </p:cNvPr>
          <p:cNvSpPr txBox="1"/>
          <p:nvPr/>
        </p:nvSpPr>
        <p:spPr>
          <a:xfrm>
            <a:off x="2476499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9D84-86E2-BE23-C347-A0FC16E62BC5}"/>
              </a:ext>
            </a:extLst>
          </p:cNvPr>
          <p:cNvSpPr txBox="1"/>
          <p:nvPr/>
        </p:nvSpPr>
        <p:spPr>
          <a:xfrm>
            <a:off x="4705349" y="2314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200 - 500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CEF57-0EA2-1B98-81D9-72BBF8657E7B}"/>
              </a:ext>
            </a:extLst>
          </p:cNvPr>
          <p:cNvSpPr txBox="1"/>
          <p:nvPr/>
        </p:nvSpPr>
        <p:spPr>
          <a:xfrm>
            <a:off x="4705349" y="263842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C54667-F0E5-241D-1D12-0BDFD229F02C}"/>
              </a:ext>
            </a:extLst>
          </p:cNvPr>
          <p:cNvSpPr txBox="1"/>
          <p:nvPr/>
        </p:nvSpPr>
        <p:spPr>
          <a:xfrm>
            <a:off x="4733924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CFDA3DC4-D4ED-61D3-B5DE-5AA7E7DE6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37818"/>
              </p:ext>
            </p:extLst>
          </p:nvPr>
        </p:nvGraphicFramePr>
        <p:xfrm>
          <a:off x="4962525" y="363431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DAE9368-1EE4-DC5E-C469-8B3E1DE39282}"/>
              </a:ext>
            </a:extLst>
          </p:cNvPr>
          <p:cNvSpPr txBox="1"/>
          <p:nvPr/>
        </p:nvSpPr>
        <p:spPr>
          <a:xfrm>
            <a:off x="8105774" y="4552950"/>
            <a:ext cx="255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F7B3F-15D4-C175-1FEC-16E0A02C7F08}"/>
              </a:ext>
            </a:extLst>
          </p:cNvPr>
          <p:cNvSpPr txBox="1"/>
          <p:nvPr/>
        </p:nvSpPr>
        <p:spPr>
          <a:xfrm>
            <a:off x="7038974" y="545782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838DD-988B-2921-42AC-E2A367DBBEB2}"/>
              </a:ext>
            </a:extLst>
          </p:cNvPr>
          <p:cNvSpPr txBox="1"/>
          <p:nvPr/>
        </p:nvSpPr>
        <p:spPr>
          <a:xfrm>
            <a:off x="9210674" y="540067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0 -200m)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D9F88E-5263-F049-8666-2C32908037D0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4" grpId="0"/>
      <p:bldP spid="15" grpId="0"/>
      <p:bldP spid="16" grpId="0"/>
      <p:bldP spid="25" grpId="0"/>
      <p:bldP spid="26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2DA4710-19B5-1F32-DCCF-CC65A0D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13070" y="1672908"/>
            <a:ext cx="6309360" cy="28209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5BA8E-4968-ECBB-9010-B8D9507F623A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CC4BE-8753-3B1B-C189-169FD859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341" y="1793256"/>
            <a:ext cx="7334124" cy="2566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7D70D4-1C2D-3DA9-E973-A98210B3E233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4000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 mặt Trái Đất </a:t>
              </a:r>
              <a:r>
                <a:rPr lang="en-US" sz="4000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vi-VN" sz="4000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thành 6 châu lục và 4 đại dương.</a:t>
              </a:r>
              <a:endParaRPr lang="en-US" sz="4000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 mặt Trái Đất được chia thành mấy châu lục và mấy đại dương?</a:t>
                </a:r>
                <a:endParaRPr lang="en-US" sz="36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châu lục trên trái đất?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4 đại dương là Bắc Băng Dương, Thái Bình Dương, Đạ</a:t>
              </a:r>
              <a:r>
                <a:rPr lang="en-US" sz="3733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đại dương?</a:t>
                </a:r>
                <a:endParaRPr lang="en-US" sz="6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7" y="1743074"/>
            <a:ext cx="10933686" cy="40862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1E26F-F938-C9D0-3CF7-F89E77118650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88432" cy="1448048"/>
            <a:chOff x="4417785" y="305012"/>
            <a:chExt cx="10588432" cy="14480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16834" y="368065"/>
              <a:ext cx="9589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sát hình 3 và hình 4, em hãy mô tả núi, đồi, cao nguyên, đồng bằng dựa vào gợi ý: cao, dốc, tương đối tròn, thoải, thấp, thường nhọn, bằng phẳng.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2" y="1619249"/>
            <a:ext cx="7034262" cy="262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F5DB6-A003-4B72-F339-DC6E6720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65" y="4067175"/>
            <a:ext cx="5300935" cy="26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6593-D259-4AC8-0CDB-9EA64F193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75" y="4342437"/>
            <a:ext cx="3754534" cy="27839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C1BCD-5B5F-0CEC-B18B-9CBD12D19E60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Núi: cao, thường nhọn,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0C75AC-AB7F-20AB-D46C-3C837220DA6E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Đồi: thấp, thoải, tương đối tròn.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C34FAC-BA2B-8082-54CF-3357AACB945C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308</Words>
  <Application>Microsoft Office PowerPoint</Application>
  <PresentationFormat>Widescreen</PresentationFormat>
  <Paragraphs>53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Calibri Light</vt:lpstr>
      <vt:lpstr>Cambria</vt:lpstr>
      <vt:lpstr>iCiel Cadena</vt:lpstr>
      <vt:lpstr>Tahoma</vt:lpstr>
      <vt:lpstr>字魂70号-灵悦黑体</vt:lpstr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2023-01-25T04:22:08Z</dcterms:created>
  <dcterms:modified xsi:type="dcterms:W3CDTF">2024-04-19T02:59:18Z</dcterms:modified>
</cp:coreProperties>
</file>