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65" r:id="rId4"/>
    <p:sldId id="4367" r:id="rId5"/>
    <p:sldId id="4368" r:id="rId6"/>
    <p:sldId id="4370" r:id="rId7"/>
    <p:sldId id="4371" r:id="rId8"/>
    <p:sldId id="4372" r:id="rId9"/>
    <p:sldId id="4373" r:id="rId10"/>
    <p:sldId id="4374" r:id="rId11"/>
    <p:sldId id="4375" r:id="rId12"/>
    <p:sldId id="4376" r:id="rId13"/>
    <p:sldId id="4377" r:id="rId14"/>
    <p:sldId id="4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72E2-D2EB-4022-A77E-37780D4748F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2B1C0-679F-44D0-9234-AC52D93CA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6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4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12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8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9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6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6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8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48D18-DB74-435E-9BE9-48B046C9B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7216-EC27-4CD8-A47A-D86AFA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DED46-BF34-4381-A7AF-2690F5EF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E539C-CD83-4FA2-84C1-81A488B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98420-5586-43F4-9630-8BB56EF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E0DF33-55BC-4E1C-96EA-6C98495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13AD9A-FB84-464A-9231-58D33CB0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6B04D-9437-44D7-889A-457C4D0E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ED7AE-E328-4EB8-9CA8-9CE0F44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2D27-DDE4-46B8-BF59-BEECC894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2C9E5-6EEA-4B66-9892-E02F610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7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20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73570-7999-430A-94BB-E294042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4DC63-1732-45C1-B975-C381BE5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71BDE-8B1F-4075-8849-C3DA97C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0945-A837-4159-906F-AB7F1D4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6A9E0F-3709-4449-8D91-4A87BAF3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6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F884B-25E7-4EBC-B51B-667F0BEF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BA533-D410-4924-9A7C-C96AA646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5ACE5-C6CF-4DC9-9A24-84867908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7A559A-7BA4-4385-A878-02EA43B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EB698-D0E7-422A-9DAB-CAF9A88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F0C7-293A-44DC-B199-7D8A3150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65258-52F5-47FB-AD3E-9AE0121E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0AF49B-469F-43AD-9B0A-75EDC148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CF094E-C7E9-46BB-BD07-E23CFC0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88D23-8325-49DA-856A-6178117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58995-58C9-473F-8CA7-8A6D20E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0C174-B7E6-45BC-AB86-32AAE0F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0C9933-C9C7-495C-8389-4EC70593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524DE1-F191-4B87-8448-88630A47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18BF92-01C0-46BB-A20C-5E37B5263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7BC00E-8B0A-499D-8102-90053CC6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E538F2-6527-48D3-8033-68F90201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947722-8C5D-477A-A1B6-25D24E1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78E9A0-D0A6-4E0D-A597-4BE1B302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A1D84-CA33-403A-BBE0-DB9B262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B8561B-787B-4187-9ED1-B5340419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A86AA4-E380-4CE8-AD9C-0D2AD17C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F515E6-55D8-4F54-9AC5-9DD6757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A424B6-93BD-496A-A716-ED2F5930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0D5FE9-1911-4C6F-B4BB-C77ADDA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F7BE3A-FEAF-4172-AAE6-466A3D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EBE1D-BD76-4C3D-8B8B-8AA25446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47093-C68B-4C21-9BAA-2DF62A9C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8C2253-73D6-43D4-81D0-272558FA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A96F7-AE0E-44F0-A2ED-2CA8E214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4F00B-909B-477E-BCCC-9925C7C9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022D4-9A53-4B7B-A6D0-CC93992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9D16A-0E9D-4EF0-9D67-2051841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FD0C5-0E59-4036-B0A2-FEBF1FA6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E48CC-45AD-4971-8FCB-5F0EEAFF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1FABC-FB80-4A03-A125-E6A44F82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D006E-E4D7-4440-8CB3-CBA4544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5D21E6-B411-417C-90FB-49910A7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984DB8-3071-4BFE-89F8-DD74C83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A2EFCF-381A-4467-AB09-81A97C63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FDABE-08BC-4316-914A-400D7353F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481F0-F2F0-41EA-8D0D-33467C97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BA6D4-CE25-4BD9-B54F-1C8E6422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ECD7BEA-3C2E-B7BD-E819-01D467B7B4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1714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sv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29.emf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F8AD6B-3CFA-4BD8-8DBB-8566D277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1" y="-85649"/>
            <a:ext cx="14161477" cy="694364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313517-275A-4294-96EA-460F2EB4337B}"/>
              </a:ext>
            </a:extLst>
          </p:cNvPr>
          <p:cNvGrpSpPr/>
          <p:nvPr/>
        </p:nvGrpSpPr>
        <p:grpSpPr>
          <a:xfrm>
            <a:off x="-1241770" y="2504661"/>
            <a:ext cx="3885580" cy="3306378"/>
            <a:chOff x="-1483102" y="834699"/>
            <a:chExt cx="4908113" cy="41687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214595-C650-4EBD-88C2-84C9A76A1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3102" y="834699"/>
              <a:ext cx="3796649" cy="36517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F623C0F-F96F-4040-A266-B37CF10B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52" y="2075812"/>
              <a:ext cx="2506159" cy="241062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A0B81D-26A8-474D-A3C6-3CF608FB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567782" y="2582810"/>
              <a:ext cx="2519169" cy="242065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8577470" y="2713383"/>
            <a:ext cx="4235342" cy="3237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3747052" y="4799076"/>
            <a:ext cx="5034613" cy="2334638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8333021" y="5198067"/>
            <a:ext cx="5162885" cy="4605932"/>
            <a:chOff x="8333021" y="4778078"/>
            <a:chExt cx="5162885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10262298" y="5166499"/>
              <a:ext cx="3622030" cy="2845187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9394E1A-1E68-4F1B-B2BA-A2EA459295FF}"/>
              </a:ext>
            </a:extLst>
          </p:cNvPr>
          <p:cNvGrpSpPr/>
          <p:nvPr/>
        </p:nvGrpSpPr>
        <p:grpSpPr>
          <a:xfrm>
            <a:off x="-1894909" y="5836498"/>
            <a:ext cx="4683737" cy="4065743"/>
            <a:chOff x="-1894909" y="5416509"/>
            <a:chExt cx="4683737" cy="406574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D4A7F997-73D8-4E6D-8BE9-EEE5BEE3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327">
              <a:off x="-1234424" y="5331572"/>
              <a:ext cx="3362767" cy="4683737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EA755F3-A86E-4C4E-9723-ED8685D3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9046">
              <a:off x="-1075999" y="5416509"/>
              <a:ext cx="2640514" cy="207418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FBCD71D-3E11-4DA7-9A64-4D5E9302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130">
              <a:off x="-215237" y="5724463"/>
              <a:ext cx="2722376" cy="375778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7AE0F4-1306-A5BE-C864-764CE10104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45" y="907483"/>
            <a:ext cx="8067880" cy="13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DA468-5AAE-64C7-E6F2-B96D957FF4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5774" y="2407875"/>
            <a:ext cx="10663835" cy="158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4CE235-59DE-61F6-6E23-B3264E378CE8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0CF3-FD50-EE1F-CEB4-A72B8B0A809C}"/>
              </a:ext>
            </a:extLst>
          </p:cNvPr>
          <p:cNvSpPr txBox="1"/>
          <p:nvPr/>
        </p:nvSpPr>
        <p:spPr>
          <a:xfrm>
            <a:off x="5183200" y="3693068"/>
            <a:ext cx="3464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FF00"/>
                </a:solidFill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44465" cy="2547296"/>
            <a:chOff x="179877" y="1551249"/>
            <a:chExt cx="8053502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268" y="4362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Mỹ  tiếp giáp với Bắc Băng Dương, Đại Tây Dương, Thái Bình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990599" y="1676401"/>
            <a:ext cx="1876426" cy="28860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889724" y="13417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E0268F9-82E5-BC94-2929-9EB3CCF4AE9C}"/>
              </a:ext>
            </a:extLst>
          </p:cNvPr>
          <p:cNvSpPr/>
          <p:nvPr/>
        </p:nvSpPr>
        <p:spPr>
          <a:xfrm rot="1433246">
            <a:off x="2546824" y="219895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E04FC36-E9DB-D19D-2356-6BC6B45892F2}"/>
              </a:ext>
            </a:extLst>
          </p:cNvPr>
          <p:cNvSpPr/>
          <p:nvPr/>
        </p:nvSpPr>
        <p:spPr>
          <a:xfrm rot="1433246">
            <a:off x="1165699" y="267520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039470-1EE0-9C51-8152-071BFC3BEADB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0005" cy="2547296"/>
            <a:chOff x="179877" y="1551249"/>
            <a:chExt cx="8112235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4633" cy="5000561"/>
              <a:chOff x="1317" y="3053"/>
              <a:chExt cx="21433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42" y="4163"/>
                <a:ext cx="20308" cy="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Đại Dương tiếp giáp với Thái Bình Dương, Ấn Độ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4371975" y="3409950"/>
            <a:ext cx="819150" cy="790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0FB597-CBEE-851C-EDB6-7D6AB4B54466}"/>
              </a:ext>
            </a:extLst>
          </p:cNvPr>
          <p:cNvSpPr/>
          <p:nvPr/>
        </p:nvSpPr>
        <p:spPr>
          <a:xfrm rot="1433246">
            <a:off x="4099400" y="30276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62F55-7C5A-5F0E-E993-3B9A19FE0ECA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Nam Cực tiếp giáp với Thái Bình Dương, Đại Tây Dương, Ấn Độ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1666874" y="4410075"/>
            <a:ext cx="3667125" cy="6000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268B02A-F95A-5ADB-026F-EDBE168F8DDC}"/>
              </a:ext>
            </a:extLst>
          </p:cNvPr>
          <p:cNvSpPr/>
          <p:nvPr/>
        </p:nvSpPr>
        <p:spPr>
          <a:xfrm rot="1433246">
            <a:off x="2422997" y="21513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05250AC-7983-4B6C-BC82-E74C9C4BF69C}"/>
              </a:ext>
            </a:extLst>
          </p:cNvPr>
          <p:cNvSpPr/>
          <p:nvPr/>
        </p:nvSpPr>
        <p:spPr>
          <a:xfrm rot="1433246">
            <a:off x="4166072" y="3199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207F9-752F-3EB2-1C53-79F400E83DEB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6A4F8A-6214-76DD-566A-6AB31281003F}"/>
              </a:ext>
            </a:extLst>
          </p:cNvPr>
          <p:cNvGrpSpPr/>
          <p:nvPr/>
        </p:nvGrpSpPr>
        <p:grpSpPr>
          <a:xfrm>
            <a:off x="5229225" y="1405579"/>
            <a:ext cx="6635778" cy="2547296"/>
            <a:chOff x="179877" y="1551249"/>
            <a:chExt cx="8053502" cy="560752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19A613A-8B93-5185-83FE-B32ECD037B8C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F0C750E4-A685-0E3F-73A2-D3B66FE00D43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31" name="圆角矩形 14">
                  <a:extLst>
                    <a:ext uri="{FF2B5EF4-FFF2-40B4-BE49-F238E27FC236}">
                      <a16:creationId xmlns:a16="http://schemas.microsoft.com/office/drawing/2014/main" id="{B3E12241-722D-0018-774C-3757F2D6073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24" name="圆角矩形 13">
                  <a:extLst>
                    <a:ext uri="{FF2B5EF4-FFF2-40B4-BE49-F238E27FC236}">
                      <a16:creationId xmlns:a16="http://schemas.microsoft.com/office/drawing/2014/main" id="{9645064D-8BBE-89DD-4E9B-7779E09EB79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4" name="文本框 17">
                <a:extLst>
                  <a:ext uri="{FF2B5EF4-FFF2-40B4-BE49-F238E27FC236}">
                    <a16:creationId xmlns:a16="http://schemas.microsoft.com/office/drawing/2014/main" id="{475A08F7-EF32-2577-DD57-1DF3285B6C65}"/>
                  </a:ext>
                </a:extLst>
              </p:cNvPr>
              <p:cNvSpPr txBox="1"/>
              <p:nvPr/>
            </p:nvSpPr>
            <p:spPr>
              <a:xfrm>
                <a:off x="2194" y="3999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Việt Nam </a:t>
                </a:r>
                <a:r>
                  <a:rPr kumimoji="0" lang="en-US" sz="32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nằm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ở </a:t>
                </a: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</a:t>
                </a:r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tiếp giáp với Thái Bình Dương, Ấn Độ Dương, Bắc Băng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18F87C1-2EA6-A5B4-A5AF-DA79887B37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A6BBCC1-D481-1768-799A-AAF739F34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4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6D531-2B47-A2DC-54B5-8B69F4CBFE9A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quả địa cầu, em hãy: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Chỉ đại dương và lục địa.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 xét diện tích của hai phần này.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02618-9D6D-CF70-3EB4-54039196E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87" y="1423987"/>
            <a:ext cx="7713303" cy="511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48DF36-475C-28C1-02B6-81D534DF7C6A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076355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Quan sát lược đồ hình 2, em hãy tìm và nói tên các châu lục, đại dương.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49" y="15192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A8633-3FCF-DA9F-5BFC-EC007788DEF7}"/>
              </a:ext>
            </a:extLst>
          </p:cNvPr>
          <p:cNvGrpSpPr/>
          <p:nvPr/>
        </p:nvGrpSpPr>
        <p:grpSpPr>
          <a:xfrm>
            <a:off x="8348736" y="3686175"/>
            <a:ext cx="3693890" cy="3503751"/>
            <a:chOff x="-176139" y="0"/>
            <a:chExt cx="3693890" cy="3503751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93C2E18-9890-5B73-3116-E70F6685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020" y="0"/>
              <a:ext cx="2487804" cy="254506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E015AA-63AA-A073-64C3-AE20AA02D797}"/>
                </a:ext>
              </a:extLst>
            </p:cNvPr>
            <p:cNvGrpSpPr/>
            <p:nvPr/>
          </p:nvGrpSpPr>
          <p:grpSpPr>
            <a:xfrm>
              <a:off x="119223" y="1686225"/>
              <a:ext cx="3254913" cy="1817526"/>
              <a:chOff x="6533573" y="3124127"/>
              <a:chExt cx="3313941" cy="1931025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E286840E-B987-B086-3568-A06F856E6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533573" y="3124127"/>
                <a:ext cx="3313941" cy="134561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2861FC-6B05-83AB-9692-EFCFE6C815B2}"/>
                  </a:ext>
                </a:extLst>
              </p:cNvPr>
              <p:cNvSpPr txBox="1"/>
              <p:nvPr/>
            </p:nvSpPr>
            <p:spPr>
              <a:xfrm>
                <a:off x="6533573" y="4039489"/>
                <a:ext cx="33139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34141D-C3C6-CA4D-8831-E3C78E63FF4C}"/>
                </a:ext>
              </a:extLst>
            </p:cNvPr>
            <p:cNvSpPr txBox="1"/>
            <p:nvPr/>
          </p:nvSpPr>
          <p:spPr>
            <a:xfrm>
              <a:off x="-176139" y="1640613"/>
              <a:ext cx="36938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Thảo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luận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nhóm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đôi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2AB198-EA65-4CCD-1DBF-6952ED361A00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514975" y="1519601"/>
            <a:ext cx="6133954" cy="3814511"/>
            <a:chOff x="322404" y="1865156"/>
            <a:chExt cx="7910975" cy="5293615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9483" cy="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Tên 6 châu lục là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: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châu Á, châu Âu, châu Phi, châu Mĩ, châu Đại Dương, châu Nam Cực và có 4 đại dương là Bắc Băng Dương, Thái Bình Dương, Đạ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i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Tây Dương, Ấn </a:t>
                </a:r>
                <a:r>
                  <a:rPr lang="en-US" sz="30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ộ Dương.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322404" y="1865156"/>
              <a:ext cx="1564325" cy="153960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0BA19DE-3F08-C2C4-A6BB-42BA0F4914E8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1143000" y="333375"/>
            <a:ext cx="9286746" cy="933479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vị trí của Việt Nam trên lược đồ.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6074" y="1452562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22E4BED-6C69-6B36-A808-F0E6BE3AFC9E}"/>
              </a:ext>
            </a:extLst>
          </p:cNvPr>
          <p:cNvSpPr/>
          <p:nvPr/>
        </p:nvSpPr>
        <p:spPr>
          <a:xfrm rot="3696114">
            <a:off x="8137998" y="2941902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033D96-C319-A22F-6781-A0D3EDAB4A01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736279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uan sát quả địa cầu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 châu lục tiếp giáp với đại dương nào?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Việt Nam nằm ở châu lục nào? Tiếp giáp với biển thuộc 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đại dương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4449" y="20145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1F644-3A75-59B3-44F8-B165617AFC86}"/>
              </a:ext>
            </a:extLst>
          </p:cNvPr>
          <p:cNvGrpSpPr/>
          <p:nvPr/>
        </p:nvGrpSpPr>
        <p:grpSpPr>
          <a:xfrm>
            <a:off x="7775030" y="44807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215EBE-6200-BFD9-9105-1857F220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F58A00-CCF4-FD38-39A1-22205212C39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ACB96-242D-9165-A135-BED1FDF2D150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44465" cy="2547296"/>
            <a:chOff x="179877" y="1551249"/>
            <a:chExt cx="8053502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146" y="4415"/>
                <a:ext cx="20308" cy="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 tiếp giáp với Bắc Băng Dương, Thái Bình Dương,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Ấn Độ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156673" y="22465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FF23B-AC03-9510-839F-5851B1CD34A3}"/>
              </a:ext>
            </a:extLst>
          </p:cNvPr>
          <p:cNvSpPr/>
          <p:nvPr/>
        </p:nvSpPr>
        <p:spPr>
          <a:xfrm>
            <a:off x="3409950" y="1771650"/>
            <a:ext cx="1704974" cy="1552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2E259E8-94BA-445C-DC2E-3C3D199B45A5}"/>
              </a:ext>
            </a:extLst>
          </p:cNvPr>
          <p:cNvSpPr/>
          <p:nvPr/>
        </p:nvSpPr>
        <p:spPr>
          <a:xfrm rot="1433246">
            <a:off x="4175598" y="31324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F18-8AB2-DF96-A47C-446CDDBB7A1E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345512" y="23196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44465" cy="2547296"/>
            <a:chOff x="179877" y="1551249"/>
            <a:chExt cx="8053502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146" y="4818"/>
                <a:ext cx="20308" cy="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Âu tiếp giáp với Bắc Băng Dương, Đại Tây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2432523" y="2056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1B3E3-C08D-5D87-49FB-9ED959B1A071}"/>
              </a:ext>
            </a:extLst>
          </p:cNvPr>
          <p:cNvSpPr/>
          <p:nvPr/>
        </p:nvSpPr>
        <p:spPr>
          <a:xfrm>
            <a:off x="2638424" y="2105026"/>
            <a:ext cx="1181101" cy="7715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BCA0E-FD2F-2EE8-3FD5-2520DD197790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44465" cy="2547296"/>
            <a:chOff x="179877" y="1551249"/>
            <a:chExt cx="8053502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146" y="4687"/>
                <a:ext cx="20308" cy="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Phi tiếp giáp với Ấn Độ Dương, Đại Tây Dương.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3985099" y="2894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2486024" y="2838451"/>
            <a:ext cx="1181101" cy="13430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432524" y="21227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CCCA6-920E-184B-DAAB-CA2401FB6A8B}"/>
              </a:ext>
            </a:extLst>
          </p:cNvPr>
          <p:cNvSpPr/>
          <p:nvPr/>
        </p:nvSpPr>
        <p:spPr>
          <a:xfrm>
            <a:off x="-1557593" y="408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B07F7-E533-B60D-8D99-C56F4741E0D8}"/>
              </a:ext>
            </a:extLst>
          </p:cNvPr>
          <p:cNvSpPr/>
          <p:nvPr/>
        </p:nvSpPr>
        <p:spPr>
          <a:xfrm>
            <a:off x="-1405193" y="193229"/>
            <a:ext cx="1340583" cy="152856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290</Words>
  <Application>Microsoft Office PowerPoint</Application>
  <PresentationFormat>Widescreen</PresentationFormat>
  <Paragraphs>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Cambria</vt:lpstr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2023-01-25T02:46:23Z</dcterms:created>
  <dcterms:modified xsi:type="dcterms:W3CDTF">2024-04-12T09:32:55Z</dcterms:modified>
</cp:coreProperties>
</file>