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4"/>
  </p:notesMasterIdLst>
  <p:sldIdLst>
    <p:sldId id="260" r:id="rId2"/>
    <p:sldId id="297" r:id="rId3"/>
    <p:sldId id="288" r:id="rId4"/>
    <p:sldId id="289" r:id="rId5"/>
    <p:sldId id="314" r:id="rId6"/>
    <p:sldId id="315" r:id="rId7"/>
    <p:sldId id="290" r:id="rId8"/>
    <p:sldId id="291" r:id="rId9"/>
    <p:sldId id="317" r:id="rId10"/>
    <p:sldId id="319" r:id="rId11"/>
    <p:sldId id="320" r:id="rId12"/>
    <p:sldId id="7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428B7-308B-44A8-8069-A89242EB4579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9EF90-88B5-41E5-B3DB-9ABE30EC4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81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51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1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73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33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52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83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93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3DE8D2-B29D-49BB-AA12-29E0A1E32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9517" y="-471924"/>
            <a:ext cx="1674098" cy="167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4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3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5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55985C-AFFA-0FFE-6E05-377254D816F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700" y="142875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7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jpe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5.xml"/><Relationship Id="rId7" Type="http://schemas.openxmlformats.org/officeDocument/2006/relationships/image" Target="../media/image1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8.e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8.em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5" Type="http://schemas.openxmlformats.org/officeDocument/2006/relationships/image" Target="../media/image18.emf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8">
            <a:extLst>
              <a:ext uri="{FF2B5EF4-FFF2-40B4-BE49-F238E27FC236}">
                <a16:creationId xmlns:a16="http://schemas.microsoft.com/office/drawing/2014/main" id="{C93B52D7-F595-45C1-ACC6-C232AD2491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>
            <a:off x="-479293" y="1116829"/>
            <a:ext cx="4600575" cy="574117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F8CF07-18C2-444F-BC21-83E31D5D6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564" y="1479385"/>
            <a:ext cx="7966807" cy="4699345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8761FC0F-D597-40FD-9F53-228A7472D75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623852" y="4650980"/>
            <a:ext cx="1242343" cy="132693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9A6CAD36-1C48-4B87-8FA4-4E95D98E14BE}"/>
              </a:ext>
            </a:extLst>
          </p:cNvPr>
          <p:cNvGrpSpPr/>
          <p:nvPr/>
        </p:nvGrpSpPr>
        <p:grpSpPr>
          <a:xfrm>
            <a:off x="4355053" y="4662453"/>
            <a:ext cx="1371463" cy="1315462"/>
            <a:chOff x="3124746" y="579072"/>
            <a:chExt cx="5942508" cy="569985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7A0E711-A95B-46C0-8468-4A56EB55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3124746" y="579072"/>
              <a:ext cx="5942508" cy="569985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59D0044-F067-4407-A172-CCE4E871E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4535370" y="1810011"/>
              <a:ext cx="3166796" cy="328165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8109CBA-CE4D-47EC-ACE8-06DCDB248D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90346" y="1567009"/>
            <a:ext cx="7449958" cy="9998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F521C2-CF93-42F6-8E21-0AC5664CA6E9}"/>
              </a:ext>
            </a:extLst>
          </p:cNvPr>
          <p:cNvSpPr txBox="1"/>
          <p:nvPr/>
        </p:nvSpPr>
        <p:spPr>
          <a:xfrm>
            <a:off x="4743450" y="2762250"/>
            <a:ext cx="6772275" cy="1419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DC1954-2460-8FE5-149D-58AD323C9F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8224" y="2669589"/>
            <a:ext cx="7943776" cy="18045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B6C61A-0DC0-B04A-980E-019A3CD42D30}"/>
              </a:ext>
            </a:extLst>
          </p:cNvPr>
          <p:cNvSpPr txBox="1"/>
          <p:nvPr/>
        </p:nvSpPr>
        <p:spPr>
          <a:xfrm>
            <a:off x="7400962" y="4457700"/>
            <a:ext cx="185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(</a:t>
            </a:r>
            <a:r>
              <a:rPr lang="en-US" sz="3600" b="1" dirty="0" err="1">
                <a:solidFill>
                  <a:srgbClr val="002060"/>
                </a:solidFill>
              </a:rPr>
              <a:t>Tiết</a:t>
            </a:r>
            <a:r>
              <a:rPr lang="en-US" sz="3600" b="1" dirty="0">
                <a:solidFill>
                  <a:srgbClr val="002060"/>
                </a:solidFill>
              </a:rPr>
              <a:t> 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FF1AD7-BB35-768A-24A3-138601758DE6}"/>
              </a:ext>
            </a:extLst>
          </p:cNvPr>
          <p:cNvSpPr/>
          <p:nvPr/>
        </p:nvSpPr>
        <p:spPr>
          <a:xfrm>
            <a:off x="-1895061" y="0"/>
            <a:ext cx="1749287" cy="169068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14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组合 18">
            <a:extLst>
              <a:ext uri="{FF2B5EF4-FFF2-40B4-BE49-F238E27FC236}">
                <a16:creationId xmlns:a16="http://schemas.microsoft.com/office/drawing/2014/main" id="{F324975B-17AD-F081-95B6-9E3103C7DC6B}"/>
              </a:ext>
            </a:extLst>
          </p:cNvPr>
          <p:cNvGrpSpPr/>
          <p:nvPr/>
        </p:nvGrpSpPr>
        <p:grpSpPr>
          <a:xfrm>
            <a:off x="923925" y="326215"/>
            <a:ext cx="10801349" cy="983637"/>
            <a:chOff x="1317" y="3030"/>
            <a:chExt cx="16681" cy="3988"/>
          </a:xfrm>
        </p:grpSpPr>
        <p:grpSp>
          <p:nvGrpSpPr>
            <p:cNvPr id="8" name="组合 15">
              <a:extLst>
                <a:ext uri="{FF2B5EF4-FFF2-40B4-BE49-F238E27FC236}">
                  <a16:creationId xmlns:a16="http://schemas.microsoft.com/office/drawing/2014/main" id="{4F77C4DA-DD4E-9E3C-C6A9-0A6740B5D7D9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0" name="圆角矩形 14">
                <a:extLst>
                  <a:ext uri="{FF2B5EF4-FFF2-40B4-BE49-F238E27FC236}">
                    <a16:creationId xmlns:a16="http://schemas.microsoft.com/office/drawing/2014/main" id="{3F6DCA39-AD67-FC64-2B0B-3042D03D932B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" name="圆角矩形 13">
                <a:extLst>
                  <a:ext uri="{FF2B5EF4-FFF2-40B4-BE49-F238E27FC236}">
                    <a16:creationId xmlns:a16="http://schemas.microsoft.com/office/drawing/2014/main" id="{9292314D-02E8-AE40-6C8E-61D4423EE3FA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9" name="文本框 17">
              <a:extLst>
                <a:ext uri="{FF2B5EF4-FFF2-40B4-BE49-F238E27FC236}">
                  <a16:creationId xmlns:a16="http://schemas.microsoft.com/office/drawing/2014/main" id="{2BFAF733-722A-3F7C-1CA7-FD8FD04C654A}"/>
                </a:ext>
              </a:extLst>
            </p:cNvPr>
            <p:cNvSpPr txBox="1"/>
            <p:nvPr/>
          </p:nvSpPr>
          <p:spPr>
            <a:xfrm>
              <a:off x="1717" y="3030"/>
              <a:ext cx="15851" cy="3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Sắp xếp các hình về quang cảnh và hoạt động của người dân cho phù hợp với từng đới khí hậu ở hình 10.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15C1C97-B0F0-6DC9-F1E0-5B92F363E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199" y="1585912"/>
            <a:ext cx="8834817" cy="4281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B7CC3A-ED9F-CA27-D638-9C69E59AE747}"/>
              </a:ext>
            </a:extLst>
          </p:cNvPr>
          <p:cNvSpPr/>
          <p:nvPr/>
        </p:nvSpPr>
        <p:spPr>
          <a:xfrm>
            <a:off x="-1895061" y="0"/>
            <a:ext cx="1749287" cy="169068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695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200025" y="209550"/>
            <a:ext cx="11649075" cy="6467475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68F3A1-DDF8-3F7F-DDC8-A5D21B1C0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5" y="1890712"/>
            <a:ext cx="2819400" cy="3381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964E354-6927-1866-229A-7BB379A05495}"/>
              </a:ext>
            </a:extLst>
          </p:cNvPr>
          <p:cNvCxnSpPr>
            <a:cxnSpLocks/>
          </p:cNvCxnSpPr>
          <p:nvPr/>
        </p:nvCxnSpPr>
        <p:spPr>
          <a:xfrm>
            <a:off x="3400425" y="3629025"/>
            <a:ext cx="12382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0A2A062-5D75-8321-2FEE-F756524E7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50" y="2447924"/>
            <a:ext cx="2598898" cy="2038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3FA18E-B8DA-3676-7413-38CE524CCBD4}"/>
              </a:ext>
            </a:extLst>
          </p:cNvPr>
          <p:cNvCxnSpPr>
            <a:cxnSpLocks/>
          </p:cNvCxnSpPr>
          <p:nvPr/>
        </p:nvCxnSpPr>
        <p:spPr>
          <a:xfrm flipH="1">
            <a:off x="7410450" y="3629025"/>
            <a:ext cx="10096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51E8EA5-B09C-CE8D-19F1-88DACDF59C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1050" y="2421336"/>
            <a:ext cx="2590800" cy="2043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A53D22C-E6F4-6410-DBE8-9FC3D8F888FD}"/>
              </a:ext>
            </a:extLst>
          </p:cNvPr>
          <p:cNvCxnSpPr>
            <a:cxnSpLocks/>
          </p:cNvCxnSpPr>
          <p:nvPr/>
        </p:nvCxnSpPr>
        <p:spPr>
          <a:xfrm>
            <a:off x="3819525" y="1743075"/>
            <a:ext cx="1047750" cy="11334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84BAF7C-836B-5250-95E4-2288EB71AC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9724" y="481012"/>
            <a:ext cx="2238375" cy="1678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5DBE350-09E7-F3C6-EEDD-DED8880F9A2F}"/>
              </a:ext>
            </a:extLst>
          </p:cNvPr>
          <p:cNvCxnSpPr>
            <a:cxnSpLocks/>
          </p:cNvCxnSpPr>
          <p:nvPr/>
        </p:nvCxnSpPr>
        <p:spPr>
          <a:xfrm flipH="1">
            <a:off x="7353300" y="1800225"/>
            <a:ext cx="952500" cy="10001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745CAFEE-97BB-6ABE-C23D-8E8DB6C95A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1987" y="461962"/>
            <a:ext cx="2185988" cy="1647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F90655A-A4A5-66A1-ADEE-F3D0C32CC61A}"/>
              </a:ext>
            </a:extLst>
          </p:cNvPr>
          <p:cNvCxnSpPr>
            <a:cxnSpLocks/>
          </p:cNvCxnSpPr>
          <p:nvPr/>
        </p:nvCxnSpPr>
        <p:spPr>
          <a:xfrm flipV="1">
            <a:off x="4229100" y="4819650"/>
            <a:ext cx="1171575" cy="628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C29935BD-89FE-B9B4-AE10-784371F15F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7849" y="4754289"/>
            <a:ext cx="2333625" cy="1770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CD0614-B87B-C536-008F-E13CAB650B5F}"/>
              </a:ext>
            </a:extLst>
          </p:cNvPr>
          <p:cNvCxnSpPr>
            <a:cxnSpLocks/>
          </p:cNvCxnSpPr>
          <p:nvPr/>
        </p:nvCxnSpPr>
        <p:spPr>
          <a:xfrm flipH="1" flipV="1">
            <a:off x="6562725" y="4810125"/>
            <a:ext cx="1085850" cy="647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20E98925-9E58-849B-777F-84BBDF4742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86674" y="4647029"/>
            <a:ext cx="2543175" cy="1910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C8358AC-AE26-422A-C6B1-6480B8C6EB6A}"/>
              </a:ext>
            </a:extLst>
          </p:cNvPr>
          <p:cNvSpPr/>
          <p:nvPr/>
        </p:nvSpPr>
        <p:spPr>
          <a:xfrm>
            <a:off x="-1895061" y="0"/>
            <a:ext cx="1749287" cy="169068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7497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200025" y="209550"/>
            <a:ext cx="11649075" cy="6467475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AA0A38-947C-86BF-8412-B8358D39E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4" y="1371599"/>
            <a:ext cx="9596925" cy="4866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3E3ADB-8630-AF9D-AB63-31F76431EACB}"/>
              </a:ext>
            </a:extLst>
          </p:cNvPr>
          <p:cNvSpPr/>
          <p:nvPr/>
        </p:nvSpPr>
        <p:spPr>
          <a:xfrm>
            <a:off x="-1895061" y="0"/>
            <a:ext cx="1749287" cy="169068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408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219075" y="219075"/>
            <a:ext cx="11772900" cy="643890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3C40E-0244-471E-823F-7EB81463036A}"/>
              </a:ext>
            </a:extLst>
          </p:cNvPr>
          <p:cNvSpPr txBox="1"/>
          <p:nvPr/>
        </p:nvSpPr>
        <p:spPr>
          <a:xfrm>
            <a:off x="962025" y="362765"/>
            <a:ext cx="10467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AutoNum type="arabicPeriod"/>
              <a:defRPr/>
            </a:pPr>
            <a:r>
              <a:rPr lang="vi-VN" sz="28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sát và nêu hoạt động tiêu biểu của con người ở từng đới</a:t>
            </a:r>
          </a:p>
          <a:p>
            <a:pPr lvl="0">
              <a:defRPr/>
            </a:pPr>
            <a:r>
              <a:rPr lang="vi-VN" sz="28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khí hậu.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rgbClr val="108539"/>
                </a:solidFill>
              </a:ln>
              <a:solidFill>
                <a:srgbClr val="03C4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67514E-FC3B-9A68-5B14-9E8D68574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" y="1366837"/>
            <a:ext cx="5597066" cy="2538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C3EFBA-C526-5BBD-27CC-FF43790C74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950" y="1266825"/>
            <a:ext cx="5700712" cy="2611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B6163E-2A48-1A7F-B817-D125B03D4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8024" y="4004324"/>
            <a:ext cx="5800725" cy="2601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6FD4DE-EAF5-0E54-A18F-22C2EC480A81}"/>
              </a:ext>
            </a:extLst>
          </p:cNvPr>
          <p:cNvSpPr/>
          <p:nvPr/>
        </p:nvSpPr>
        <p:spPr>
          <a:xfrm>
            <a:off x="-1895061" y="0"/>
            <a:ext cx="1749287" cy="169068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248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102" name="Group 8101">
            <a:extLst>
              <a:ext uri="{FF2B5EF4-FFF2-40B4-BE49-F238E27FC236}">
                <a16:creationId xmlns:a16="http://schemas.microsoft.com/office/drawing/2014/main" id="{9755D063-668A-4BBA-AA35-85F9157BED96}"/>
              </a:ext>
            </a:extLst>
          </p:cNvPr>
          <p:cNvGrpSpPr/>
          <p:nvPr/>
        </p:nvGrpSpPr>
        <p:grpSpPr>
          <a:xfrm>
            <a:off x="617312" y="620805"/>
            <a:ext cx="6531010" cy="1436595"/>
            <a:chOff x="674462" y="1335180"/>
            <a:chExt cx="6531010" cy="1247817"/>
          </a:xfrm>
        </p:grpSpPr>
        <p:grpSp>
          <p:nvGrpSpPr>
            <p:cNvPr id="8096" name="组合 18">
              <a:extLst>
                <a:ext uri="{FF2B5EF4-FFF2-40B4-BE49-F238E27FC236}">
                  <a16:creationId xmlns:a16="http://schemas.microsoft.com/office/drawing/2014/main" id="{79127C28-955A-4598-BDA8-C86519468223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849453"/>
              <a:chOff x="1317" y="3053"/>
              <a:chExt cx="16681" cy="3965"/>
            </a:xfrm>
          </p:grpSpPr>
          <p:grpSp>
            <p:nvGrpSpPr>
              <p:cNvPr id="8097" name="组合 15">
                <a:extLst>
                  <a:ext uri="{FF2B5EF4-FFF2-40B4-BE49-F238E27FC236}">
                    <a16:creationId xmlns:a16="http://schemas.microsoft.com/office/drawing/2014/main" id="{C4378ACD-73D5-42AD-AA28-5A9753D259DF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8099" name="圆角矩形 14">
                  <a:extLst>
                    <a:ext uri="{FF2B5EF4-FFF2-40B4-BE49-F238E27FC236}">
                      <a16:creationId xmlns:a16="http://schemas.microsoft.com/office/drawing/2014/main" id="{57D03369-A6E9-475D-ACB0-068351DF1A03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8100" name="圆角矩形 13">
                  <a:extLst>
                    <a:ext uri="{FF2B5EF4-FFF2-40B4-BE49-F238E27FC236}">
                      <a16:creationId xmlns:a16="http://schemas.microsoft.com/office/drawing/2014/main" id="{9EE33C5C-1657-401F-B719-6CD72A137474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8098" name="文本框 17">
                <a:extLst>
                  <a:ext uri="{FF2B5EF4-FFF2-40B4-BE49-F238E27FC236}">
                    <a16:creationId xmlns:a16="http://schemas.microsoft.com/office/drawing/2014/main" id="{B29E3A72-7534-4477-85F6-53851E56BDD3}"/>
                  </a:ext>
                </a:extLst>
              </p:cNvPr>
              <p:cNvSpPr txBox="1"/>
              <p:nvPr/>
            </p:nvSpPr>
            <p:spPr>
              <a:xfrm>
                <a:off x="2837" y="3107"/>
                <a:ext cx="14554" cy="3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2400" b="1" dirty="0">
                    <a:effectLst/>
                    <a:latin typeface="+mj-lt"/>
                    <a:ea typeface="Times New Roman" panose="02020603050405020304" pitchFamily="18" charset="0"/>
                  </a:rPr>
                  <a:t>Các hoạt động gì đang diễn ra trong từng hình?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8101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9901C5E8-CA60-43D4-84BD-B6EDE733641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F8102D6-AA3A-2C84-23D4-C6F22598CF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4275" y="521296"/>
            <a:ext cx="2804677" cy="2571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5607B6-75C9-82AA-B9AC-8174964365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9250" y="3293099"/>
            <a:ext cx="6289669" cy="299287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162B066-9993-8CDE-A6E6-46E4EB0DD608}"/>
              </a:ext>
            </a:extLst>
          </p:cNvPr>
          <p:cNvGrpSpPr/>
          <p:nvPr/>
        </p:nvGrpSpPr>
        <p:grpSpPr>
          <a:xfrm>
            <a:off x="426812" y="2040030"/>
            <a:ext cx="6531010" cy="1436595"/>
            <a:chOff x="674462" y="1335180"/>
            <a:chExt cx="6531010" cy="1247817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EDDD33A2-2E05-93A7-E0B2-4749262368C7}"/>
                </a:ext>
              </a:extLst>
            </p:cNvPr>
            <p:cNvGrpSpPr/>
            <p:nvPr/>
          </p:nvGrpSpPr>
          <p:grpSpPr>
            <a:xfrm>
              <a:off x="1241740" y="1583760"/>
              <a:ext cx="5963732" cy="854594"/>
              <a:chOff x="1317" y="3029"/>
              <a:chExt cx="16681" cy="3989"/>
            </a:xfrm>
          </p:grpSpPr>
          <p:grpSp>
            <p:nvGrpSpPr>
              <p:cNvPr id="9" name="组合 15">
                <a:extLst>
                  <a:ext uri="{FF2B5EF4-FFF2-40B4-BE49-F238E27FC236}">
                    <a16:creationId xmlns:a16="http://schemas.microsoft.com/office/drawing/2014/main" id="{99B1D867-A4AC-207A-4380-DD7166412401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11" name="圆角矩形 14">
                  <a:extLst>
                    <a:ext uri="{FF2B5EF4-FFF2-40B4-BE49-F238E27FC236}">
                      <a16:creationId xmlns:a16="http://schemas.microsoft.com/office/drawing/2014/main" id="{663DC9DC-E796-E669-8F8A-E5ADC6DDF6BC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2" name="圆角矩形 13">
                  <a:extLst>
                    <a:ext uri="{FF2B5EF4-FFF2-40B4-BE49-F238E27FC236}">
                      <a16:creationId xmlns:a16="http://schemas.microsoft.com/office/drawing/2014/main" id="{92069996-4A49-0E1E-BE0B-057307C2F8CB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0" name="文本框 17">
                <a:extLst>
                  <a:ext uri="{FF2B5EF4-FFF2-40B4-BE49-F238E27FC236}">
                    <a16:creationId xmlns:a16="http://schemas.microsoft.com/office/drawing/2014/main" id="{C1CEEDB4-0413-ACEA-D7AA-C9B75FECE214}"/>
                  </a:ext>
                </a:extLst>
              </p:cNvPr>
              <p:cNvSpPr txBox="1"/>
              <p:nvPr/>
            </p:nvSpPr>
            <p:spPr>
              <a:xfrm>
                <a:off x="2730" y="3029"/>
                <a:ext cx="14554" cy="3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400" b="1" dirty="0">
                    <a:effectLst/>
                    <a:latin typeface="+mj-lt"/>
                    <a:ea typeface="Times New Roman" panose="02020603050405020304" pitchFamily="18" charset="0"/>
                  </a:rPr>
                  <a:t>Theo em các hoạt động đó diễn ra ở đới khí hậu nào? Vì sao em biết? </a:t>
                </a:r>
                <a:endParaRPr lang="en-US" sz="2400" b="1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8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2E136EF1-5F69-1653-7D69-1FE43B2BE152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1D181EA-C178-CDDD-29DE-0E52A1E2DD54}"/>
              </a:ext>
            </a:extLst>
          </p:cNvPr>
          <p:cNvSpPr/>
          <p:nvPr/>
        </p:nvSpPr>
        <p:spPr>
          <a:xfrm>
            <a:off x="-1895061" y="0"/>
            <a:ext cx="1749287" cy="169068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3944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52296F8-44B0-430B-9438-60553DC71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578069"/>
            <a:ext cx="7010400" cy="94370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9CAEC7B-771F-4322-B9F7-6C7B9BF8CE04}"/>
              </a:ext>
            </a:extLst>
          </p:cNvPr>
          <p:cNvGrpSpPr/>
          <p:nvPr/>
        </p:nvGrpSpPr>
        <p:grpSpPr>
          <a:xfrm>
            <a:off x="0" y="1967276"/>
            <a:ext cx="4935780" cy="1718899"/>
            <a:chOff x="322404" y="1865156"/>
            <a:chExt cx="6365687" cy="2385415"/>
          </a:xfrm>
        </p:grpSpPr>
        <p:grpSp>
          <p:nvGrpSpPr>
            <p:cNvPr id="41" name="组合 18">
              <a:extLst>
                <a:ext uri="{FF2B5EF4-FFF2-40B4-BE49-F238E27FC236}">
                  <a16:creationId xmlns:a16="http://schemas.microsoft.com/office/drawing/2014/main" id="{8E5D1B76-A4E5-49A1-A37F-B9044ABC37C3}"/>
                </a:ext>
              </a:extLst>
            </p:cNvPr>
            <p:cNvGrpSpPr/>
            <p:nvPr/>
          </p:nvGrpSpPr>
          <p:grpSpPr>
            <a:xfrm>
              <a:off x="1057479" y="2158210"/>
              <a:ext cx="5630612" cy="2092361"/>
              <a:chOff x="1317" y="3053"/>
              <a:chExt cx="16681" cy="3688"/>
            </a:xfrm>
          </p:grpSpPr>
          <p:grpSp>
            <p:nvGrpSpPr>
              <p:cNvPr id="43" name="组合 15">
                <a:extLst>
                  <a:ext uri="{FF2B5EF4-FFF2-40B4-BE49-F238E27FC236}">
                    <a16:creationId xmlns:a16="http://schemas.microsoft.com/office/drawing/2014/main" id="{77FEBF56-5B5D-4311-BBCB-AFCCC2B78810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688"/>
                <a:chOff x="1020" y="2328"/>
                <a:chExt cx="11012" cy="7599"/>
              </a:xfrm>
            </p:grpSpPr>
            <p:sp>
              <p:nvSpPr>
                <p:cNvPr id="45" name="圆角矩形 14">
                  <a:extLst>
                    <a:ext uri="{FF2B5EF4-FFF2-40B4-BE49-F238E27FC236}">
                      <a16:creationId xmlns:a16="http://schemas.microsoft.com/office/drawing/2014/main" id="{D67382E9-CF04-4B6F-B860-796A6CC53955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44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6" name="圆角矩形 13">
                  <a:extLst>
                    <a:ext uri="{FF2B5EF4-FFF2-40B4-BE49-F238E27FC236}">
                      <a16:creationId xmlns:a16="http://schemas.microsoft.com/office/drawing/2014/main" id="{6AFC5EAF-45F7-417A-972B-AB14E02C0935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44" name="文本框 17">
                <a:extLst>
                  <a:ext uri="{FF2B5EF4-FFF2-40B4-BE49-F238E27FC236}">
                    <a16:creationId xmlns:a16="http://schemas.microsoft.com/office/drawing/2014/main" id="{DBDFCB9A-2A4D-4751-88D1-DB310BA17C43}"/>
                  </a:ext>
                </a:extLst>
              </p:cNvPr>
              <p:cNvSpPr txBox="1"/>
              <p:nvPr/>
            </p:nvSpPr>
            <p:spPr>
              <a:xfrm>
                <a:off x="2839" y="3391"/>
                <a:ext cx="14856" cy="2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Các hoạt động của người dân ở đới Lạnh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42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E0EF4313-4476-40BF-B24F-58A01AAA5F42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322404" y="1865156"/>
              <a:ext cx="1564325" cy="1539608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2D67EE4-8FEF-B35E-347E-C439229B0F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1001" y="1895475"/>
            <a:ext cx="6489655" cy="4583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1EEF05-E287-DE5D-54AD-99364AFFACBE}"/>
              </a:ext>
            </a:extLst>
          </p:cNvPr>
          <p:cNvSpPr/>
          <p:nvPr/>
        </p:nvSpPr>
        <p:spPr>
          <a:xfrm>
            <a:off x="-1895061" y="0"/>
            <a:ext cx="1749287" cy="169068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1160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52296F8-44B0-430B-9438-60553DC71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578069"/>
            <a:ext cx="7010400" cy="94370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9CAEC7B-771F-4322-B9F7-6C7B9BF8CE04}"/>
              </a:ext>
            </a:extLst>
          </p:cNvPr>
          <p:cNvGrpSpPr/>
          <p:nvPr/>
        </p:nvGrpSpPr>
        <p:grpSpPr>
          <a:xfrm>
            <a:off x="203680" y="1917786"/>
            <a:ext cx="5196996" cy="2073189"/>
            <a:chOff x="182064" y="1902223"/>
            <a:chExt cx="6506027" cy="2348348"/>
          </a:xfrm>
        </p:grpSpPr>
        <p:grpSp>
          <p:nvGrpSpPr>
            <p:cNvPr id="41" name="组合 18">
              <a:extLst>
                <a:ext uri="{FF2B5EF4-FFF2-40B4-BE49-F238E27FC236}">
                  <a16:creationId xmlns:a16="http://schemas.microsoft.com/office/drawing/2014/main" id="{8E5D1B76-A4E5-49A1-A37F-B9044ABC37C3}"/>
                </a:ext>
              </a:extLst>
            </p:cNvPr>
            <p:cNvGrpSpPr/>
            <p:nvPr/>
          </p:nvGrpSpPr>
          <p:grpSpPr>
            <a:xfrm>
              <a:off x="1057479" y="2158210"/>
              <a:ext cx="5630612" cy="2092361"/>
              <a:chOff x="1317" y="3053"/>
              <a:chExt cx="16681" cy="3688"/>
            </a:xfrm>
          </p:grpSpPr>
          <p:grpSp>
            <p:nvGrpSpPr>
              <p:cNvPr id="43" name="组合 15">
                <a:extLst>
                  <a:ext uri="{FF2B5EF4-FFF2-40B4-BE49-F238E27FC236}">
                    <a16:creationId xmlns:a16="http://schemas.microsoft.com/office/drawing/2014/main" id="{77FEBF56-5B5D-4311-BBCB-AFCCC2B78810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688"/>
                <a:chOff x="1020" y="2328"/>
                <a:chExt cx="11012" cy="7599"/>
              </a:xfrm>
            </p:grpSpPr>
            <p:sp>
              <p:nvSpPr>
                <p:cNvPr id="45" name="圆角矩形 14">
                  <a:extLst>
                    <a:ext uri="{FF2B5EF4-FFF2-40B4-BE49-F238E27FC236}">
                      <a16:creationId xmlns:a16="http://schemas.microsoft.com/office/drawing/2014/main" id="{D67382E9-CF04-4B6F-B860-796A6CC53955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44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6" name="圆角矩形 13">
                  <a:extLst>
                    <a:ext uri="{FF2B5EF4-FFF2-40B4-BE49-F238E27FC236}">
                      <a16:creationId xmlns:a16="http://schemas.microsoft.com/office/drawing/2014/main" id="{6AFC5EAF-45F7-417A-972B-AB14E02C0935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44" name="文本框 17">
                <a:extLst>
                  <a:ext uri="{FF2B5EF4-FFF2-40B4-BE49-F238E27FC236}">
                    <a16:creationId xmlns:a16="http://schemas.microsoft.com/office/drawing/2014/main" id="{DBDFCB9A-2A4D-4751-88D1-DB310BA17C43}"/>
                  </a:ext>
                </a:extLst>
              </p:cNvPr>
              <p:cNvSpPr txBox="1"/>
              <p:nvPr/>
            </p:nvSpPr>
            <p:spPr>
              <a:xfrm>
                <a:off x="2839" y="3391"/>
                <a:ext cx="14856" cy="3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Các hoạt động của người dân ở đới </a:t>
                </a:r>
                <a:r>
                  <a:rPr lang="en-US" sz="32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Ôn</a:t>
                </a:r>
                <a:r>
                  <a:rPr lang="en-US" sz="3200" dirty="0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hòa</a:t>
                </a:r>
                <a:r>
                  <a:rPr lang="en-US" sz="3200" dirty="0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42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E0EF4313-4476-40BF-B24F-58A01AAA5F42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182064" y="1902223"/>
              <a:ext cx="1668878" cy="1345666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9B9B6A0-8F97-4C63-A875-93B1034F9B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124" y="1909227"/>
            <a:ext cx="6020097" cy="4569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ACD1CF-22A0-5AB3-1AB5-17E2599C23C7}"/>
              </a:ext>
            </a:extLst>
          </p:cNvPr>
          <p:cNvSpPr/>
          <p:nvPr/>
        </p:nvSpPr>
        <p:spPr>
          <a:xfrm>
            <a:off x="-1895061" y="0"/>
            <a:ext cx="1749287" cy="169068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9387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52296F8-44B0-430B-9438-60553DC71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578069"/>
            <a:ext cx="7010400" cy="94370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9CAEC7B-771F-4322-B9F7-6C7B9BF8CE04}"/>
              </a:ext>
            </a:extLst>
          </p:cNvPr>
          <p:cNvGrpSpPr/>
          <p:nvPr/>
        </p:nvGrpSpPr>
        <p:grpSpPr>
          <a:xfrm>
            <a:off x="203680" y="1917786"/>
            <a:ext cx="5206520" cy="2101764"/>
            <a:chOff x="182064" y="1902223"/>
            <a:chExt cx="6506027" cy="2348348"/>
          </a:xfrm>
        </p:grpSpPr>
        <p:grpSp>
          <p:nvGrpSpPr>
            <p:cNvPr id="41" name="组合 18">
              <a:extLst>
                <a:ext uri="{FF2B5EF4-FFF2-40B4-BE49-F238E27FC236}">
                  <a16:creationId xmlns:a16="http://schemas.microsoft.com/office/drawing/2014/main" id="{8E5D1B76-A4E5-49A1-A37F-B9044ABC37C3}"/>
                </a:ext>
              </a:extLst>
            </p:cNvPr>
            <p:cNvGrpSpPr/>
            <p:nvPr/>
          </p:nvGrpSpPr>
          <p:grpSpPr>
            <a:xfrm>
              <a:off x="1057479" y="2158210"/>
              <a:ext cx="5630612" cy="2092361"/>
              <a:chOff x="1317" y="3053"/>
              <a:chExt cx="16681" cy="3688"/>
            </a:xfrm>
          </p:grpSpPr>
          <p:grpSp>
            <p:nvGrpSpPr>
              <p:cNvPr id="43" name="组合 15">
                <a:extLst>
                  <a:ext uri="{FF2B5EF4-FFF2-40B4-BE49-F238E27FC236}">
                    <a16:creationId xmlns:a16="http://schemas.microsoft.com/office/drawing/2014/main" id="{77FEBF56-5B5D-4311-BBCB-AFCCC2B78810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688"/>
                <a:chOff x="1020" y="2328"/>
                <a:chExt cx="11012" cy="7599"/>
              </a:xfrm>
            </p:grpSpPr>
            <p:sp>
              <p:nvSpPr>
                <p:cNvPr id="45" name="圆角矩形 14">
                  <a:extLst>
                    <a:ext uri="{FF2B5EF4-FFF2-40B4-BE49-F238E27FC236}">
                      <a16:creationId xmlns:a16="http://schemas.microsoft.com/office/drawing/2014/main" id="{D67382E9-CF04-4B6F-B860-796A6CC53955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44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6" name="圆角矩形 13">
                  <a:extLst>
                    <a:ext uri="{FF2B5EF4-FFF2-40B4-BE49-F238E27FC236}">
                      <a16:creationId xmlns:a16="http://schemas.microsoft.com/office/drawing/2014/main" id="{6AFC5EAF-45F7-417A-972B-AB14E02C0935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44" name="文本框 17">
                <a:extLst>
                  <a:ext uri="{FF2B5EF4-FFF2-40B4-BE49-F238E27FC236}">
                    <a16:creationId xmlns:a16="http://schemas.microsoft.com/office/drawing/2014/main" id="{DBDFCB9A-2A4D-4751-88D1-DB310BA17C43}"/>
                  </a:ext>
                </a:extLst>
              </p:cNvPr>
              <p:cNvSpPr txBox="1"/>
              <p:nvPr/>
            </p:nvSpPr>
            <p:spPr>
              <a:xfrm>
                <a:off x="2839" y="3391"/>
                <a:ext cx="14856" cy="2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Các hoạt động của người dân ở đới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Nóng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42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E0EF4313-4476-40BF-B24F-58A01AAA5F42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182064" y="1902223"/>
              <a:ext cx="1668878" cy="134566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12DBACD-9B44-2AEB-2F8D-CE26486C5D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4926" y="1756423"/>
            <a:ext cx="6193674" cy="4722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3DF1FC-93B4-B91E-ECC2-62A09564A3DE}"/>
              </a:ext>
            </a:extLst>
          </p:cNvPr>
          <p:cNvSpPr/>
          <p:nvPr/>
        </p:nvSpPr>
        <p:spPr>
          <a:xfrm>
            <a:off x="-1895061" y="0"/>
            <a:ext cx="1749287" cy="169068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4752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3C40E-0244-471E-823F-7EB81463036A}"/>
              </a:ext>
            </a:extLst>
          </p:cNvPr>
          <p:cNvSpPr txBox="1"/>
          <p:nvPr/>
        </p:nvSpPr>
        <p:spPr>
          <a:xfrm>
            <a:off x="1479004" y="563826"/>
            <a:ext cx="9255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ea typeface="+mn-ea"/>
                <a:cs typeface="Baloo 2" panose="03080502040302020200" pitchFamily="66" charset="0"/>
              </a:rPr>
              <a:t>K</a:t>
            </a:r>
            <a:r>
              <a:rPr kumimoji="0" lang="vi-VN" sz="3600" b="1" i="0" u="none" strike="noStrike" kern="1200" cap="none" spc="0" normalizeH="0" baseline="0" noProof="0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ea typeface="+mn-ea"/>
                <a:cs typeface="Baloo 2" panose="03080502040302020200" pitchFamily="66" charset="0"/>
              </a:rPr>
              <a:t>ể thêm một số hoạt động của con người ở các đới khí hậu mà em biết.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srgbClr val="108539"/>
                </a:solidFill>
              </a:ln>
              <a:solidFill>
                <a:srgbClr val="03C400"/>
              </a:solidFill>
              <a:effectLst/>
              <a:uLnTx/>
              <a:uFillTx/>
              <a:ea typeface="+mn-ea"/>
              <a:cs typeface="Baloo 2" panose="03080502040302020200" pitchFamily="66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DEB679-0C5E-14E6-BF3E-E09DF9B1791A}"/>
              </a:ext>
            </a:extLst>
          </p:cNvPr>
          <p:cNvGrpSpPr/>
          <p:nvPr/>
        </p:nvGrpSpPr>
        <p:grpSpPr>
          <a:xfrm>
            <a:off x="3279058" y="1920827"/>
            <a:ext cx="4716473" cy="4373347"/>
            <a:chOff x="7058025" y="1885949"/>
            <a:chExt cx="4716473" cy="437334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8534273-D9C3-0020-5E06-66A490270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42087" y="3248025"/>
              <a:ext cx="3597908" cy="301127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0CD0B0-1377-05E0-C8F9-771A18F6B976}"/>
                </a:ext>
              </a:extLst>
            </p:cNvPr>
            <p:cNvSpPr txBox="1"/>
            <p:nvPr/>
          </p:nvSpPr>
          <p:spPr>
            <a:xfrm>
              <a:off x="7058025" y="1885949"/>
              <a:ext cx="471647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Thảo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luận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nhóm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đôi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2CF1A0F-273A-0ED9-DEFC-A638FD40F0FB}"/>
              </a:ext>
            </a:extLst>
          </p:cNvPr>
          <p:cNvSpPr/>
          <p:nvPr/>
        </p:nvSpPr>
        <p:spPr>
          <a:xfrm>
            <a:off x="-1895061" y="0"/>
            <a:ext cx="1749287" cy="169068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9873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组合 18">
            <a:extLst>
              <a:ext uri="{FF2B5EF4-FFF2-40B4-BE49-F238E27FC236}">
                <a16:creationId xmlns:a16="http://schemas.microsoft.com/office/drawing/2014/main" id="{F324975B-17AD-F081-95B6-9E3103C7DC6B}"/>
              </a:ext>
            </a:extLst>
          </p:cNvPr>
          <p:cNvGrpSpPr/>
          <p:nvPr/>
        </p:nvGrpSpPr>
        <p:grpSpPr>
          <a:xfrm>
            <a:off x="923925" y="331888"/>
            <a:ext cx="10801349" cy="1166651"/>
            <a:chOff x="1317" y="3053"/>
            <a:chExt cx="16681" cy="4730"/>
          </a:xfrm>
        </p:grpSpPr>
        <p:grpSp>
          <p:nvGrpSpPr>
            <p:cNvPr id="8" name="组合 15">
              <a:extLst>
                <a:ext uri="{FF2B5EF4-FFF2-40B4-BE49-F238E27FC236}">
                  <a16:creationId xmlns:a16="http://schemas.microsoft.com/office/drawing/2014/main" id="{4F77C4DA-DD4E-9E3C-C6A9-0A6740B5D7D9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0" name="圆角矩形 14">
                <a:extLst>
                  <a:ext uri="{FF2B5EF4-FFF2-40B4-BE49-F238E27FC236}">
                    <a16:creationId xmlns:a16="http://schemas.microsoft.com/office/drawing/2014/main" id="{3F6DCA39-AD67-FC64-2B0B-3042D03D932B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" name="圆角矩形 13">
                <a:extLst>
                  <a:ext uri="{FF2B5EF4-FFF2-40B4-BE49-F238E27FC236}">
                    <a16:creationId xmlns:a16="http://schemas.microsoft.com/office/drawing/2014/main" id="{9292314D-02E8-AE40-6C8E-61D4423EE3FA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9" name="文本框 17">
              <a:extLst>
                <a:ext uri="{FF2B5EF4-FFF2-40B4-BE49-F238E27FC236}">
                  <a16:creationId xmlns:a16="http://schemas.microsoft.com/office/drawing/2014/main" id="{2BFAF733-722A-3F7C-1CA7-FD8FD04C654A}"/>
                </a:ext>
              </a:extLst>
            </p:cNvPr>
            <p:cNvSpPr txBox="1"/>
            <p:nvPr/>
          </p:nvSpPr>
          <p:spPr>
            <a:xfrm>
              <a:off x="1717" y="3416"/>
              <a:ext cx="15851" cy="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Vẽ, viết tên và tô màu các đới khí hậu vào sơ đồ theo gợi ý: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1F41FA5-4C88-E7F0-A0AE-4B10D5FC7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174" y="1609725"/>
            <a:ext cx="5217367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875430-9FD8-A354-E672-A7B6F27C2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8183" y="1428749"/>
            <a:ext cx="3432515" cy="17279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C2116D-15B5-36F8-0C32-D08845C62A83}"/>
              </a:ext>
            </a:extLst>
          </p:cNvPr>
          <p:cNvSpPr/>
          <p:nvPr/>
        </p:nvSpPr>
        <p:spPr>
          <a:xfrm>
            <a:off x="-1895061" y="0"/>
            <a:ext cx="1749287" cy="169068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9382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DA33EB-F8A7-7864-E94C-5E934241F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474" y="1509712"/>
            <a:ext cx="9637569" cy="3786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8537EA-5F74-4B04-8C9E-6665C68787DD}"/>
              </a:ext>
            </a:extLst>
          </p:cNvPr>
          <p:cNvSpPr/>
          <p:nvPr/>
        </p:nvSpPr>
        <p:spPr>
          <a:xfrm>
            <a:off x="-1895061" y="0"/>
            <a:ext cx="1749287" cy="169068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9646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149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Coiny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38</cp:revision>
  <dcterms:created xsi:type="dcterms:W3CDTF">2023-01-23T13:09:30Z</dcterms:created>
  <dcterms:modified xsi:type="dcterms:W3CDTF">2024-04-12T09:29:44Z</dcterms:modified>
</cp:coreProperties>
</file>