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18"/>
  </p:notesMasterIdLst>
  <p:sldIdLst>
    <p:sldId id="304" r:id="rId3"/>
    <p:sldId id="303" r:id="rId4"/>
    <p:sldId id="258" r:id="rId5"/>
    <p:sldId id="2649" r:id="rId6"/>
    <p:sldId id="2641" r:id="rId7"/>
    <p:sldId id="261" r:id="rId8"/>
    <p:sldId id="2642" r:id="rId9"/>
    <p:sldId id="2643" r:id="rId10"/>
    <p:sldId id="2644" r:id="rId11"/>
    <p:sldId id="2645" r:id="rId12"/>
    <p:sldId id="2646" r:id="rId13"/>
    <p:sldId id="2647" r:id="rId14"/>
    <p:sldId id="2648" r:id="rId15"/>
    <p:sldId id="2634" r:id="rId16"/>
    <p:sldId id="263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72" autoAdjust="0"/>
    <p:restoredTop sz="94660"/>
  </p:normalViewPr>
  <p:slideViewPr>
    <p:cSldViewPr snapToGrid="0">
      <p:cViewPr varScale="1">
        <p:scale>
          <a:sx n="58" d="100"/>
          <a:sy n="58" d="100"/>
        </p:scale>
        <p:origin x="2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7D559-4CAE-4421-A636-3A98F1FA624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F4700-7C1D-4A8D-B569-317F02D8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60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6E42-4051-4A81-BC69-3C8BCC3AA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FE6BF-FEBE-40E0-A893-B7FBB9EA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3CCD1-FDE2-4514-823D-B77934D7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645E-D026-4168-8FCD-DC158A84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6BCC-3F1B-4585-9B2A-707435C0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0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6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6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2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70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70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2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5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39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A300-2BFC-4B3C-B0CE-96AABAED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C70E6-09C0-47D5-A3F4-679F86B6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36C9-988A-4BEB-889F-2319D16A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F3CE-AB2C-4102-9DBC-85A1076E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50CB-C7BA-4CD5-8DBC-60765B6B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81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81A2-14D4-4C01-AD7A-5DC9DE4C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F99A-5485-47C6-BE06-E81B1C5B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4F481-6874-487A-ADB3-A1153216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0F51-D7A0-477F-80F7-240565B2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050E6-DECC-464D-8397-BAAE0C0D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554C0-0A13-4FF9-9EEB-1DD5B169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5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2362-B45E-490F-9490-14130F27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0B7FC-EBC0-43C7-A4E9-EBEEA654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AA323-9256-4718-BFE1-452FF8DF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94A4F-AD6D-4AC6-8513-C810F50C7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3883-DCB7-419E-B340-B4C349B96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F0315-26E0-420B-9416-5B152396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36E81-A16D-473E-A040-8115EA6B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CE8CB-3445-46A3-A757-9ECCF42D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15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E624-2604-4E35-9B95-ED8F418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833A0-FFE4-4055-AB56-7C623687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42749-9D41-4CE5-A23E-1B955C22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3A6BD-E830-443C-8022-3F143A10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8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FA055-9123-499B-899D-4BB9CBC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FAF3E-C1D0-44BA-9813-CFF335F4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81A44-4ADF-4295-9A36-37E35ADE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7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9FC3-354A-4603-A780-687F273F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E348-6019-4DA0-8718-5D9A37E6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87236-53CC-46C4-8E66-A42DA8158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6D94-8E1C-4913-B1D1-1F9FE76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B001F-7A1F-40D4-8C14-EF5E0A4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118A4-6E9E-4A8E-8171-0A9FDEC4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1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434A-9A2E-47DC-AABA-AC6DB873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158F1-A4CF-43B6-93FD-52709C2CD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998FE-C84E-46E5-A49F-42C5BAA57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90C0C-EA24-4296-8A18-27654543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D218D-90EE-4CD6-BD29-F6309646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A69EA-232C-4946-A864-ED37259D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57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4DDD-259E-4424-8752-5AA922C1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65555-BB5C-4028-B280-22671BAA5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5420-C7AE-4148-B176-448F55FE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F6A49-4689-49DE-998E-341213A6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523-6D98-4F10-A7C0-FCF2A104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89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ED3E1-CB13-47EE-9A5C-BC9652D81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EA275-C3AB-4C88-BF8F-A18D71EBE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5CA09-2C6C-445C-83D8-D087D036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3D89-38FF-436B-9911-2BA67347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7582-B6D1-4332-B32C-D520F81E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2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8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8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0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6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37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052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6C31F-144B-48DC-83F5-34AEFCDDC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618" y="3066366"/>
            <a:ext cx="6334293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9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bờ biển phía </a:t>
            </a:r>
            <a:r>
              <a:rPr lang="en-US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ây </a:t>
            </a:r>
            <a:r>
              <a:rPr lang="en-US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của đất nước thuộc tỉnh Kiên Giang và Cà Mau</a:t>
            </a:r>
            <a:r>
              <a:rPr lang="en-US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Khi </a:t>
            </a:r>
            <a:r>
              <a:rPr lang="en-US" sz="2700" b="1" dirty="0" err="1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lặn</a:t>
            </a:r>
            <a:r>
              <a:rPr lang="en-US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chúng ta sẽ được ngắm Mặt Trời như lặn xuống biển.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Biển Mũi Nai - Khu du lịch Mũi Nai - Hà Tiên - Kiên Giang">
            <a:extLst>
              <a:ext uri="{FF2B5EF4-FFF2-40B4-BE49-F238E27FC236}">
                <a16:creationId xmlns:a16="http://schemas.microsoft.com/office/drawing/2014/main" id="{EE396B52-F165-4363-A6F4-A2A1CCDD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8309"/>
            <a:ext cx="5048250" cy="37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i Nai Beach - Peninsula - Ảnh của Hà Tiên, Tỉnh Kiên Giang - Tripadvisor">
            <a:extLst>
              <a:ext uri="{FF2B5EF4-FFF2-40B4-BE49-F238E27FC236}">
                <a16:creationId xmlns:a16="http://schemas.microsoft.com/office/drawing/2014/main" id="{E745BBCB-429F-4CF7-8F56-23AAAE17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038349"/>
            <a:ext cx="5543550" cy="38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782DD-8E53-4711-B6D5-A8A493A34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436" y="2844467"/>
            <a:ext cx="6712278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Xác định các phương dựa vào phương Mặt Trời mọc, lặn.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A66EE-2DD1-49EF-8F7F-6DF7B3C6D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437" y="1609725"/>
            <a:ext cx="4063783" cy="430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CEEB44-191F-4A85-AC78-5BDEA67FF820}"/>
              </a:ext>
            </a:extLst>
          </p:cNvPr>
          <p:cNvSpPr txBox="1"/>
          <p:nvPr/>
        </p:nvSpPr>
        <p:spPr>
          <a:xfrm>
            <a:off x="885826" y="1695450"/>
            <a:ext cx="6381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1: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Quan sát để xác định phương Mặt Trời mọc vào buổi sáng, phương Mặt Trời lặn vào buổi chiều.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2: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ứ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ng dang hai tay ngang vai, từ từ xoay người để tay phải chỉ về phương Mặt Trời mọc, tay trái hướng về phương Mặt Trời lặn.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3: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Lần lượt xác định các phương đông, tây, bắc, nam.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75D0F-001D-48FB-B716-17CFB40BB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849" y="2751505"/>
            <a:ext cx="579170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5681053-F469-41BD-B228-C62DB2895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>
            <a:off x="8704436" y="4137065"/>
            <a:ext cx="4719113" cy="336879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405CADA-D7FB-4F6D-88B7-84A4AB1AF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423356"/>
            <a:ext cx="8458200" cy="56448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53E9C-4AB1-45E1-9DE4-60DF7605D790}"/>
              </a:ext>
            </a:extLst>
          </p:cNvPr>
          <p:cNvSpPr txBox="1"/>
          <p:nvPr/>
        </p:nvSpPr>
        <p:spPr>
          <a:xfrm>
            <a:off x="2500656" y="1533997"/>
            <a:ext cx="719068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L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 lượt ra các vị trí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cổng trường, cửa lớp, nhà xe,... 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ựa vào hiểu biết của mình xác định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hướng về phương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C82E19-D9D7-47BC-AFB9-60EC24286E30}"/>
              </a:ext>
            </a:extLst>
          </p:cNvPr>
          <p:cNvGrpSpPr/>
          <p:nvPr/>
        </p:nvGrpSpPr>
        <p:grpSpPr>
          <a:xfrm>
            <a:off x="1904940" y="941694"/>
            <a:ext cx="7925771" cy="4055085"/>
            <a:chOff x="300251" y="2443007"/>
            <a:chExt cx="7925771" cy="396006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DA80E0-7FD5-4DAF-86C0-8326107D719F}"/>
                </a:ext>
              </a:extLst>
            </p:cNvPr>
            <p:cNvSpPr/>
            <p:nvPr/>
          </p:nvSpPr>
          <p:spPr>
            <a:xfrm>
              <a:off x="452651" y="2443007"/>
              <a:ext cx="7773371" cy="3960065"/>
            </a:xfrm>
            <a:custGeom>
              <a:avLst/>
              <a:gdLst>
                <a:gd name="connsiteX0" fmla="*/ 0 w 7773371"/>
                <a:gd name="connsiteY0" fmla="*/ 660024 h 3960065"/>
                <a:gd name="connsiteX1" fmla="*/ 660024 w 7773371"/>
                <a:gd name="connsiteY1" fmla="*/ 0 h 3960065"/>
                <a:gd name="connsiteX2" fmla="*/ 7113347 w 7773371"/>
                <a:gd name="connsiteY2" fmla="*/ 0 h 3960065"/>
                <a:gd name="connsiteX3" fmla="*/ 7773371 w 7773371"/>
                <a:gd name="connsiteY3" fmla="*/ 660024 h 3960065"/>
                <a:gd name="connsiteX4" fmla="*/ 7773371 w 7773371"/>
                <a:gd name="connsiteY4" fmla="*/ 3300041 h 3960065"/>
                <a:gd name="connsiteX5" fmla="*/ 7113347 w 7773371"/>
                <a:gd name="connsiteY5" fmla="*/ 3960065 h 3960065"/>
                <a:gd name="connsiteX6" fmla="*/ 660024 w 7773371"/>
                <a:gd name="connsiteY6" fmla="*/ 3960065 h 3960065"/>
                <a:gd name="connsiteX7" fmla="*/ 0 w 7773371"/>
                <a:gd name="connsiteY7" fmla="*/ 3300041 h 3960065"/>
                <a:gd name="connsiteX8" fmla="*/ 0 w 7773371"/>
                <a:gd name="connsiteY8" fmla="*/ 660024 h 396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3371" h="3960065" fill="none" extrusionOk="0">
                  <a:moveTo>
                    <a:pt x="0" y="660024"/>
                  </a:moveTo>
                  <a:cubicBezTo>
                    <a:pt x="-42271" y="302828"/>
                    <a:pt x="317081" y="-68674"/>
                    <a:pt x="660024" y="0"/>
                  </a:cubicBezTo>
                  <a:cubicBezTo>
                    <a:pt x="2693736" y="128287"/>
                    <a:pt x="5257305" y="-113018"/>
                    <a:pt x="7113347" y="0"/>
                  </a:cubicBezTo>
                  <a:cubicBezTo>
                    <a:pt x="7426370" y="22433"/>
                    <a:pt x="7707019" y="302494"/>
                    <a:pt x="7773371" y="660024"/>
                  </a:cubicBezTo>
                  <a:cubicBezTo>
                    <a:pt x="7776866" y="1277925"/>
                    <a:pt x="7792515" y="2982202"/>
                    <a:pt x="7773371" y="3300041"/>
                  </a:cubicBezTo>
                  <a:cubicBezTo>
                    <a:pt x="7810095" y="3608225"/>
                    <a:pt x="7482479" y="3957772"/>
                    <a:pt x="7113347" y="3960065"/>
                  </a:cubicBezTo>
                  <a:cubicBezTo>
                    <a:pt x="6238745" y="4121166"/>
                    <a:pt x="3178044" y="3844615"/>
                    <a:pt x="660024" y="3960065"/>
                  </a:cubicBezTo>
                  <a:cubicBezTo>
                    <a:pt x="264481" y="4009952"/>
                    <a:pt x="-14002" y="3666230"/>
                    <a:pt x="0" y="3300041"/>
                  </a:cubicBezTo>
                  <a:cubicBezTo>
                    <a:pt x="-49472" y="2144713"/>
                    <a:pt x="-148652" y="1129036"/>
                    <a:pt x="0" y="660024"/>
                  </a:cubicBezTo>
                  <a:close/>
                </a:path>
                <a:path w="7773371" h="3960065" stroke="0" extrusionOk="0">
                  <a:moveTo>
                    <a:pt x="0" y="660024"/>
                  </a:moveTo>
                  <a:cubicBezTo>
                    <a:pt x="-12642" y="303859"/>
                    <a:pt x="311897" y="-25007"/>
                    <a:pt x="660024" y="0"/>
                  </a:cubicBezTo>
                  <a:cubicBezTo>
                    <a:pt x="3642984" y="-25706"/>
                    <a:pt x="4949747" y="-40793"/>
                    <a:pt x="7113347" y="0"/>
                  </a:cubicBezTo>
                  <a:cubicBezTo>
                    <a:pt x="7525244" y="-9550"/>
                    <a:pt x="7736758" y="256107"/>
                    <a:pt x="7773371" y="660024"/>
                  </a:cubicBezTo>
                  <a:cubicBezTo>
                    <a:pt x="7876299" y="943254"/>
                    <a:pt x="7921579" y="2103865"/>
                    <a:pt x="7773371" y="3300041"/>
                  </a:cubicBezTo>
                  <a:cubicBezTo>
                    <a:pt x="7770525" y="3695375"/>
                    <a:pt x="7538877" y="3933184"/>
                    <a:pt x="7113347" y="3960065"/>
                  </a:cubicBezTo>
                  <a:cubicBezTo>
                    <a:pt x="5113193" y="3881860"/>
                    <a:pt x="2236630" y="4008917"/>
                    <a:pt x="660024" y="3960065"/>
                  </a:cubicBezTo>
                  <a:cubicBezTo>
                    <a:pt x="295695" y="3909695"/>
                    <a:pt x="-67" y="3725947"/>
                    <a:pt x="0" y="3300041"/>
                  </a:cubicBezTo>
                  <a:cubicBezTo>
                    <a:pt x="134642" y="2284351"/>
                    <a:pt x="-64329" y="1693373"/>
                    <a:pt x="0" y="660024"/>
                  </a:cubicBezTo>
                  <a:close/>
                </a:path>
              </a:pathLst>
            </a:custGeom>
            <a:solidFill>
              <a:srgbClr val="CDE5F8"/>
            </a:solidFill>
            <a:ln>
              <a:solidFill>
                <a:srgbClr val="CDE5F8"/>
              </a:solidFill>
              <a:extLst>
                <a:ext uri="{C807C97D-BFC1-408E-A445-0C87EB9F89A2}">
                  <ask:lineSketchStyleProps xmlns:ask="http://schemas.microsoft.com/office/drawing/2018/sketchyshapes" sd="16823092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321B415-E946-4606-A4D8-579E0025699A}"/>
                </a:ext>
              </a:extLst>
            </p:cNvPr>
            <p:cNvSpPr/>
            <p:nvPr/>
          </p:nvSpPr>
          <p:spPr>
            <a:xfrm>
              <a:off x="300251" y="2443007"/>
              <a:ext cx="7773371" cy="3848609"/>
            </a:xfrm>
            <a:custGeom>
              <a:avLst/>
              <a:gdLst>
                <a:gd name="connsiteX0" fmla="*/ 0 w 7773371"/>
                <a:gd name="connsiteY0" fmla="*/ 641448 h 3848609"/>
                <a:gd name="connsiteX1" fmla="*/ 641448 w 7773371"/>
                <a:gd name="connsiteY1" fmla="*/ 0 h 3848609"/>
                <a:gd name="connsiteX2" fmla="*/ 7131923 w 7773371"/>
                <a:gd name="connsiteY2" fmla="*/ 0 h 3848609"/>
                <a:gd name="connsiteX3" fmla="*/ 7773371 w 7773371"/>
                <a:gd name="connsiteY3" fmla="*/ 641448 h 3848609"/>
                <a:gd name="connsiteX4" fmla="*/ 7773371 w 7773371"/>
                <a:gd name="connsiteY4" fmla="*/ 3207161 h 3848609"/>
                <a:gd name="connsiteX5" fmla="*/ 7131923 w 7773371"/>
                <a:gd name="connsiteY5" fmla="*/ 3848609 h 3848609"/>
                <a:gd name="connsiteX6" fmla="*/ 641448 w 7773371"/>
                <a:gd name="connsiteY6" fmla="*/ 3848609 h 3848609"/>
                <a:gd name="connsiteX7" fmla="*/ 0 w 7773371"/>
                <a:gd name="connsiteY7" fmla="*/ 3207161 h 3848609"/>
                <a:gd name="connsiteX8" fmla="*/ 0 w 7773371"/>
                <a:gd name="connsiteY8" fmla="*/ 641448 h 384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3371" h="3848609" fill="none" extrusionOk="0">
                  <a:moveTo>
                    <a:pt x="0" y="641448"/>
                  </a:moveTo>
                  <a:cubicBezTo>
                    <a:pt x="-49576" y="295777"/>
                    <a:pt x="293633" y="-20519"/>
                    <a:pt x="641448" y="0"/>
                  </a:cubicBezTo>
                  <a:cubicBezTo>
                    <a:pt x="2497611" y="128287"/>
                    <a:pt x="5923106" y="-113018"/>
                    <a:pt x="7131923" y="0"/>
                  </a:cubicBezTo>
                  <a:cubicBezTo>
                    <a:pt x="7481703" y="1952"/>
                    <a:pt x="7712335" y="293617"/>
                    <a:pt x="7773371" y="641448"/>
                  </a:cubicBezTo>
                  <a:cubicBezTo>
                    <a:pt x="7776866" y="1343503"/>
                    <a:pt x="7792515" y="2195335"/>
                    <a:pt x="7773371" y="3207161"/>
                  </a:cubicBezTo>
                  <a:cubicBezTo>
                    <a:pt x="7802952" y="3516043"/>
                    <a:pt x="7545742" y="3818993"/>
                    <a:pt x="7131923" y="3848609"/>
                  </a:cubicBezTo>
                  <a:cubicBezTo>
                    <a:pt x="4661987" y="4009710"/>
                    <a:pt x="2536002" y="3733159"/>
                    <a:pt x="641448" y="3848609"/>
                  </a:cubicBezTo>
                  <a:cubicBezTo>
                    <a:pt x="255809" y="3899068"/>
                    <a:pt x="-15173" y="3563230"/>
                    <a:pt x="0" y="3207161"/>
                  </a:cubicBezTo>
                  <a:cubicBezTo>
                    <a:pt x="-49472" y="2893536"/>
                    <a:pt x="-148652" y="904174"/>
                    <a:pt x="0" y="641448"/>
                  </a:cubicBezTo>
                  <a:close/>
                </a:path>
                <a:path w="7773371" h="3848609" stroke="0" extrusionOk="0">
                  <a:moveTo>
                    <a:pt x="0" y="641448"/>
                  </a:moveTo>
                  <a:cubicBezTo>
                    <a:pt x="-12627" y="295532"/>
                    <a:pt x="291489" y="-6563"/>
                    <a:pt x="641448" y="0"/>
                  </a:cubicBezTo>
                  <a:cubicBezTo>
                    <a:pt x="3770861" y="-25706"/>
                    <a:pt x="5715125" y="-40793"/>
                    <a:pt x="7131923" y="0"/>
                  </a:cubicBezTo>
                  <a:cubicBezTo>
                    <a:pt x="7542659" y="-11384"/>
                    <a:pt x="7730740" y="241314"/>
                    <a:pt x="7773371" y="641448"/>
                  </a:cubicBezTo>
                  <a:cubicBezTo>
                    <a:pt x="7876299" y="1858856"/>
                    <a:pt x="7921579" y="1973866"/>
                    <a:pt x="7773371" y="3207161"/>
                  </a:cubicBezTo>
                  <a:cubicBezTo>
                    <a:pt x="7768341" y="3615894"/>
                    <a:pt x="7503440" y="3841007"/>
                    <a:pt x="7131923" y="3848609"/>
                  </a:cubicBezTo>
                  <a:cubicBezTo>
                    <a:pt x="5263223" y="3770404"/>
                    <a:pt x="2569438" y="3897461"/>
                    <a:pt x="641448" y="3848609"/>
                  </a:cubicBezTo>
                  <a:cubicBezTo>
                    <a:pt x="287293" y="3820650"/>
                    <a:pt x="-40" y="3597985"/>
                    <a:pt x="0" y="3207161"/>
                  </a:cubicBezTo>
                  <a:cubicBezTo>
                    <a:pt x="134642" y="1926919"/>
                    <a:pt x="-64329" y="1244995"/>
                    <a:pt x="0" y="641448"/>
                  </a:cubicBezTo>
                  <a:close/>
                </a:path>
              </a:pathLst>
            </a:custGeom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6823092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6073A94-38AF-43A7-A0C6-EDBAE4B6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72" y="1175193"/>
            <a:ext cx="7592936" cy="35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3786D8-C7A5-EC0D-00A1-AAF44FDDC481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831E4DD-D4E2-655F-18A8-F83390C1713F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BB5D4F1-65C1-2E9B-6D0D-2C02CEC1689A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55CD97-C525-46CA-BA83-0B3DB222ED8E}"/>
              </a:ext>
            </a:extLst>
          </p:cNvPr>
          <p:cNvSpPr/>
          <p:nvPr/>
        </p:nvSpPr>
        <p:spPr>
          <a:xfrm>
            <a:off x="1404587" y="499964"/>
            <a:ext cx="9983719" cy="1511485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BF95D-AE8D-49AE-BEAE-DE0447BF608D}"/>
              </a:ext>
            </a:extLst>
          </p:cNvPr>
          <p:cNvSpPr txBox="1"/>
          <p:nvPr/>
        </p:nvSpPr>
        <p:spPr>
          <a:xfrm>
            <a:off x="1993339" y="519960"/>
            <a:ext cx="8962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Nếu đứng trước cửa nhà của mình như bạn trong hình 1, em thấy Mặt Trời mọc phía nào: bên trái, bên phải, trước mặt hay sau lưng em?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34CEE2D-3911-4111-AD26-53139E13D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" y="140431"/>
            <a:ext cx="1189645" cy="1357440"/>
          </a:xfrm>
          <a:prstGeom prst="rect">
            <a:avLst/>
          </a:prstGeom>
        </p:spPr>
      </p:pic>
      <p:pic>
        <p:nvPicPr>
          <p:cNvPr id="10" name="Am-thanh-lam-phep-bang-cay-dua-than-www_tiengdong_com">
            <a:hlinkClick r:id="" action="ppaction://media"/>
            <a:extLst>
              <a:ext uri="{FF2B5EF4-FFF2-40B4-BE49-F238E27FC236}">
                <a16:creationId xmlns:a16="http://schemas.microsoft.com/office/drawing/2014/main" id="{2344E119-D315-43B9-820C-58A286CE1D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9736" y="7219666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833363-20C3-FC94-FD6C-39BAE7AADD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3523" y="2284105"/>
            <a:ext cx="6236020" cy="42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386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C550DC-5141-4D63-8EF4-CC7F47E08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36083" y="-57720"/>
            <a:ext cx="11860987" cy="6876078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A6804FAA-09C3-475E-A901-8EAD145136B7}"/>
              </a:ext>
            </a:extLst>
          </p:cNvPr>
          <p:cNvSpPr/>
          <p:nvPr/>
        </p:nvSpPr>
        <p:spPr>
          <a:xfrm>
            <a:off x="3554505" y="1470230"/>
            <a:ext cx="2391455" cy="1765379"/>
          </a:xfrm>
          <a:prstGeom prst="cloud">
            <a:avLst/>
          </a:prstGeom>
          <a:ln w="28575">
            <a:solidFill>
              <a:srgbClr val="13ABD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F8485F-5635-4BA8-AEDA-81F368A96AAD}"/>
              </a:ext>
            </a:extLst>
          </p:cNvPr>
          <p:cNvGrpSpPr/>
          <p:nvPr/>
        </p:nvGrpSpPr>
        <p:grpSpPr>
          <a:xfrm>
            <a:off x="1556994" y="2611727"/>
            <a:ext cx="6452293" cy="3768257"/>
            <a:chOff x="3189249" y="1007797"/>
            <a:chExt cx="6091658" cy="368686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621912-0D66-49FC-8F63-202C68C66C83}"/>
                </a:ext>
              </a:extLst>
            </p:cNvPr>
            <p:cNvSpPr/>
            <p:nvPr/>
          </p:nvSpPr>
          <p:spPr>
            <a:xfrm>
              <a:off x="3189249" y="1007797"/>
              <a:ext cx="6091658" cy="3686865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59A5015-F1E6-4714-9321-A0BF0BCB95CC}"/>
                </a:ext>
              </a:extLst>
            </p:cNvPr>
            <p:cNvSpPr/>
            <p:nvPr/>
          </p:nvSpPr>
          <p:spPr>
            <a:xfrm>
              <a:off x="3268767" y="1007798"/>
              <a:ext cx="6012140" cy="3474992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Picture 3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913B8A7-F6B0-48EB-8E31-DB2D7B93F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7011944" y="2071368"/>
            <a:ext cx="6159604" cy="4397110"/>
          </a:xfrm>
          <a:prstGeom prst="rect">
            <a:avLst/>
          </a:prstGeom>
        </p:spPr>
      </p:pic>
      <p:pic>
        <p:nvPicPr>
          <p:cNvPr id="2050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7E979FD9-EAD3-463B-BA3A-07116DEF2E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A7A949-8A06-4E56-9009-1B40324FC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104" y="2912217"/>
            <a:ext cx="4080632" cy="837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47620-A1D2-4852-B278-93720D432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53" y="3525909"/>
            <a:ext cx="4883319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651" y="571272"/>
            <a:ext cx="9416944" cy="5145261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FA302E32-7E2C-404B-BFA9-B9238829CD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8278299" y="3546901"/>
            <a:ext cx="4918100" cy="331395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1E3FF6F6-13DC-43C7-BC1C-C97E2FE728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8217" y="6503269"/>
            <a:ext cx="922419" cy="3547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999B95EF-57B9-4705-87B3-AA4554D7A4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102" y="6353650"/>
            <a:ext cx="1397903" cy="537586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EEFAF566-0F6E-4A64-89C6-A38B7E8ADC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305" y="6071135"/>
            <a:ext cx="2100438" cy="80775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349A3226-4EB5-41ED-9463-A1AC4A1854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309" y="6503269"/>
            <a:ext cx="922419" cy="354731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760" y="258226"/>
            <a:ext cx="1566018" cy="1108172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7913" y="45945"/>
            <a:ext cx="1105092" cy="782004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7033">
            <a:off x="9902802" y="255287"/>
            <a:ext cx="1247331" cy="162108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4261" y="5326226"/>
            <a:ext cx="1837722" cy="1300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C933B3-8712-0CF8-E2EC-1502B5A2C9CE}"/>
              </a:ext>
            </a:extLst>
          </p:cNvPr>
          <p:cNvSpPr txBox="1"/>
          <p:nvPr/>
        </p:nvSpPr>
        <p:spPr>
          <a:xfrm>
            <a:off x="2924149" y="1560387"/>
            <a:ext cx="7030076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 được bốn phương chính trong không gian theo quy ước.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 hành xác định được các phương chính dựa trên phương Mặt Trời mọc, lặn hoặc la bàn.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8101F-FB75-FD7E-6B5F-FBE429B5E4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20" y="1581986"/>
            <a:ext cx="467048" cy="467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FB24FA-BD9A-DABB-CD9C-1735717EA5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20" y="2677614"/>
            <a:ext cx="467048" cy="467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BB5370-9192-472F-86FC-51829B483B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5242" y="797012"/>
            <a:ext cx="576731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10BE9-B15F-4045-849A-BD2947EEE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004" y="2799123"/>
            <a:ext cx="642574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 Minh và Hoa kể tên các phương trong không gian.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01810-E11B-4FA4-B778-3FD7538A1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5" y="1246335"/>
            <a:ext cx="6270691" cy="496396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A53F1B-A80B-48BD-B80A-DAFCF3776D4C}"/>
              </a:ext>
            </a:extLst>
          </p:cNvPr>
          <p:cNvSpPr/>
          <p:nvPr/>
        </p:nvSpPr>
        <p:spPr>
          <a:xfrm>
            <a:off x="613013" y="1483412"/>
            <a:ext cx="2501662" cy="4250638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Các phương nào nằm trên cùng một đường thẳng nhưng ngược chiều nhau?</a:t>
            </a:r>
            <a:endParaRPr lang="en-US" sz="32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5647A0-D5A3-4AEF-ABEA-9437CBE2C454}"/>
              </a:ext>
            </a:extLst>
          </p:cNvPr>
          <p:cNvSpPr/>
          <p:nvPr/>
        </p:nvSpPr>
        <p:spPr>
          <a:xfrm>
            <a:off x="9007688" y="1372168"/>
            <a:ext cx="2638425" cy="4698313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Phương đông ngược chiều với phương tây, phương bắc ngược chiều với phương nam.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628D174-D87F-4136-965E-E4EF3F9F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49" y="1852612"/>
            <a:ext cx="10144125" cy="2607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51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Hằng ngày, Mặt Trời mọc vào lúc nào và lặn vào lúc nào?</a:t>
            </a:r>
          </a:p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hình 3, chỉ và nói phương Mặt Trời mọc và phương Mặt Trời lặn.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97FC6-A8B3-4577-9567-79226A284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049" y="1581149"/>
            <a:ext cx="8964085" cy="398145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566201-72B6-4370-8866-025037952D28}"/>
              </a:ext>
            </a:extLst>
          </p:cNvPr>
          <p:cNvSpPr/>
          <p:nvPr/>
        </p:nvSpPr>
        <p:spPr>
          <a:xfrm>
            <a:off x="1336913" y="5657850"/>
            <a:ext cx="9493012" cy="904875"/>
          </a:xfrm>
          <a:custGeom>
            <a:avLst/>
            <a:gdLst>
              <a:gd name="connsiteX0" fmla="*/ 0 w 9493012"/>
              <a:gd name="connsiteY0" fmla="*/ 150816 h 904875"/>
              <a:gd name="connsiteX1" fmla="*/ 150816 w 9493012"/>
              <a:gd name="connsiteY1" fmla="*/ 0 h 904875"/>
              <a:gd name="connsiteX2" fmla="*/ 541450 w 9493012"/>
              <a:gd name="connsiteY2" fmla="*/ 0 h 904875"/>
              <a:gd name="connsiteX3" fmla="*/ 1207825 w 9493012"/>
              <a:gd name="connsiteY3" fmla="*/ 0 h 904875"/>
              <a:gd name="connsiteX4" fmla="*/ 1782286 w 9493012"/>
              <a:gd name="connsiteY4" fmla="*/ 0 h 904875"/>
              <a:gd name="connsiteX5" fmla="*/ 2081006 w 9493012"/>
              <a:gd name="connsiteY5" fmla="*/ 0 h 904875"/>
              <a:gd name="connsiteX6" fmla="*/ 2839295 w 9493012"/>
              <a:gd name="connsiteY6" fmla="*/ 0 h 904875"/>
              <a:gd name="connsiteX7" fmla="*/ 3413756 w 9493012"/>
              <a:gd name="connsiteY7" fmla="*/ 0 h 904875"/>
              <a:gd name="connsiteX8" fmla="*/ 3896303 w 9493012"/>
              <a:gd name="connsiteY8" fmla="*/ 0 h 904875"/>
              <a:gd name="connsiteX9" fmla="*/ 4378851 w 9493012"/>
              <a:gd name="connsiteY9" fmla="*/ 0 h 904875"/>
              <a:gd name="connsiteX10" fmla="*/ 4861398 w 9493012"/>
              <a:gd name="connsiteY10" fmla="*/ 0 h 904875"/>
              <a:gd name="connsiteX11" fmla="*/ 5619687 w 9493012"/>
              <a:gd name="connsiteY11" fmla="*/ 0 h 904875"/>
              <a:gd name="connsiteX12" fmla="*/ 6377976 w 9493012"/>
              <a:gd name="connsiteY12" fmla="*/ 0 h 904875"/>
              <a:gd name="connsiteX13" fmla="*/ 6860523 w 9493012"/>
              <a:gd name="connsiteY13" fmla="*/ 0 h 904875"/>
              <a:gd name="connsiteX14" fmla="*/ 7618812 w 9493012"/>
              <a:gd name="connsiteY14" fmla="*/ 0 h 904875"/>
              <a:gd name="connsiteX15" fmla="*/ 7917532 w 9493012"/>
              <a:gd name="connsiteY15" fmla="*/ 0 h 904875"/>
              <a:gd name="connsiteX16" fmla="*/ 8675821 w 9493012"/>
              <a:gd name="connsiteY16" fmla="*/ 0 h 904875"/>
              <a:gd name="connsiteX17" fmla="*/ 9342196 w 9493012"/>
              <a:gd name="connsiteY17" fmla="*/ 0 h 904875"/>
              <a:gd name="connsiteX18" fmla="*/ 9493012 w 9493012"/>
              <a:gd name="connsiteY18" fmla="*/ 150816 h 904875"/>
              <a:gd name="connsiteX19" fmla="*/ 9493012 w 9493012"/>
              <a:gd name="connsiteY19" fmla="*/ 440373 h 904875"/>
              <a:gd name="connsiteX20" fmla="*/ 9493012 w 9493012"/>
              <a:gd name="connsiteY20" fmla="*/ 754059 h 904875"/>
              <a:gd name="connsiteX21" fmla="*/ 9342196 w 9493012"/>
              <a:gd name="connsiteY21" fmla="*/ 904875 h 904875"/>
              <a:gd name="connsiteX22" fmla="*/ 9043476 w 9493012"/>
              <a:gd name="connsiteY22" fmla="*/ 904875 h 904875"/>
              <a:gd name="connsiteX23" fmla="*/ 8560929 w 9493012"/>
              <a:gd name="connsiteY23" fmla="*/ 904875 h 904875"/>
              <a:gd name="connsiteX24" fmla="*/ 8078381 w 9493012"/>
              <a:gd name="connsiteY24" fmla="*/ 904875 h 904875"/>
              <a:gd name="connsiteX25" fmla="*/ 7412006 w 9493012"/>
              <a:gd name="connsiteY25" fmla="*/ 904875 h 904875"/>
              <a:gd name="connsiteX26" fmla="*/ 6745631 w 9493012"/>
              <a:gd name="connsiteY26" fmla="*/ 904875 h 904875"/>
              <a:gd name="connsiteX27" fmla="*/ 6446911 w 9493012"/>
              <a:gd name="connsiteY27" fmla="*/ 904875 h 904875"/>
              <a:gd name="connsiteX28" fmla="*/ 5872450 w 9493012"/>
              <a:gd name="connsiteY28" fmla="*/ 904875 h 904875"/>
              <a:gd name="connsiteX29" fmla="*/ 5389903 w 9493012"/>
              <a:gd name="connsiteY29" fmla="*/ 904875 h 904875"/>
              <a:gd name="connsiteX30" fmla="*/ 4999269 w 9493012"/>
              <a:gd name="connsiteY30" fmla="*/ 904875 h 904875"/>
              <a:gd name="connsiteX31" fmla="*/ 4700549 w 9493012"/>
              <a:gd name="connsiteY31" fmla="*/ 904875 h 904875"/>
              <a:gd name="connsiteX32" fmla="*/ 4309915 w 9493012"/>
              <a:gd name="connsiteY32" fmla="*/ 904875 h 904875"/>
              <a:gd name="connsiteX33" fmla="*/ 3643540 w 9493012"/>
              <a:gd name="connsiteY33" fmla="*/ 904875 h 904875"/>
              <a:gd name="connsiteX34" fmla="*/ 3160993 w 9493012"/>
              <a:gd name="connsiteY34" fmla="*/ 904875 h 904875"/>
              <a:gd name="connsiteX35" fmla="*/ 2862273 w 9493012"/>
              <a:gd name="connsiteY35" fmla="*/ 904875 h 904875"/>
              <a:gd name="connsiteX36" fmla="*/ 2103984 w 9493012"/>
              <a:gd name="connsiteY36" fmla="*/ 904875 h 904875"/>
              <a:gd name="connsiteX37" fmla="*/ 1713351 w 9493012"/>
              <a:gd name="connsiteY37" fmla="*/ 904875 h 904875"/>
              <a:gd name="connsiteX38" fmla="*/ 955062 w 9493012"/>
              <a:gd name="connsiteY38" fmla="*/ 904875 h 904875"/>
              <a:gd name="connsiteX39" fmla="*/ 150816 w 9493012"/>
              <a:gd name="connsiteY39" fmla="*/ 904875 h 904875"/>
              <a:gd name="connsiteX40" fmla="*/ 0 w 9493012"/>
              <a:gd name="connsiteY40" fmla="*/ 754059 h 904875"/>
              <a:gd name="connsiteX41" fmla="*/ 0 w 9493012"/>
              <a:gd name="connsiteY41" fmla="*/ 446405 h 904875"/>
              <a:gd name="connsiteX42" fmla="*/ 0 w 9493012"/>
              <a:gd name="connsiteY42" fmla="*/ 150816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93012" h="904875" fill="none" extrusionOk="0">
                <a:moveTo>
                  <a:pt x="0" y="150816"/>
                </a:moveTo>
                <a:cubicBezTo>
                  <a:pt x="4154" y="63697"/>
                  <a:pt x="54705" y="2728"/>
                  <a:pt x="150816" y="0"/>
                </a:cubicBezTo>
                <a:cubicBezTo>
                  <a:pt x="266932" y="-4643"/>
                  <a:pt x="381526" y="33820"/>
                  <a:pt x="541450" y="0"/>
                </a:cubicBezTo>
                <a:cubicBezTo>
                  <a:pt x="701374" y="-33820"/>
                  <a:pt x="1042163" y="57672"/>
                  <a:pt x="1207825" y="0"/>
                </a:cubicBezTo>
                <a:cubicBezTo>
                  <a:pt x="1373488" y="-57672"/>
                  <a:pt x="1644298" y="56971"/>
                  <a:pt x="1782286" y="0"/>
                </a:cubicBezTo>
                <a:cubicBezTo>
                  <a:pt x="1920274" y="-56971"/>
                  <a:pt x="2019322" y="13106"/>
                  <a:pt x="2081006" y="0"/>
                </a:cubicBezTo>
                <a:cubicBezTo>
                  <a:pt x="2142690" y="-13106"/>
                  <a:pt x="2659073" y="79766"/>
                  <a:pt x="2839295" y="0"/>
                </a:cubicBezTo>
                <a:cubicBezTo>
                  <a:pt x="3019517" y="-79766"/>
                  <a:pt x="3162920" y="18853"/>
                  <a:pt x="3413756" y="0"/>
                </a:cubicBezTo>
                <a:cubicBezTo>
                  <a:pt x="3664592" y="-18853"/>
                  <a:pt x="3728031" y="48996"/>
                  <a:pt x="3896303" y="0"/>
                </a:cubicBezTo>
                <a:cubicBezTo>
                  <a:pt x="4064575" y="-48996"/>
                  <a:pt x="4139925" y="32533"/>
                  <a:pt x="4378851" y="0"/>
                </a:cubicBezTo>
                <a:cubicBezTo>
                  <a:pt x="4617777" y="-32533"/>
                  <a:pt x="4650989" y="10593"/>
                  <a:pt x="4861398" y="0"/>
                </a:cubicBezTo>
                <a:cubicBezTo>
                  <a:pt x="5071807" y="-10593"/>
                  <a:pt x="5336543" y="54345"/>
                  <a:pt x="5619687" y="0"/>
                </a:cubicBezTo>
                <a:cubicBezTo>
                  <a:pt x="5902831" y="-54345"/>
                  <a:pt x="6149154" y="46940"/>
                  <a:pt x="6377976" y="0"/>
                </a:cubicBezTo>
                <a:cubicBezTo>
                  <a:pt x="6606798" y="-46940"/>
                  <a:pt x="6631749" y="34338"/>
                  <a:pt x="6860523" y="0"/>
                </a:cubicBezTo>
                <a:cubicBezTo>
                  <a:pt x="7089297" y="-34338"/>
                  <a:pt x="7399983" y="37626"/>
                  <a:pt x="7618812" y="0"/>
                </a:cubicBezTo>
                <a:cubicBezTo>
                  <a:pt x="7837641" y="-37626"/>
                  <a:pt x="7772126" y="15278"/>
                  <a:pt x="7917532" y="0"/>
                </a:cubicBezTo>
                <a:cubicBezTo>
                  <a:pt x="8062938" y="-15278"/>
                  <a:pt x="8491860" y="76607"/>
                  <a:pt x="8675821" y="0"/>
                </a:cubicBezTo>
                <a:cubicBezTo>
                  <a:pt x="8859782" y="-76607"/>
                  <a:pt x="9107079" y="45312"/>
                  <a:pt x="9342196" y="0"/>
                </a:cubicBezTo>
                <a:cubicBezTo>
                  <a:pt x="9404111" y="3520"/>
                  <a:pt x="9478575" y="81424"/>
                  <a:pt x="9493012" y="150816"/>
                </a:cubicBezTo>
                <a:cubicBezTo>
                  <a:pt x="9512463" y="280926"/>
                  <a:pt x="9482352" y="342102"/>
                  <a:pt x="9493012" y="440373"/>
                </a:cubicBezTo>
                <a:cubicBezTo>
                  <a:pt x="9503672" y="538644"/>
                  <a:pt x="9486262" y="649021"/>
                  <a:pt x="9493012" y="754059"/>
                </a:cubicBezTo>
                <a:cubicBezTo>
                  <a:pt x="9496782" y="845048"/>
                  <a:pt x="9409340" y="915442"/>
                  <a:pt x="9342196" y="904875"/>
                </a:cubicBezTo>
                <a:cubicBezTo>
                  <a:pt x="9276151" y="921321"/>
                  <a:pt x="9103913" y="891491"/>
                  <a:pt x="9043476" y="904875"/>
                </a:cubicBezTo>
                <a:cubicBezTo>
                  <a:pt x="8983039" y="918259"/>
                  <a:pt x="8674740" y="852195"/>
                  <a:pt x="8560929" y="904875"/>
                </a:cubicBezTo>
                <a:cubicBezTo>
                  <a:pt x="8447118" y="957555"/>
                  <a:pt x="8301665" y="864233"/>
                  <a:pt x="8078381" y="904875"/>
                </a:cubicBezTo>
                <a:cubicBezTo>
                  <a:pt x="7855097" y="945517"/>
                  <a:pt x="7585682" y="888447"/>
                  <a:pt x="7412006" y="904875"/>
                </a:cubicBezTo>
                <a:cubicBezTo>
                  <a:pt x="7238330" y="921303"/>
                  <a:pt x="6968073" y="838805"/>
                  <a:pt x="6745631" y="904875"/>
                </a:cubicBezTo>
                <a:cubicBezTo>
                  <a:pt x="6523190" y="970945"/>
                  <a:pt x="6581460" y="901670"/>
                  <a:pt x="6446911" y="904875"/>
                </a:cubicBezTo>
                <a:cubicBezTo>
                  <a:pt x="6312362" y="908080"/>
                  <a:pt x="6045973" y="894413"/>
                  <a:pt x="5872450" y="904875"/>
                </a:cubicBezTo>
                <a:cubicBezTo>
                  <a:pt x="5698927" y="915337"/>
                  <a:pt x="5521220" y="886121"/>
                  <a:pt x="5389903" y="904875"/>
                </a:cubicBezTo>
                <a:cubicBezTo>
                  <a:pt x="5258586" y="923629"/>
                  <a:pt x="5089872" y="895131"/>
                  <a:pt x="4999269" y="904875"/>
                </a:cubicBezTo>
                <a:cubicBezTo>
                  <a:pt x="4908666" y="914619"/>
                  <a:pt x="4770673" y="889249"/>
                  <a:pt x="4700549" y="904875"/>
                </a:cubicBezTo>
                <a:cubicBezTo>
                  <a:pt x="4630425" y="920501"/>
                  <a:pt x="4389736" y="896237"/>
                  <a:pt x="4309915" y="904875"/>
                </a:cubicBezTo>
                <a:cubicBezTo>
                  <a:pt x="4230094" y="913513"/>
                  <a:pt x="3828921" y="851328"/>
                  <a:pt x="3643540" y="904875"/>
                </a:cubicBezTo>
                <a:cubicBezTo>
                  <a:pt x="3458160" y="958422"/>
                  <a:pt x="3343890" y="903946"/>
                  <a:pt x="3160993" y="904875"/>
                </a:cubicBezTo>
                <a:cubicBezTo>
                  <a:pt x="2978096" y="905804"/>
                  <a:pt x="2968661" y="880259"/>
                  <a:pt x="2862273" y="904875"/>
                </a:cubicBezTo>
                <a:cubicBezTo>
                  <a:pt x="2755885" y="929491"/>
                  <a:pt x="2451212" y="850199"/>
                  <a:pt x="2103984" y="904875"/>
                </a:cubicBezTo>
                <a:cubicBezTo>
                  <a:pt x="1756756" y="959551"/>
                  <a:pt x="1803396" y="880068"/>
                  <a:pt x="1713351" y="904875"/>
                </a:cubicBezTo>
                <a:cubicBezTo>
                  <a:pt x="1623306" y="929682"/>
                  <a:pt x="1145674" y="827964"/>
                  <a:pt x="955062" y="904875"/>
                </a:cubicBezTo>
                <a:cubicBezTo>
                  <a:pt x="764450" y="981786"/>
                  <a:pt x="329687" y="854899"/>
                  <a:pt x="150816" y="904875"/>
                </a:cubicBezTo>
                <a:cubicBezTo>
                  <a:pt x="91307" y="902640"/>
                  <a:pt x="-2353" y="839261"/>
                  <a:pt x="0" y="754059"/>
                </a:cubicBezTo>
                <a:cubicBezTo>
                  <a:pt x="-983" y="685843"/>
                  <a:pt x="23670" y="595072"/>
                  <a:pt x="0" y="446405"/>
                </a:cubicBezTo>
                <a:cubicBezTo>
                  <a:pt x="-23670" y="297738"/>
                  <a:pt x="33668" y="217972"/>
                  <a:pt x="0" y="150816"/>
                </a:cubicBezTo>
                <a:close/>
              </a:path>
              <a:path w="9493012" h="904875" stroke="0" extrusionOk="0">
                <a:moveTo>
                  <a:pt x="0" y="150816"/>
                </a:moveTo>
                <a:cubicBezTo>
                  <a:pt x="-10766" y="85153"/>
                  <a:pt x="56520" y="-1146"/>
                  <a:pt x="150816" y="0"/>
                </a:cubicBezTo>
                <a:cubicBezTo>
                  <a:pt x="473970" y="-60566"/>
                  <a:pt x="566087" y="23733"/>
                  <a:pt x="817191" y="0"/>
                </a:cubicBezTo>
                <a:cubicBezTo>
                  <a:pt x="1068295" y="-23733"/>
                  <a:pt x="1023486" y="24047"/>
                  <a:pt x="1115911" y="0"/>
                </a:cubicBezTo>
                <a:cubicBezTo>
                  <a:pt x="1208336" y="-24047"/>
                  <a:pt x="1330633" y="28959"/>
                  <a:pt x="1414631" y="0"/>
                </a:cubicBezTo>
                <a:cubicBezTo>
                  <a:pt x="1498629" y="-28959"/>
                  <a:pt x="1684983" y="9884"/>
                  <a:pt x="1805264" y="0"/>
                </a:cubicBezTo>
                <a:cubicBezTo>
                  <a:pt x="1925545" y="-9884"/>
                  <a:pt x="2179110" y="7636"/>
                  <a:pt x="2287812" y="0"/>
                </a:cubicBezTo>
                <a:cubicBezTo>
                  <a:pt x="2396514" y="-7636"/>
                  <a:pt x="2716128" y="52863"/>
                  <a:pt x="2862273" y="0"/>
                </a:cubicBezTo>
                <a:cubicBezTo>
                  <a:pt x="3008418" y="-52863"/>
                  <a:pt x="3346979" y="76996"/>
                  <a:pt x="3620562" y="0"/>
                </a:cubicBezTo>
                <a:cubicBezTo>
                  <a:pt x="3894145" y="-76996"/>
                  <a:pt x="4087173" y="52833"/>
                  <a:pt x="4286937" y="0"/>
                </a:cubicBezTo>
                <a:cubicBezTo>
                  <a:pt x="4486701" y="-52833"/>
                  <a:pt x="4740611" y="29509"/>
                  <a:pt x="4953312" y="0"/>
                </a:cubicBezTo>
                <a:cubicBezTo>
                  <a:pt x="5166014" y="-29509"/>
                  <a:pt x="5354581" y="21471"/>
                  <a:pt x="5711601" y="0"/>
                </a:cubicBezTo>
                <a:cubicBezTo>
                  <a:pt x="6068621" y="-21471"/>
                  <a:pt x="5883697" y="9974"/>
                  <a:pt x="6010321" y="0"/>
                </a:cubicBezTo>
                <a:cubicBezTo>
                  <a:pt x="6136945" y="-9974"/>
                  <a:pt x="6382645" y="64155"/>
                  <a:pt x="6584782" y="0"/>
                </a:cubicBezTo>
                <a:cubicBezTo>
                  <a:pt x="6786919" y="-64155"/>
                  <a:pt x="6936359" y="5527"/>
                  <a:pt x="7067329" y="0"/>
                </a:cubicBezTo>
                <a:cubicBezTo>
                  <a:pt x="7198299" y="-5527"/>
                  <a:pt x="7232311" y="11382"/>
                  <a:pt x="7366049" y="0"/>
                </a:cubicBezTo>
                <a:cubicBezTo>
                  <a:pt x="7499787" y="-11382"/>
                  <a:pt x="7606503" y="3779"/>
                  <a:pt x="7756683" y="0"/>
                </a:cubicBezTo>
                <a:cubicBezTo>
                  <a:pt x="7906863" y="-3779"/>
                  <a:pt x="7962382" y="18412"/>
                  <a:pt x="8147317" y="0"/>
                </a:cubicBezTo>
                <a:cubicBezTo>
                  <a:pt x="8332252" y="-18412"/>
                  <a:pt x="8603160" y="13984"/>
                  <a:pt x="8813692" y="0"/>
                </a:cubicBezTo>
                <a:cubicBezTo>
                  <a:pt x="9024225" y="-13984"/>
                  <a:pt x="9135115" y="32775"/>
                  <a:pt x="9342196" y="0"/>
                </a:cubicBezTo>
                <a:cubicBezTo>
                  <a:pt x="9421675" y="-15784"/>
                  <a:pt x="9491401" y="69271"/>
                  <a:pt x="9493012" y="150816"/>
                </a:cubicBezTo>
                <a:cubicBezTo>
                  <a:pt x="9498853" y="214374"/>
                  <a:pt x="9475678" y="361392"/>
                  <a:pt x="9493012" y="452438"/>
                </a:cubicBezTo>
                <a:cubicBezTo>
                  <a:pt x="9510346" y="543484"/>
                  <a:pt x="9481721" y="672742"/>
                  <a:pt x="9493012" y="754059"/>
                </a:cubicBezTo>
                <a:cubicBezTo>
                  <a:pt x="9506410" y="849853"/>
                  <a:pt x="9423765" y="906426"/>
                  <a:pt x="9342196" y="904875"/>
                </a:cubicBezTo>
                <a:cubicBezTo>
                  <a:pt x="9121085" y="943362"/>
                  <a:pt x="8809444" y="848976"/>
                  <a:pt x="8583907" y="904875"/>
                </a:cubicBezTo>
                <a:cubicBezTo>
                  <a:pt x="8358370" y="960774"/>
                  <a:pt x="8222028" y="849484"/>
                  <a:pt x="7917532" y="904875"/>
                </a:cubicBezTo>
                <a:cubicBezTo>
                  <a:pt x="7613036" y="960266"/>
                  <a:pt x="7661605" y="892331"/>
                  <a:pt x="7434985" y="904875"/>
                </a:cubicBezTo>
                <a:cubicBezTo>
                  <a:pt x="7208365" y="917419"/>
                  <a:pt x="7259068" y="896924"/>
                  <a:pt x="7136265" y="904875"/>
                </a:cubicBezTo>
                <a:cubicBezTo>
                  <a:pt x="7013462" y="912826"/>
                  <a:pt x="6617101" y="815502"/>
                  <a:pt x="6377976" y="904875"/>
                </a:cubicBezTo>
                <a:cubicBezTo>
                  <a:pt x="6138851" y="994248"/>
                  <a:pt x="6016363" y="899076"/>
                  <a:pt x="5711601" y="904875"/>
                </a:cubicBezTo>
                <a:cubicBezTo>
                  <a:pt x="5406839" y="910674"/>
                  <a:pt x="5410800" y="870986"/>
                  <a:pt x="5137140" y="904875"/>
                </a:cubicBezTo>
                <a:cubicBezTo>
                  <a:pt x="4863480" y="938764"/>
                  <a:pt x="4763928" y="881223"/>
                  <a:pt x="4654592" y="904875"/>
                </a:cubicBezTo>
                <a:cubicBezTo>
                  <a:pt x="4545256" y="928527"/>
                  <a:pt x="4395952" y="898305"/>
                  <a:pt x="4263959" y="904875"/>
                </a:cubicBezTo>
                <a:cubicBezTo>
                  <a:pt x="4131966" y="911445"/>
                  <a:pt x="3870779" y="829567"/>
                  <a:pt x="3505670" y="904875"/>
                </a:cubicBezTo>
                <a:cubicBezTo>
                  <a:pt x="3140561" y="980183"/>
                  <a:pt x="3293889" y="894959"/>
                  <a:pt x="3115036" y="904875"/>
                </a:cubicBezTo>
                <a:cubicBezTo>
                  <a:pt x="2936183" y="914791"/>
                  <a:pt x="2728006" y="818297"/>
                  <a:pt x="2356747" y="904875"/>
                </a:cubicBezTo>
                <a:cubicBezTo>
                  <a:pt x="1985488" y="991453"/>
                  <a:pt x="2005527" y="894394"/>
                  <a:pt x="1782286" y="904875"/>
                </a:cubicBezTo>
                <a:cubicBezTo>
                  <a:pt x="1559045" y="915356"/>
                  <a:pt x="1479694" y="885414"/>
                  <a:pt x="1207825" y="904875"/>
                </a:cubicBezTo>
                <a:cubicBezTo>
                  <a:pt x="935956" y="924336"/>
                  <a:pt x="947094" y="873763"/>
                  <a:pt x="725277" y="904875"/>
                </a:cubicBezTo>
                <a:cubicBezTo>
                  <a:pt x="503460" y="935987"/>
                  <a:pt x="331882" y="848360"/>
                  <a:pt x="150816" y="904875"/>
                </a:cubicBezTo>
                <a:cubicBezTo>
                  <a:pt x="62866" y="905732"/>
                  <a:pt x="-1271" y="847296"/>
                  <a:pt x="0" y="754059"/>
                </a:cubicBezTo>
                <a:cubicBezTo>
                  <a:pt x="-16783" y="694060"/>
                  <a:pt x="30663" y="552238"/>
                  <a:pt x="0" y="470535"/>
                </a:cubicBezTo>
                <a:cubicBezTo>
                  <a:pt x="-30663" y="388832"/>
                  <a:pt x="16664" y="273049"/>
                  <a:pt x="0" y="1508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6073486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Mặt trời mọc vào buổi sáng sớm ở phía đông và lặn vào buổi chiều ở phía tây.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91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CD5A28D-5912-4DD1-A21F-232006CA3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2019300"/>
            <a:ext cx="10028032" cy="207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14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327</Words>
  <Application>Microsoft Office PowerPoint</Application>
  <PresentationFormat>Widescreen</PresentationFormat>
  <Paragraphs>16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Phuong Anh</cp:lastModifiedBy>
  <cp:revision>26</cp:revision>
  <dcterms:created xsi:type="dcterms:W3CDTF">2023-01-21T04:30:26Z</dcterms:created>
  <dcterms:modified xsi:type="dcterms:W3CDTF">2023-04-02T09:21:48Z</dcterms:modified>
</cp:coreProperties>
</file>