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01" r:id="rId3"/>
    <p:sldMasterId id="2147483713" r:id="rId4"/>
    <p:sldMasterId id="2147483754" r:id="rId5"/>
  </p:sldMasterIdLst>
  <p:notesMasterIdLst>
    <p:notesMasterId r:id="rId18"/>
  </p:notesMasterIdLst>
  <p:sldIdLst>
    <p:sldId id="8808" r:id="rId6"/>
    <p:sldId id="258" r:id="rId7"/>
    <p:sldId id="3215" r:id="rId8"/>
    <p:sldId id="419" r:id="rId9"/>
    <p:sldId id="257" r:id="rId10"/>
    <p:sldId id="276" r:id="rId11"/>
    <p:sldId id="8805" r:id="rId12"/>
    <p:sldId id="3216" r:id="rId13"/>
    <p:sldId id="8806" r:id="rId14"/>
    <p:sldId id="8807" r:id="rId15"/>
    <p:sldId id="426" r:id="rId16"/>
    <p:sldId id="87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B210F"/>
    <a:srgbClr val="E6E6E6"/>
    <a:srgbClr val="FF0066"/>
    <a:srgbClr val="990099"/>
    <a:srgbClr val="FF3300"/>
    <a:srgbClr val="CC0099"/>
    <a:srgbClr val="008000"/>
    <a:srgbClr val="2A4499"/>
    <a:srgbClr val="0066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604" autoAdjust="0"/>
  </p:normalViewPr>
  <p:slideViewPr>
    <p:cSldViewPr snapToGrid="0">
      <p:cViewPr varScale="1">
        <p:scale>
          <a:sx n="64" d="100"/>
          <a:sy n="64" d="100"/>
        </p:scale>
        <p:origin x="10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5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9E010-0B9B-455D-82CB-0E20974A0E28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EECF-9237-41BE-B298-DC80C55336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0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9EECF-9237-41BE-B298-DC80C55336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4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9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65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trứng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slide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55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trứng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slide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55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39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7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79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1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3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73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61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52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9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58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2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2024/3/29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7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F7859-18DB-9DAE-4C80-9A419F09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1227F-99B6-4E82-AC11-0FEB4C3F8653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B9ED9-466C-1E3B-4265-CBD4962E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024BB-7F13-A9FC-183A-141F68537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EE2B3-A22B-4E6A-8A03-016293041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08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9456-28FA-3D44-6BB4-ED7DABC28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F51AB-94DE-4272-A07A-3DE96271036E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4518C-0372-E45A-013E-D7C0CF131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6860-4549-B63E-0C15-B3D02E0B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DCC4F-907B-4B62-B3E3-716B56A88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34163-F9F3-8B47-7BB4-EB23FC7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1F8D3-4972-4858-AF64-49E9DB9E67A4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09370-98E2-F5EC-15C8-1F454E209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6ABB3-D7A7-788A-A01A-74DB5FC8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96C2E-3AA7-4C19-8B5D-95EAE14DF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8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0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7CFC42C-E03C-6B81-8C56-BD8527F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981BF-D62B-404F-A541-ABE0F2C56809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32FAB-4413-860E-459E-A1C744DA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954132-CE48-15C4-9E2A-62F41305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79639-3D98-4921-B2BA-3B5C5424D8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91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7612445-2FF7-6DEF-F172-54B8C81F1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83A91-DEA7-4CDC-8BFA-096A8CC97D57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D56666-A97A-CDA0-B403-C07BF3F7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11EFAF-41BE-AAF1-ADD2-7B18D59C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F785D-15B0-482A-BBD7-2208B1409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5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737D3D8-14D8-454E-1347-F529B4254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146D7-0EB2-44B3-8A28-E559BACFAC4E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C2A3A4B-3712-F30C-33F9-991CF97C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5926F0-1C64-1E2F-FAD8-D7AD3067F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8D95E-07BE-452B-8D96-357DB14318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96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5569CB-C8E5-39DE-B9B6-87DA39E74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BC238-719D-49FF-9816-91E4A6045AA2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24A99C-9765-E417-0E1B-8F4F3958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42DE87B-6B17-D41C-9A12-37A67048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F8B3-5E85-4953-A8E7-C8C0B965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07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A5AF445-243B-4E5F-8797-8183CBEDF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15780B-7B44-45AC-892A-B3044495D362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BDCE82-5257-28D7-415F-DD66A94D6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23B048-BE0E-A71C-3B93-659D7C6B0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2AA7D-6C2F-4C70-BEEF-A54C4B7E0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00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F5C604-A6F0-2456-425E-E2A4D88D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F9B4E-AD29-4C9B-BE08-1293868F70C7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738A08-D7C5-AE83-9A33-A40CF025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C8959C-315F-B56D-2D86-5CA6C84D1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D83E7-B0A0-4C3A-9CC2-2637516A1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4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5761-BB85-7130-BE5D-DFB1FDFBE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38FDF-C503-4612-A9A8-B9601A3A2919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3A7D1-D45D-CD87-5D29-ABD8BA1E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912B6-8BC3-4DAD-A410-1AEEE5CE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A5FE6-7859-415F-AC5E-4D02A7B99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23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2AA17-CA61-ACF9-DF6F-A605E9DE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FE69-6FCD-4FCE-8A96-402682D2E935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282BB-2469-087A-BAC9-C94D6D0C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7A06E-B465-2DE5-285F-21CBC7D7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06038-34F3-4461-A0CD-76869D7EF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31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33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2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93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85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7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38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68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31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46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7184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9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759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54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5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2962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919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8896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132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7747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7068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3524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26893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1024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283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9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6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2024/3/29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2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24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F8F366-A711-4717-A6F1-F7865D2703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257175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45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3015FBD-2314-4B1E-BB12-2911B7F8300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5"/>
            <a:ext cx="12184782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 userDrawn="1"/>
        </p:nvSpPr>
        <p:spPr>
          <a:xfrm>
            <a:off x="-349430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-349430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349430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349430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349430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18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9Slide.vn - 2019">
            <a:extLst>
              <a:ext uri="{FF2B5EF4-FFF2-40B4-BE49-F238E27FC236}">
                <a16:creationId xmlns:a16="http://schemas.microsoft.com/office/drawing/2014/main" id="{F7A63B25-04AF-63BA-C874-28DB63051E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0CB5F0-BA01-3F0E-1031-0F68828F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E4131-47D5-7D2E-63D8-52C2354475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F159-7659-814F-5AFE-3E4493969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E88DF1A-D77F-4498-AA34-B9EBAA25D179}" type="datetimeFigureOut">
              <a:rPr lang="en-US"/>
              <a:pPr>
                <a:defRPr/>
              </a:pPr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4437A-51E0-2573-8156-8ACC21674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3F55D-6ABE-64E0-5DD5-09E4FE2E5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070A14-F929-4DA8-AB67-21ED7329A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1217613" rtl="0" fontAlgn="base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1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29/03/2024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6880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sp>
        <p:nvSpPr>
          <p:cNvPr id="11" name="任意多边形: 形状 10"/>
          <p:cNvSpPr/>
          <p:nvPr/>
        </p:nvSpPr>
        <p:spPr>
          <a:xfrm>
            <a:off x="1108075" y="0"/>
            <a:ext cx="9975850" cy="68580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3" name="图片 42" descr="E:\PPT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9908" y="2828290"/>
            <a:ext cx="1209675" cy="1253490"/>
          </a:xfrm>
          <a:prstGeom prst="rect">
            <a:avLst/>
          </a:prstGeom>
        </p:spPr>
      </p:pic>
      <p:pic>
        <p:nvPicPr>
          <p:cNvPr id="44" name="图片 43" descr="E:\PPT\PPT\外\图片5.png图片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300845" y="-29210"/>
            <a:ext cx="1245235" cy="1939290"/>
          </a:xfrm>
          <a:prstGeom prst="rect">
            <a:avLst/>
          </a:prstGeom>
        </p:spPr>
      </p:pic>
      <p:pic>
        <p:nvPicPr>
          <p:cNvPr id="45" name="图片 44" descr="E:\PPT\PPT\外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73430" y="1300798"/>
            <a:ext cx="1328420" cy="1328420"/>
          </a:xfrm>
          <a:prstGeom prst="rect">
            <a:avLst/>
          </a:prstGeom>
        </p:spPr>
      </p:pic>
      <p:pic>
        <p:nvPicPr>
          <p:cNvPr id="46" name="图片 45" descr="E:\PPT\PPT\外\图片6.png图片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2465" y="4279900"/>
            <a:ext cx="1938655" cy="1366520"/>
          </a:xfrm>
          <a:prstGeom prst="rect">
            <a:avLst/>
          </a:prstGeom>
        </p:spPr>
      </p:pic>
      <p:pic>
        <p:nvPicPr>
          <p:cNvPr id="47" name="图片 46" descr="E:\PPT\PPT\外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585325" y="4391660"/>
            <a:ext cx="1687195" cy="1687195"/>
          </a:xfrm>
          <a:prstGeom prst="rect">
            <a:avLst/>
          </a:prstGeom>
        </p:spPr>
      </p:pic>
      <p:pic>
        <p:nvPicPr>
          <p:cNvPr id="48" name="图片 47" descr="E:\PPT\PPT\外\图片7.png图片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0010140" y="2385695"/>
            <a:ext cx="1969135" cy="2130425"/>
          </a:xfrm>
          <a:prstGeom prst="rect">
            <a:avLst/>
          </a:prstGeom>
        </p:spPr>
      </p:pic>
      <p:pic>
        <p:nvPicPr>
          <p:cNvPr id="49" name="图片 48" descr="E:\PPT\PPT\外\图片3.png图片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44405" y="1301115"/>
            <a:ext cx="1514475" cy="1513205"/>
          </a:xfrm>
          <a:prstGeom prst="rect">
            <a:avLst/>
          </a:prstGeom>
        </p:spPr>
      </p:pic>
      <p:pic>
        <p:nvPicPr>
          <p:cNvPr id="50" name="图片 49" descr="E:\PPT\PPT\外\图片3.png图片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09750" y="-172085"/>
            <a:ext cx="1567815" cy="1567180"/>
          </a:xfrm>
          <a:prstGeom prst="rect">
            <a:avLst/>
          </a:prstGeom>
        </p:spPr>
      </p:pic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37" name="图片 4">
            <a:extLst>
              <a:ext uri="{FF2B5EF4-FFF2-40B4-BE49-F238E27FC236}">
                <a16:creationId xmlns:a16="http://schemas.microsoft.com/office/drawing/2014/main" id="{10F54285-C028-4864-999D-803B6A2B3F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4" y="4019550"/>
            <a:ext cx="4548121" cy="2838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28DAA1-D6A4-4948-BF60-B9C9933418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4986" y="975699"/>
            <a:ext cx="5834378" cy="963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90533" y="2491194"/>
            <a:ext cx="862439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 TẬP ĐÁNH GIÁ</a:t>
            </a:r>
            <a:endParaRPr lang="en-US" sz="5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710334" y="5269539"/>
            <a:ext cx="9093233" cy="1459478"/>
            <a:chOff x="1044720" y="1495511"/>
            <a:chExt cx="7204475" cy="13963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044720" y="2129812"/>
              <a:ext cx="6553200" cy="762000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448" y="1495511"/>
              <a:ext cx="7173747" cy="1269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vi-VN" alt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AvantGarde" pitchFamily="2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vi-VN" alt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vantGarde" pitchFamily="2" charset="0"/>
                </a:rPr>
                <a:t>D</a:t>
              </a:r>
              <a:r>
                <a:rPr kumimoji="0" lang="en-US" alt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vantGarde" pitchFamily="2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uống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xanh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36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222E92-0123-5D38-5AD2-295D7C5CB5FF}"/>
              </a:ext>
            </a:extLst>
          </p:cNvPr>
          <p:cNvSpPr txBox="1"/>
          <p:nvPr/>
        </p:nvSpPr>
        <p:spPr>
          <a:xfrm>
            <a:off x="710334" y="4473062"/>
            <a:ext cx="8253784" cy="1282339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C.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                 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458B4-077E-EA09-8E17-9F38435312FF}"/>
              </a:ext>
            </a:extLst>
          </p:cNvPr>
          <p:cNvSpPr txBox="1"/>
          <p:nvPr/>
        </p:nvSpPr>
        <p:spPr>
          <a:xfrm>
            <a:off x="1519749" y="3034681"/>
            <a:ext cx="8253784" cy="1282339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vantGarde" pitchFamily="2" charset="0"/>
                <a:cs typeface="AvantGarde" pitchFamily="2" charset="0"/>
              </a:rPr>
              <a:t>B. 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rượu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defTabSz="1219170">
              <a:defRPr/>
            </a:pPr>
            <a:endParaRPr kumimoji="0" lang="en-US" sz="37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549783" y="1770268"/>
            <a:ext cx="8253784" cy="1306820"/>
            <a:chOff x="1524000" y="1809750"/>
            <a:chExt cx="6553200" cy="98011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4792" y="1889618"/>
              <a:ext cx="5986347" cy="900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vantGarde" pitchFamily="2" charset="0"/>
                </a:rPr>
                <a:t>A.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rau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xanh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			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vi-VN" alt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3533" y="3860800"/>
            <a:ext cx="2293347" cy="299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5363" y="471606"/>
            <a:ext cx="105480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9. 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931"/>
            <a:ext cx="1649045" cy="24378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9911301-BB0A-10E6-464F-6950AF0FFC41}"/>
              </a:ext>
            </a:extLst>
          </p:cNvPr>
          <p:cNvSpPr/>
          <p:nvPr/>
        </p:nvSpPr>
        <p:spPr>
          <a:xfrm>
            <a:off x="1278589" y="3000347"/>
            <a:ext cx="740911" cy="92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55123" y="1868197"/>
            <a:ext cx="51456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10. Ở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8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  <p:sp>
        <p:nvSpPr>
          <p:cNvPr id="2" name="Rectangle 1"/>
          <p:cNvSpPr/>
          <p:nvPr/>
        </p:nvSpPr>
        <p:spPr>
          <a:xfrm>
            <a:off x="-1543987" y="2"/>
            <a:ext cx="1543987" cy="165167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-1270" y="-29210"/>
            <a:ext cx="12192635" cy="6916420"/>
            <a:chOff x="-2" y="-46"/>
            <a:chExt cx="19201" cy="10892"/>
          </a:xfrm>
        </p:grpSpPr>
        <p:pic>
          <p:nvPicPr>
            <p:cNvPr id="36" name="图片 35" descr="C:\Users\Administrator\Downloads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2" y="-46"/>
              <a:ext cx="2419" cy="10892"/>
            </a:xfrm>
            <a:prstGeom prst="rect">
              <a:avLst/>
            </a:prstGeom>
          </p:spPr>
        </p:pic>
        <p:pic>
          <p:nvPicPr>
            <p:cNvPr id="13" name="图片 12" descr="C:\Users\Administrator\Downloads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flipH="1">
              <a:off x="16781" y="-46"/>
              <a:ext cx="2419" cy="10892"/>
            </a:xfrm>
            <a:prstGeom prst="rect">
              <a:avLst/>
            </a:prstGeom>
          </p:spPr>
        </p:pic>
      </p:grpSp>
      <p:grpSp>
        <p:nvGrpSpPr>
          <p:cNvPr id="105" name="组合 104"/>
          <p:cNvGrpSpPr/>
          <p:nvPr/>
        </p:nvGrpSpPr>
        <p:grpSpPr>
          <a:xfrm>
            <a:off x="-85725" y="5562600"/>
            <a:ext cx="12336780" cy="1295400"/>
            <a:chOff x="0" y="8760"/>
            <a:chExt cx="19428" cy="2040"/>
          </a:xfrm>
        </p:grpSpPr>
        <p:grpSp>
          <p:nvGrpSpPr>
            <p:cNvPr id="96" name="组合 95"/>
            <p:cNvGrpSpPr/>
            <p:nvPr/>
          </p:nvGrpSpPr>
          <p:grpSpPr>
            <a:xfrm>
              <a:off x="0" y="8760"/>
              <a:ext cx="6343" cy="2040"/>
              <a:chOff x="0" y="4176215"/>
              <a:chExt cx="7719722" cy="2681785"/>
            </a:xfrm>
          </p:grpSpPr>
          <p:pic>
            <p:nvPicPr>
              <p:cNvPr id="97" name="图片 9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98" name="图片 9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99" name="组合 98"/>
            <p:cNvGrpSpPr/>
            <p:nvPr/>
          </p:nvGrpSpPr>
          <p:grpSpPr>
            <a:xfrm>
              <a:off x="6543" y="8760"/>
              <a:ext cx="6343" cy="2040"/>
              <a:chOff x="0" y="4176215"/>
              <a:chExt cx="7719722" cy="2681785"/>
            </a:xfrm>
          </p:grpSpPr>
          <p:pic>
            <p:nvPicPr>
              <p:cNvPr id="100" name="图片 9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  <p:grpSp>
          <p:nvGrpSpPr>
            <p:cNvPr id="102" name="组合 101"/>
            <p:cNvGrpSpPr/>
            <p:nvPr/>
          </p:nvGrpSpPr>
          <p:grpSpPr>
            <a:xfrm>
              <a:off x="13086" y="8760"/>
              <a:ext cx="6343" cy="2040"/>
              <a:chOff x="0" y="4176215"/>
              <a:chExt cx="7719722" cy="2681785"/>
            </a:xfrm>
          </p:grpSpPr>
          <p:pic>
            <p:nvPicPr>
              <p:cNvPr id="103" name="图片 10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315"/>
              <a:stretch>
                <a:fillRect/>
              </a:stretch>
            </p:blipFill>
            <p:spPr>
              <a:xfrm>
                <a:off x="0" y="4176215"/>
                <a:ext cx="6866737" cy="2681785"/>
              </a:xfrm>
              <a:prstGeom prst="rect">
                <a:avLst/>
              </a:prstGeom>
            </p:spPr>
          </p:pic>
          <p:pic>
            <p:nvPicPr>
              <p:cNvPr id="104" name="图片 10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994" r="80721"/>
              <a:stretch>
                <a:fillRect/>
              </a:stretch>
            </p:blipFill>
            <p:spPr>
              <a:xfrm flipH="1">
                <a:off x="6395889" y="4503761"/>
                <a:ext cx="1323833" cy="2354239"/>
              </a:xfrm>
              <a:prstGeom prst="rect">
                <a:avLst/>
              </a:prstGeom>
            </p:spPr>
          </p:pic>
        </p:grpSp>
      </p:grpSp>
      <p:pic>
        <p:nvPicPr>
          <p:cNvPr id="30" name="图片 29" descr="E:\PPT\PPT\外\图片5.png图片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12851" y="813768"/>
            <a:ext cx="871220" cy="1356995"/>
          </a:xfrm>
          <a:prstGeom prst="rect">
            <a:avLst/>
          </a:prstGeom>
        </p:spPr>
      </p:pic>
      <p:cxnSp>
        <p:nvCxnSpPr>
          <p:cNvPr id="38" name="直接连接符 37"/>
          <p:cNvCxnSpPr/>
          <p:nvPr/>
        </p:nvCxnSpPr>
        <p:spPr>
          <a:xfrm>
            <a:off x="3241675" y="2907030"/>
            <a:ext cx="7336790" cy="0"/>
          </a:xfrm>
          <a:prstGeom prst="line">
            <a:avLst/>
          </a:prstGeom>
          <a:ln w="1270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 descr="E:\PPT\PPT\外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061450" y="2398410"/>
            <a:ext cx="1009650" cy="1010285"/>
          </a:xfrm>
          <a:prstGeom prst="rect">
            <a:avLst/>
          </a:prstGeom>
        </p:spPr>
      </p:pic>
      <p:cxnSp>
        <p:nvCxnSpPr>
          <p:cNvPr id="44" name="直接连接符 43"/>
          <p:cNvCxnSpPr/>
          <p:nvPr/>
        </p:nvCxnSpPr>
        <p:spPr>
          <a:xfrm>
            <a:off x="3279775" y="3813175"/>
            <a:ext cx="7499985" cy="0"/>
          </a:xfrm>
          <a:prstGeom prst="line">
            <a:avLst/>
          </a:prstGeom>
          <a:ln w="1270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图片 46" descr="E:\PPT\PPT\外\图片7.png图片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8780000">
            <a:off x="8754097" y="3550411"/>
            <a:ext cx="1164590" cy="1258570"/>
          </a:xfrm>
          <a:prstGeom prst="rect">
            <a:avLst/>
          </a:prstGeom>
        </p:spPr>
      </p:pic>
      <p:pic>
        <p:nvPicPr>
          <p:cNvPr id="48" name="图片 29" descr="E:\PPT\PPT\外\图片5.png图片5">
            <a:extLst>
              <a:ext uri="{FF2B5EF4-FFF2-40B4-BE49-F238E27FC236}">
                <a16:creationId xmlns:a16="http://schemas.microsoft.com/office/drawing/2014/main" id="{42EE11F0-C091-47C1-8B9B-C7DB88AF5E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70721" y="4456430"/>
            <a:ext cx="871220" cy="1356995"/>
          </a:xfrm>
          <a:prstGeom prst="rect">
            <a:avLst/>
          </a:prstGeom>
        </p:spPr>
      </p:pic>
      <p:cxnSp>
        <p:nvCxnSpPr>
          <p:cNvPr id="49" name="直接连接符 43">
            <a:extLst>
              <a:ext uri="{FF2B5EF4-FFF2-40B4-BE49-F238E27FC236}">
                <a16:creationId xmlns:a16="http://schemas.microsoft.com/office/drawing/2014/main" id="{2036361D-AB82-492D-8288-F3402174EFAC}"/>
              </a:ext>
            </a:extLst>
          </p:cNvPr>
          <p:cNvCxnSpPr/>
          <p:nvPr/>
        </p:nvCxnSpPr>
        <p:spPr>
          <a:xfrm>
            <a:off x="3355975" y="4813300"/>
            <a:ext cx="7499985" cy="0"/>
          </a:xfrm>
          <a:prstGeom prst="line">
            <a:avLst/>
          </a:prstGeom>
          <a:ln w="1270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3">
            <a:extLst>
              <a:ext uri="{FF2B5EF4-FFF2-40B4-BE49-F238E27FC236}">
                <a16:creationId xmlns:a16="http://schemas.microsoft.com/office/drawing/2014/main" id="{21B740B1-6BCB-4318-9F2A-4CC1D7683BBF}"/>
              </a:ext>
            </a:extLst>
          </p:cNvPr>
          <p:cNvCxnSpPr/>
          <p:nvPr/>
        </p:nvCxnSpPr>
        <p:spPr>
          <a:xfrm>
            <a:off x="3355975" y="5813425"/>
            <a:ext cx="7499985" cy="0"/>
          </a:xfrm>
          <a:prstGeom prst="line">
            <a:avLst/>
          </a:prstGeom>
          <a:ln w="12700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120F292-31B3-198A-2957-49240382D5EA}"/>
              </a:ext>
            </a:extLst>
          </p:cNvPr>
          <p:cNvSpPr txBox="1"/>
          <p:nvPr/>
        </p:nvSpPr>
        <p:spPr>
          <a:xfrm>
            <a:off x="933533" y="381049"/>
            <a:ext cx="995354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1.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Đ, S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4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00CA184-1653-F50E-EFC5-95BFF2B481DC}"/>
              </a:ext>
            </a:extLst>
          </p:cNvPr>
          <p:cNvSpPr txBox="1"/>
          <p:nvPr/>
        </p:nvSpPr>
        <p:spPr>
          <a:xfrm>
            <a:off x="3160395" y="1474739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nấu</a:t>
            </a:r>
            <a:endParaRPr lang="vi-VN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1C65F3-D9E6-B6E3-8640-FBB3ECF41CEB}"/>
              </a:ext>
            </a:extLst>
          </p:cNvPr>
          <p:cNvSpPr txBox="1"/>
          <p:nvPr/>
        </p:nvSpPr>
        <p:spPr>
          <a:xfrm>
            <a:off x="3241675" y="2739885"/>
            <a:ext cx="617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endParaRPr lang="vi-VN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C9FB0-FE16-4EFB-5BC2-041CEAA91EBD}"/>
              </a:ext>
            </a:extLst>
          </p:cNvPr>
          <p:cNvSpPr txBox="1"/>
          <p:nvPr/>
        </p:nvSpPr>
        <p:spPr>
          <a:xfrm>
            <a:off x="3305570" y="3771167"/>
            <a:ext cx="617220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</a:t>
            </a:r>
            <a:endParaRPr lang="vi-VN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9CCF42-249C-1900-279C-E0E1E3A94AE5}"/>
              </a:ext>
            </a:extLst>
          </p:cNvPr>
          <p:cNvSpPr txBox="1"/>
          <p:nvPr/>
        </p:nvSpPr>
        <p:spPr>
          <a:xfrm>
            <a:off x="3251363" y="4991805"/>
            <a:ext cx="8405023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tabLst>
                <a:tab pos="457200" algn="l"/>
              </a:tabLs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89153D-6E41-91EA-B5D2-7033E1E1DE4B}"/>
              </a:ext>
            </a:extLst>
          </p:cNvPr>
          <p:cNvSpPr/>
          <p:nvPr/>
        </p:nvSpPr>
        <p:spPr>
          <a:xfrm>
            <a:off x="2289175" y="1344220"/>
            <a:ext cx="806450" cy="8916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6CB5CB-8560-FF43-41A7-E78806735E40}"/>
              </a:ext>
            </a:extLst>
          </p:cNvPr>
          <p:cNvSpPr/>
          <p:nvPr/>
        </p:nvSpPr>
        <p:spPr>
          <a:xfrm>
            <a:off x="2254095" y="2448094"/>
            <a:ext cx="806450" cy="8916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F955196-E134-AE99-BB35-86D95B7A8214}"/>
              </a:ext>
            </a:extLst>
          </p:cNvPr>
          <p:cNvSpPr/>
          <p:nvPr/>
        </p:nvSpPr>
        <p:spPr>
          <a:xfrm>
            <a:off x="2276857" y="3551969"/>
            <a:ext cx="806450" cy="8916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S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5FAF1E-7868-B839-0289-58F20D94EBBF}"/>
              </a:ext>
            </a:extLst>
          </p:cNvPr>
          <p:cNvSpPr/>
          <p:nvPr/>
        </p:nvSpPr>
        <p:spPr>
          <a:xfrm>
            <a:off x="2285521" y="4921764"/>
            <a:ext cx="806450" cy="8916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Đ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49374" y="5415248"/>
            <a:ext cx="8811420" cy="1015999"/>
            <a:chOff x="1524000" y="1809750"/>
            <a:chExt cx="6608565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347" y="1885368"/>
              <a:ext cx="6418218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vi-VN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D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Đậy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lồng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bàn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bảo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quản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ăn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F222E92-0123-5D38-5AD2-295D7C5CB5FF}"/>
              </a:ext>
            </a:extLst>
          </p:cNvPr>
          <p:cNvSpPr txBox="1"/>
          <p:nvPr/>
        </p:nvSpPr>
        <p:spPr>
          <a:xfrm>
            <a:off x="1364115" y="4385084"/>
            <a:ext cx="8722859" cy="12207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     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3458B4-077E-EA09-8E17-9F38435312FF}"/>
              </a:ext>
            </a:extLst>
          </p:cNvPr>
          <p:cNvSpPr txBox="1"/>
          <p:nvPr/>
        </p:nvSpPr>
        <p:spPr>
          <a:xfrm>
            <a:off x="1364115" y="3203114"/>
            <a:ext cx="8722859" cy="12823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vantGarde" pitchFamily="2" charset="0"/>
                <a:cs typeface="AvantGarde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vantGarde" pitchFamily="2" charset="0"/>
                <a:cs typeface="AvantGarde" pitchFamily="2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43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endParaRPr kumimoji="0" lang="vi-VN" altLang="vi-VN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49374" y="2212929"/>
            <a:ext cx="8737600" cy="1016000"/>
            <a:chOff x="1524000" y="1809750"/>
            <a:chExt cx="6553200" cy="762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1491" y="2018183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Rửa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tay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trước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ăn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BD0D6310-214A-75F7-A2AE-A3E6D18D7C0D}"/>
              </a:ext>
            </a:extLst>
          </p:cNvPr>
          <p:cNvSpPr/>
          <p:nvPr/>
        </p:nvSpPr>
        <p:spPr>
          <a:xfrm>
            <a:off x="1271228" y="3124570"/>
            <a:ext cx="740911" cy="92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F24069-8A99-5057-51A1-F4DEBF17AD9A}"/>
              </a:ext>
            </a:extLst>
          </p:cNvPr>
          <p:cNvSpPr/>
          <p:nvPr/>
        </p:nvSpPr>
        <p:spPr>
          <a:xfrm>
            <a:off x="1305803" y="4223099"/>
            <a:ext cx="740911" cy="92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53739" y="316959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>
              <a:lnSpc>
                <a:spcPct val="150000"/>
              </a:lnSpc>
              <a:buFont typeface="+mj-lt"/>
              <a:buAutoNum type="alphaUcPeriod"/>
              <a:tabLst>
                <a:tab pos="457200" algn="l"/>
              </a:tabLs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1410171" y="2416736"/>
            <a:ext cx="9184257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514350" lvl="0" indent="-514350">
              <a:buAutoNum type="alphaUcPeriod"/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1422164" y="4530542"/>
            <a:ext cx="9172264" cy="1164935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  <a:p>
            <a:pPr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1410171" y="3447982"/>
            <a:ext cx="9172264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320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230908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3.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1422164" y="5818209"/>
            <a:ext cx="9172264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3317E-8F02-E538-5077-6FEB3A766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81" y="5616209"/>
            <a:ext cx="1088288" cy="10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264D5B6-0F51-1F8F-E5C2-48F02A784B02}"/>
              </a:ext>
            </a:extLst>
          </p:cNvPr>
          <p:cNvSpPr/>
          <p:nvPr/>
        </p:nvSpPr>
        <p:spPr>
          <a:xfrm>
            <a:off x="-1930400" y="0"/>
            <a:ext cx="1930400" cy="157911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68827" y="522361"/>
            <a:ext cx="11654346" cy="5370843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0005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343" y="457200"/>
            <a:ext cx="9245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4. 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vi-VN" alt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64343" y="1696422"/>
            <a:ext cx="9018629" cy="1016000"/>
            <a:chOff x="1524000" y="1809750"/>
            <a:chExt cx="6663929" cy="762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711" y="2046851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Tim,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phổi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64344" y="2699783"/>
            <a:ext cx="9018628" cy="1016000"/>
            <a:chOff x="1524000" y="1809750"/>
            <a:chExt cx="6663929" cy="762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711" y="2046851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AvantGarde" pitchFamily="2" charset="0"/>
                </a:rPr>
                <a:t>B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Phổi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tuần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 tim</a:t>
              </a: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64344" y="3703143"/>
            <a:ext cx="9076650" cy="1016000"/>
            <a:chOff x="1524000" y="1809750"/>
            <a:chExt cx="6703797" cy="762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9579" y="2081960"/>
              <a:ext cx="6418218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AvantGarde" pitchFamily="2" charset="0"/>
                </a:rPr>
                <a:t>C</a:t>
              </a:r>
              <a:r>
                <a:rPr kumimoji="0" lang="vi-VN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.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Não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thần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endParaRPr kumimoji="0" lang="vi-VN" altLang="vi-V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64343" y="4719144"/>
            <a:ext cx="9092857" cy="1472291"/>
            <a:chOff x="1637664" y="1416856"/>
            <a:chExt cx="6715767" cy="110421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637664" y="1416856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5213" y="1620827"/>
              <a:ext cx="6418218" cy="900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vi-VN" sz="3600" dirty="0">
                  <a:solidFill>
                    <a:srgbClr val="000000"/>
                  </a:solidFill>
                  <a:latin typeface="Calibri" panose="020F0502020204030204" pitchFamily="34" charset="0"/>
                  <a:cs typeface="AvantGarde" pitchFamily="2" charset="0"/>
                </a:rPr>
                <a:t>D</a:t>
              </a:r>
              <a:r>
                <a:rPr kumimoji="0" lang="en-US" alt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.</a:t>
              </a:r>
              <a:r>
                <a:rPr lang="en-US" sz="36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Tim </a:t>
              </a:r>
              <a:r>
                <a:rPr lang="en-US" sz="36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vi-VN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máu</a:t>
              </a:r>
              <a:endPara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0F04DA8A-5C61-AC5A-9595-58F57CC445B6}"/>
              </a:ext>
            </a:extLst>
          </p:cNvPr>
          <p:cNvSpPr/>
          <p:nvPr/>
        </p:nvSpPr>
        <p:spPr>
          <a:xfrm>
            <a:off x="1584452" y="4881563"/>
            <a:ext cx="740911" cy="92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523999" y="354485"/>
            <a:ext cx="8868229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nl-NL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5.  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857201" y="2084446"/>
            <a:ext cx="7273769" cy="84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của tim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866635" y="3143334"/>
            <a:ext cx="7264335" cy="84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866635" y="4200253"/>
            <a:ext cx="7264335" cy="84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866636" y="5365206"/>
            <a:ext cx="7264334" cy="843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BA7B89-5217-CB95-994D-D7C24B406D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511" y="1762993"/>
            <a:ext cx="1088288" cy="106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31979" y="5272917"/>
            <a:ext cx="8737600" cy="1294419"/>
            <a:chOff x="1510954" y="1703001"/>
            <a:chExt cx="6553200" cy="126719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10954" y="1703001"/>
              <a:ext cx="6553200" cy="762000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1491" y="1885504"/>
              <a:ext cx="6418218" cy="108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vi-VN" altLang="vi-VN" sz="3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vantGarde" pitchFamily="2" charset="0"/>
                </a:rPr>
                <a:t>  D</a:t>
              </a:r>
              <a:r>
                <a:rPr kumimoji="0" lang="en-US" altLang="vi-VN" sz="3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vantGarde" pitchFamily="2" charset="0"/>
                </a:rPr>
                <a:t>.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defTabSz="12176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222E92-0123-5D38-5AD2-295D7C5CB5FF}"/>
              </a:ext>
            </a:extLst>
          </p:cNvPr>
          <p:cNvSpPr txBox="1"/>
          <p:nvPr/>
        </p:nvSpPr>
        <p:spPr>
          <a:xfrm>
            <a:off x="1331979" y="4379633"/>
            <a:ext cx="9376231" cy="615553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C.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458B4-077E-EA09-8E17-9F38435312FF}"/>
              </a:ext>
            </a:extLst>
          </p:cNvPr>
          <p:cNvSpPr txBox="1"/>
          <p:nvPr/>
        </p:nvSpPr>
        <p:spPr>
          <a:xfrm>
            <a:off x="1349374" y="3450963"/>
            <a:ext cx="8557624" cy="615553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noFill/>
          </a:ln>
        </p:spPr>
        <p:txBody>
          <a:bodyPr>
            <a:spAutoFit/>
          </a:bodyPr>
          <a:lstStyle/>
          <a:p>
            <a:pPr lvl="0" defTabSz="1219170">
              <a:defRPr/>
            </a:pPr>
            <a:r>
              <a:rPr kumimoji="0" lang="vi-VN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vantGarde" pitchFamily="2" charset="0"/>
                <a:cs typeface="AvantGarde" pitchFamily="2" charset="0"/>
              </a:rPr>
              <a:t>   </a:t>
            </a:r>
            <a:r>
              <a:rPr kumimoji="0" lang="en-US" sz="3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vantGarde" pitchFamily="2" charset="0"/>
                <a:cs typeface="AvantGarde" pitchFamily="2" charset="0"/>
              </a:rPr>
              <a:t>B.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kumimoji="0" lang="en-US" sz="3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080" y="731681"/>
            <a:ext cx="924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6. 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vi-VN" alt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349374" y="2445864"/>
            <a:ext cx="8720205" cy="793643"/>
            <a:chOff x="1524000" y="1809750"/>
            <a:chExt cx="6712150" cy="762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79646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7932" y="1954019"/>
              <a:ext cx="64182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vi-VN" sz="3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AvantGarde" pitchFamily="2" charset="0"/>
                </a:rPr>
                <a:t>A. </a:t>
              </a:r>
              <a:r>
                <a:rPr lang="en-US" sz="3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endParaRPr kumimoji="0" lang="vi-VN" altLang="vi-VN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587" y="3504526"/>
            <a:ext cx="2537413" cy="3317663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-75906" y="108789"/>
            <a:ext cx="12192000" cy="28796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28A3D83-F0B7-99CA-A117-FF52BC17FC34}"/>
              </a:ext>
            </a:extLst>
          </p:cNvPr>
          <p:cNvSpPr/>
          <p:nvPr/>
        </p:nvSpPr>
        <p:spPr>
          <a:xfrm>
            <a:off x="1483790" y="4252940"/>
            <a:ext cx="740911" cy="92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F3A95B-7B2C-6AC2-EFF4-425050676B57}"/>
              </a:ext>
            </a:extLst>
          </p:cNvPr>
          <p:cNvSpPr/>
          <p:nvPr/>
        </p:nvSpPr>
        <p:spPr>
          <a:xfrm>
            <a:off x="1454103" y="5307915"/>
            <a:ext cx="740911" cy="92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499269" y="50482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5051934"/>
            <a:ext cx="10452100" cy="830663"/>
            <a:chOff x="1524000" y="1809749"/>
            <a:chExt cx="6553200" cy="10918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5395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63599" y="1628517"/>
            <a:ext cx="10502537" cy="607840"/>
            <a:chOff x="1199421" y="1745536"/>
            <a:chExt cx="7876902" cy="80173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745536"/>
              <a:ext cx="7876902" cy="8017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821704" y="2542038"/>
            <a:ext cx="10502536" cy="95972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73182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 </a:t>
              </a: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821704" y="287522"/>
            <a:ext cx="10191749" cy="979702"/>
          </a:xfrm>
          <a:prstGeom prst="roundRect">
            <a:avLst/>
          </a:prstGeom>
          <a:solidFill>
            <a:srgbClr val="FFFF99"/>
          </a:solidFill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ea typeface="Times New Roman" panose="02020603050405020304" pitchFamily="18" charset="0"/>
              </a:rPr>
              <a:t> 7. 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5EAE18-3A02-6D7F-050D-EAEE5ADE14FD}"/>
              </a:ext>
            </a:extLst>
          </p:cNvPr>
          <p:cNvSpPr/>
          <p:nvPr/>
        </p:nvSpPr>
        <p:spPr bwMode="auto">
          <a:xfrm>
            <a:off x="776288" y="3809121"/>
            <a:ext cx="10452100" cy="9118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defTabSz="1219170">
              <a:defRPr/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8932" y="1484711"/>
            <a:ext cx="7301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  <a:tabLst>
                <a:tab pos="457200" algn="l"/>
              </a:tabLs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1704" y="2559799"/>
            <a:ext cx="111308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8932" y="5052183"/>
            <a:ext cx="621035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1F340A-18CA-253C-0CC7-00A9960D0097}"/>
              </a:ext>
            </a:extLst>
          </p:cNvPr>
          <p:cNvSpPr/>
          <p:nvPr/>
        </p:nvSpPr>
        <p:spPr>
          <a:xfrm>
            <a:off x="626406" y="2472527"/>
            <a:ext cx="740911" cy="9297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" y="1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32023" y="354486"/>
            <a:ext cx="8696199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nl-NL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8.</a:t>
            </a:r>
            <a:r>
              <a:rPr lang="nl-NL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235577" y="1923968"/>
            <a:ext cx="7748708" cy="843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vi-VN" sz="3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                        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250972" y="3071889"/>
            <a:ext cx="7733313" cy="843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250972" y="4138763"/>
            <a:ext cx="7748708" cy="843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sọ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285810" y="5286684"/>
            <a:ext cx="7748708" cy="8435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defRPr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tủy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ABACFD-110D-E6A7-3FE8-604284AAB4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316" y="4856211"/>
            <a:ext cx="1088288" cy="106471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9596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千图网海量PPT模板www.58pic.com​​">
  <a:themeElements>
    <a:clrScheme name="自定义 1106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A6969"/>
      </a:accent1>
      <a:accent2>
        <a:srgbClr val="74AD67"/>
      </a:accent2>
      <a:accent3>
        <a:srgbClr val="DA6969"/>
      </a:accent3>
      <a:accent4>
        <a:srgbClr val="74AD67"/>
      </a:accent4>
      <a:accent5>
        <a:srgbClr val="DA6969"/>
      </a:accent5>
      <a:accent6>
        <a:srgbClr val="74AD67"/>
      </a:accent6>
      <a:hlink>
        <a:srgbClr val="168BBA"/>
      </a:hlink>
      <a:folHlink>
        <a:srgbClr val="680000"/>
      </a:folHlink>
    </a:clrScheme>
    <a:fontScheme name="v1rzysib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1389</TotalTime>
  <Words>594</Words>
  <Application>Microsoft Office PowerPoint</Application>
  <PresentationFormat>Widescreen</PresentationFormat>
  <Paragraphs>77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5" baseType="lpstr">
      <vt:lpstr>等线</vt:lpstr>
      <vt:lpstr>Arial</vt:lpstr>
      <vt:lpstr>Arial-Rounded</vt:lpstr>
      <vt:lpstr>AvantGarde</vt:lpstr>
      <vt:lpstr>Calibri</vt:lpstr>
      <vt:lpstr>Calibri Light</vt:lpstr>
      <vt:lpstr>Times New Roman</vt:lpstr>
      <vt:lpstr>方正静蕾简体</vt:lpstr>
      <vt:lpstr>千图网海量PPT模板www.58pic.com​​</vt:lpstr>
      <vt:lpstr>Office 主题​​</vt:lpstr>
      <vt:lpstr>4_Office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32</cp:revision>
  <dcterms:created xsi:type="dcterms:W3CDTF">2022-03-10T17:39:54Z</dcterms:created>
  <dcterms:modified xsi:type="dcterms:W3CDTF">2024-03-29T03:44:57Z</dcterms:modified>
</cp:coreProperties>
</file>