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9" r:id="rId4"/>
    <p:sldId id="262" r:id="rId5"/>
    <p:sldId id="263" r:id="rId6"/>
    <p:sldId id="282" r:id="rId7"/>
    <p:sldId id="283" r:id="rId8"/>
    <p:sldId id="281" r:id="rId9"/>
    <p:sldId id="267" r:id="rId10"/>
    <p:sldId id="287" r:id="rId11"/>
    <p:sldId id="284" r:id="rId12"/>
    <p:sldId id="286" r:id="rId13"/>
    <p:sldId id="285" r:id="rId14"/>
    <p:sldId id="288" r:id="rId15"/>
    <p:sldId id="290" r:id="rId16"/>
    <p:sldId id="292" r:id="rId17"/>
    <p:sldId id="271" r:id="rId18"/>
    <p:sldId id="280" r:id="rId19"/>
  </p:sldIdLst>
  <p:sldSz cx="12192000" cy="6858000"/>
  <p:notesSz cx="6858000" cy="9144000"/>
  <p:embeddedFontLst>
    <p:embeddedFont>
      <p:font typeface="#9Slide07 Altus" panose="020B0604020202020204" charset="0"/>
      <p:regular r:id="rId20"/>
    </p:embeddedFont>
    <p:embeddedFont>
      <p:font typeface="#9Slide07 HoneyCream" panose="020B0604020202020204" charset="0"/>
      <p:regular r:id="rId21"/>
    </p:embeddedFont>
    <p:embeddedFont>
      <p:font typeface="Cambria" panose="02040503050406030204" pitchFamily="18" charset="0"/>
      <p:regular r:id="rId22"/>
      <p:bold r:id="rId23"/>
      <p:italic r:id="rId24"/>
      <p:boldItalic r:id="rId25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4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F0F0F0"/>
    <a:srgbClr val="5FAEEA"/>
    <a:srgbClr val="FFFFFF"/>
    <a:srgbClr val="5CB2F3"/>
    <a:srgbClr val="A7C7E2"/>
    <a:srgbClr val="ECEEF0"/>
    <a:srgbClr val="B4D5F0"/>
    <a:srgbClr val="DCDCDC"/>
    <a:srgbClr val="C8C8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78" autoAdjust="0"/>
    <p:restoredTop sz="94660"/>
  </p:normalViewPr>
  <p:slideViewPr>
    <p:cSldViewPr snapToGrid="0">
      <p:cViewPr varScale="1">
        <p:scale>
          <a:sx n="66" d="100"/>
          <a:sy n="66" d="100"/>
        </p:scale>
        <p:origin x="-300" y="168"/>
      </p:cViewPr>
      <p:guideLst>
        <p:guide orient="horz" pos="2114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.xml"/><Relationship Id="rId4" Type="http://schemas.openxmlformats.org/officeDocument/2006/relationships/tags" Target="../tags/tag5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8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3.xml"/><Relationship Id="rId4" Type="http://schemas.openxmlformats.org/officeDocument/2006/relationships/tags" Target="../tags/tag3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0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5" Type="http://schemas.openxmlformats.org/officeDocument/2006/relationships/tags" Target="../tags/tag18.xml"/><Relationship Id="rId4" Type="http://schemas.openxmlformats.org/officeDocument/2006/relationships/tags" Target="../tags/tag17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4.xml"/><Relationship Id="rId4" Type="http://schemas.openxmlformats.org/officeDocument/2006/relationships/tags" Target="../tags/tag2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  <a:prstGeom prst="rect">
            <a:avLst/>
          </a:prstGeo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2024/3/21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2024/3/21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2024/3/21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  <a:prstGeom prst="rect">
            <a:avLst/>
          </a:prstGeo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430" y="0"/>
            <a:ext cx="12203430" cy="6858000"/>
          </a:xfrm>
          <a:prstGeom prst="rect">
            <a:avLst/>
          </a:prstGeom>
          <a:gradFill>
            <a:gsLst>
              <a:gs pos="100000">
                <a:schemeClr val="accent1">
                  <a:lumMod val="5000"/>
                  <a:lumOff val="95000"/>
                </a:schemeClr>
              </a:gs>
              <a:gs pos="0">
                <a:srgbClr val="5CB2F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图片 15"/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rcRect t="16113" r="1821"/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pic>
        <p:nvPicPr>
          <p:cNvPr id="8" name="图片 7" descr="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6200000">
            <a:off x="2171065" y="-2685415"/>
            <a:ext cx="7849870" cy="126644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图片 22" descr="组 29"/>
          <p:cNvPicPr>
            <a:picLocks noChangeAspect="1"/>
          </p:cNvPicPr>
          <p:nvPr userDrawn="1"/>
        </p:nvPicPr>
        <p:blipFill>
          <a:blip r:embed="rId4"/>
          <a:srcRect l="116" r="41296" b="10474"/>
          <a:stretch>
            <a:fillRect/>
          </a:stretch>
        </p:blipFill>
        <p:spPr>
          <a:xfrm flipH="1">
            <a:off x="5633720" y="2008505"/>
            <a:ext cx="6558280" cy="4809490"/>
          </a:xfrm>
          <a:prstGeom prst="rect">
            <a:avLst/>
          </a:prstGeom>
        </p:spPr>
      </p:pic>
      <p:grpSp>
        <p:nvGrpSpPr>
          <p:cNvPr id="18" name="组合 17"/>
          <p:cNvGrpSpPr/>
          <p:nvPr userDrawn="1"/>
        </p:nvGrpSpPr>
        <p:grpSpPr>
          <a:xfrm>
            <a:off x="0" y="5028565"/>
            <a:ext cx="12192000" cy="1937385"/>
            <a:chOff x="-324" y="9002"/>
            <a:chExt cx="21450" cy="2336"/>
          </a:xfrm>
        </p:grpSpPr>
        <p:pic>
          <p:nvPicPr>
            <p:cNvPr id="13" name="图片 12" descr="1"/>
            <p:cNvPicPr>
              <a:picLocks noChangeAspect="1"/>
            </p:cNvPicPr>
            <p:nvPr/>
          </p:nvPicPr>
          <p:blipFill>
            <a:blip r:embed="rId5"/>
            <a:srcRect t="78370"/>
            <a:stretch>
              <a:fillRect/>
            </a:stretch>
          </p:blipFill>
          <p:spPr>
            <a:xfrm>
              <a:off x="-324" y="9002"/>
              <a:ext cx="7200" cy="2336"/>
            </a:xfrm>
            <a:prstGeom prst="rect">
              <a:avLst/>
            </a:prstGeom>
          </p:spPr>
        </p:pic>
        <p:pic>
          <p:nvPicPr>
            <p:cNvPr id="14" name="图片 13" descr="1"/>
            <p:cNvPicPr>
              <a:picLocks noChangeAspect="1"/>
            </p:cNvPicPr>
            <p:nvPr/>
          </p:nvPicPr>
          <p:blipFill>
            <a:blip r:embed="rId5"/>
            <a:srcRect t="78370"/>
            <a:stretch>
              <a:fillRect/>
            </a:stretch>
          </p:blipFill>
          <p:spPr>
            <a:xfrm>
              <a:off x="6790" y="9002"/>
              <a:ext cx="7200" cy="2336"/>
            </a:xfrm>
            <a:prstGeom prst="rect">
              <a:avLst/>
            </a:prstGeom>
          </p:spPr>
        </p:pic>
        <p:pic>
          <p:nvPicPr>
            <p:cNvPr id="15" name="图片 14" descr="1"/>
            <p:cNvPicPr>
              <a:picLocks noChangeAspect="1"/>
            </p:cNvPicPr>
            <p:nvPr/>
          </p:nvPicPr>
          <p:blipFill>
            <a:blip r:embed="rId5"/>
            <a:srcRect t="78370"/>
            <a:stretch>
              <a:fillRect/>
            </a:stretch>
          </p:blipFill>
          <p:spPr>
            <a:xfrm>
              <a:off x="13926" y="9002"/>
              <a:ext cx="7200" cy="2336"/>
            </a:xfrm>
            <a:prstGeom prst="rect">
              <a:avLst/>
            </a:prstGeom>
          </p:spPr>
        </p:pic>
      </p:grpSp>
      <p:pic>
        <p:nvPicPr>
          <p:cNvPr id="22" name="图片 21" descr="组 3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325120" y="1551305"/>
            <a:ext cx="1824990" cy="4190365"/>
          </a:xfrm>
          <a:prstGeom prst="rect">
            <a:avLst/>
          </a:prstGeom>
        </p:spPr>
      </p:pic>
      <p:pic>
        <p:nvPicPr>
          <p:cNvPr id="24" name="图片 23" descr="组 5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063990" y="2207260"/>
            <a:ext cx="3286760" cy="47586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-40005"/>
            <a:ext cx="12203430" cy="6858000"/>
          </a:xfrm>
          <a:prstGeom prst="rect">
            <a:avLst/>
          </a:prstGeom>
          <a:gradFill>
            <a:gsLst>
              <a:gs pos="100000">
                <a:schemeClr val="accent1">
                  <a:lumMod val="5000"/>
                  <a:lumOff val="95000"/>
                </a:schemeClr>
              </a:gs>
              <a:gs pos="0">
                <a:srgbClr val="5CB2F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4" name="图片 23"/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rcRect t="16113" r="1821"/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9" name="圆角矩形 8"/>
          <p:cNvSpPr/>
          <p:nvPr userDrawn="1"/>
        </p:nvSpPr>
        <p:spPr>
          <a:xfrm>
            <a:off x="1516380" y="646113"/>
            <a:ext cx="9159240" cy="556577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BEBEBE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图片 15" descr="组 2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V="1">
            <a:off x="0" y="4178300"/>
            <a:ext cx="12204065" cy="2679700"/>
          </a:xfrm>
          <a:prstGeom prst="rect">
            <a:avLst/>
          </a:prstGeom>
        </p:spPr>
      </p:pic>
      <p:sp>
        <p:nvSpPr>
          <p:cNvPr id="25" name="圆角矩形 24"/>
          <p:cNvSpPr/>
          <p:nvPr userDrawn="1"/>
        </p:nvSpPr>
        <p:spPr>
          <a:xfrm>
            <a:off x="1842453" y="958850"/>
            <a:ext cx="8507095" cy="540258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90500">
            <a:solidFill>
              <a:srgbClr val="A7C7E2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/>
          </a:p>
        </p:txBody>
      </p:sp>
      <p:sp>
        <p:nvSpPr>
          <p:cNvPr id="26" name="圆角矩形 25"/>
          <p:cNvSpPr/>
          <p:nvPr userDrawn="1"/>
        </p:nvSpPr>
        <p:spPr>
          <a:xfrm>
            <a:off x="1842135" y="958850"/>
            <a:ext cx="8507730" cy="5402580"/>
          </a:xfrm>
          <a:prstGeom prst="roundRect">
            <a:avLst>
              <a:gd name="adj" fmla="val 50000"/>
            </a:avLst>
          </a:prstGeom>
          <a:noFill/>
          <a:ln w="12700"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23" name="图片 22" descr="组 29"/>
          <p:cNvPicPr>
            <a:picLocks noChangeAspect="1"/>
          </p:cNvPicPr>
          <p:nvPr userDrawn="1"/>
        </p:nvPicPr>
        <p:blipFill>
          <a:blip r:embed="rId4"/>
          <a:srcRect l="116" r="41296" b="10474"/>
          <a:stretch>
            <a:fillRect/>
          </a:stretch>
        </p:blipFill>
        <p:spPr>
          <a:xfrm flipH="1">
            <a:off x="4953000" y="1548765"/>
            <a:ext cx="7239000" cy="5309235"/>
          </a:xfrm>
          <a:prstGeom prst="rect">
            <a:avLst/>
          </a:prstGeom>
        </p:spPr>
      </p:pic>
      <p:pic>
        <p:nvPicPr>
          <p:cNvPr id="12" name="图片 11" descr="组 29"/>
          <p:cNvPicPr>
            <a:picLocks noChangeAspect="1"/>
          </p:cNvPicPr>
          <p:nvPr userDrawn="1"/>
        </p:nvPicPr>
        <p:blipFill>
          <a:blip r:embed="rId4"/>
          <a:srcRect l="56365" b="31865"/>
          <a:stretch>
            <a:fillRect/>
          </a:stretch>
        </p:blipFill>
        <p:spPr>
          <a:xfrm flipH="1">
            <a:off x="0" y="1802130"/>
            <a:ext cx="6675120" cy="5001895"/>
          </a:xfrm>
          <a:prstGeom prst="rect">
            <a:avLst/>
          </a:prstGeom>
        </p:spPr>
      </p:pic>
      <p:pic>
        <p:nvPicPr>
          <p:cNvPr id="22" name="图片 21" descr="组 2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 flipV="1">
            <a:off x="0" y="4164330"/>
            <a:ext cx="12204065" cy="26797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-26670"/>
            <a:ext cx="12203430" cy="6858000"/>
          </a:xfrm>
          <a:prstGeom prst="rect">
            <a:avLst/>
          </a:prstGeom>
          <a:gradFill>
            <a:gsLst>
              <a:gs pos="100000">
                <a:schemeClr val="accent1">
                  <a:lumMod val="5000"/>
                  <a:lumOff val="95000"/>
                </a:schemeClr>
              </a:gs>
              <a:gs pos="0">
                <a:srgbClr val="5CB2F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9" name="图片 18"/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rcRect t="16113" r="1821"/>
          <a:stretch>
            <a:fillRect/>
          </a:stretch>
        </p:blipFill>
        <p:spPr>
          <a:xfrm>
            <a:off x="11430" y="0"/>
            <a:ext cx="12192000" cy="6858001"/>
          </a:xfrm>
          <a:prstGeom prst="rect">
            <a:avLst/>
          </a:prstGeom>
        </p:spPr>
      </p:pic>
      <p:sp>
        <p:nvSpPr>
          <p:cNvPr id="12" name="圆角矩形 11"/>
          <p:cNvSpPr/>
          <p:nvPr userDrawn="1"/>
        </p:nvSpPr>
        <p:spPr>
          <a:xfrm>
            <a:off x="497205" y="263770"/>
            <a:ext cx="11225530" cy="615163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22225">
            <a:solidFill>
              <a:srgbClr val="BEBEBE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圆角矩形 16"/>
          <p:cNvSpPr/>
          <p:nvPr userDrawn="1"/>
        </p:nvSpPr>
        <p:spPr>
          <a:xfrm>
            <a:off x="862965" y="918210"/>
            <a:ext cx="10466070" cy="5487670"/>
          </a:xfrm>
          <a:prstGeom prst="roundRect">
            <a:avLst>
              <a:gd name="adj" fmla="val 0"/>
            </a:avLst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/>
          <p:cNvGrpSpPr/>
          <p:nvPr userDrawn="1"/>
        </p:nvGrpSpPr>
        <p:grpSpPr>
          <a:xfrm>
            <a:off x="28575" y="4593590"/>
            <a:ext cx="12192000" cy="2264410"/>
            <a:chOff x="-324" y="9002"/>
            <a:chExt cx="21450" cy="2336"/>
          </a:xfrm>
        </p:grpSpPr>
        <p:pic>
          <p:nvPicPr>
            <p:cNvPr id="13" name="图片 12" descr="1"/>
            <p:cNvPicPr>
              <a:picLocks noChangeAspect="1"/>
            </p:cNvPicPr>
            <p:nvPr/>
          </p:nvPicPr>
          <p:blipFill>
            <a:blip r:embed="rId3"/>
            <a:srcRect t="78370"/>
            <a:stretch>
              <a:fillRect/>
            </a:stretch>
          </p:blipFill>
          <p:spPr>
            <a:xfrm>
              <a:off x="-324" y="9002"/>
              <a:ext cx="7200" cy="2336"/>
            </a:xfrm>
            <a:prstGeom prst="rect">
              <a:avLst/>
            </a:prstGeom>
          </p:spPr>
        </p:pic>
        <p:pic>
          <p:nvPicPr>
            <p:cNvPr id="14" name="图片 13" descr="1"/>
            <p:cNvPicPr>
              <a:picLocks noChangeAspect="1"/>
            </p:cNvPicPr>
            <p:nvPr/>
          </p:nvPicPr>
          <p:blipFill>
            <a:blip r:embed="rId3"/>
            <a:srcRect t="78370"/>
            <a:stretch>
              <a:fillRect/>
            </a:stretch>
          </p:blipFill>
          <p:spPr>
            <a:xfrm>
              <a:off x="6790" y="9002"/>
              <a:ext cx="7200" cy="2336"/>
            </a:xfrm>
            <a:prstGeom prst="rect">
              <a:avLst/>
            </a:prstGeom>
          </p:spPr>
        </p:pic>
        <p:pic>
          <p:nvPicPr>
            <p:cNvPr id="15" name="图片 14" descr="1"/>
            <p:cNvPicPr>
              <a:picLocks noChangeAspect="1"/>
            </p:cNvPicPr>
            <p:nvPr/>
          </p:nvPicPr>
          <p:blipFill>
            <a:blip r:embed="rId3"/>
            <a:srcRect t="78370"/>
            <a:stretch>
              <a:fillRect/>
            </a:stretch>
          </p:blipFill>
          <p:spPr>
            <a:xfrm>
              <a:off x="13926" y="9002"/>
              <a:ext cx="7200" cy="2336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2024/3/21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2024/3/21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9EFD9D74-47D9-4702-A33C-335B63B48DBF}" type="datetimeFigureOut">
              <a:rPr lang="zh-CN" altLang="en-US" smtClean="0"/>
              <a:t>2024/3/21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  <a:prstGeom prst="rect">
            <a:avLst/>
          </a:prstGeo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  <a:prstGeom prst="rect">
            <a:avLst/>
          </a:prstGeo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2024/3/21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hyperlink" Target="https://www.facebook.com/groups/629898828017053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601A826-9DBC-4144-A309-96D00EDA9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6" y="-221075"/>
            <a:ext cx="2186247" cy="23174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0" y="7791450"/>
            <a:ext cx="1824009" cy="20024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1435012" y="946256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10260676" y="-809134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#9Slide07 Altus" pitchFamily="2" charset="0"/>
                <a:ea typeface="+mj-ea"/>
                <a:cs typeface="+mj-cs"/>
              </a:rPr>
              <a:t>By Hồng Linh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570117" y="60706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-2052207" y="1690688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50AE47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-19326756"/>
            <a:ext cx="3627531" cy="476167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23671816"/>
            <a:ext cx="3627531" cy="476167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6"/>
            <a:ext cx="3627531" cy="4761670"/>
          </a:xfrm>
          <a:prstGeom prst="rect">
            <a:avLst/>
          </a:prstGeom>
        </p:spPr>
      </p:pic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4.xml"/><Relationship Id="rId6" Type="http://schemas.openxmlformats.org/officeDocument/2006/relationships/image" Target="../media/image6.png"/><Relationship Id="rId5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4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4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4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4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4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4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9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0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1.xml"/><Relationship Id="rId6" Type="http://schemas.openxmlformats.org/officeDocument/2006/relationships/image" Target="../media/image6.png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3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7.xml"/><Relationship Id="rId6" Type="http://schemas.microsoft.com/office/2007/relationships/hdphoto" Target="../media/hdphoto2.wdp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8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9.xml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0.xml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4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-11430" y="-696686"/>
            <a:ext cx="12203430" cy="7554686"/>
          </a:xfrm>
          <a:prstGeom prst="rect">
            <a:avLst/>
          </a:prstGeom>
          <a:gradFill>
            <a:gsLst>
              <a:gs pos="100000">
                <a:schemeClr val="accent1">
                  <a:lumMod val="5000"/>
                  <a:lumOff val="95000"/>
                </a:schemeClr>
              </a:gs>
              <a:gs pos="0">
                <a:srgbClr val="5CB2F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2917667" y="-2522696"/>
            <a:ext cx="6343967" cy="12202160"/>
          </a:xfrm>
          <a:prstGeom prst="rect">
            <a:avLst/>
          </a:prstGeom>
        </p:spPr>
      </p:pic>
      <p:pic>
        <p:nvPicPr>
          <p:cNvPr id="8" name="图片 7" descr="组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59080" y="0"/>
            <a:ext cx="1390015" cy="3190875"/>
          </a:xfrm>
          <a:prstGeom prst="rect">
            <a:avLst/>
          </a:prstGeom>
        </p:spPr>
      </p:pic>
      <p:pic>
        <p:nvPicPr>
          <p:cNvPr id="9" name="图片 8" descr="组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" y="2348230"/>
            <a:ext cx="2643505" cy="4318635"/>
          </a:xfrm>
          <a:prstGeom prst="rect">
            <a:avLst/>
          </a:prstGeom>
        </p:spPr>
      </p:pic>
      <p:pic>
        <p:nvPicPr>
          <p:cNvPr id="23" name="图片 22" descr="组 29"/>
          <p:cNvPicPr>
            <a:picLocks noChangeAspect="1"/>
          </p:cNvPicPr>
          <p:nvPr/>
        </p:nvPicPr>
        <p:blipFill>
          <a:blip r:embed="rId6"/>
          <a:srcRect l="116" r="41296" b="10474"/>
          <a:stretch>
            <a:fillRect/>
          </a:stretch>
        </p:blipFill>
        <p:spPr>
          <a:xfrm flipH="1">
            <a:off x="5633720" y="2021840"/>
            <a:ext cx="6558280" cy="4809490"/>
          </a:xfrm>
          <a:prstGeom prst="rect">
            <a:avLst/>
          </a:prstGeom>
        </p:spPr>
      </p:pic>
      <p:pic>
        <p:nvPicPr>
          <p:cNvPr id="7" name="图片 6" descr="组 5"/>
          <p:cNvPicPr>
            <a:picLocks noChangeAspect="1"/>
          </p:cNvPicPr>
          <p:nvPr/>
        </p:nvPicPr>
        <p:blipFill>
          <a:blip r:embed="rId7"/>
          <a:srcRect l="3926"/>
          <a:stretch>
            <a:fillRect/>
          </a:stretch>
        </p:blipFill>
        <p:spPr>
          <a:xfrm>
            <a:off x="582930" y="702945"/>
            <a:ext cx="3460750" cy="5259705"/>
          </a:xfrm>
          <a:prstGeom prst="rect">
            <a:avLst/>
          </a:prstGeom>
        </p:spPr>
      </p:pic>
      <p:pic>
        <p:nvPicPr>
          <p:cNvPr id="10" name="图片 9" descr="组 29"/>
          <p:cNvPicPr>
            <a:picLocks noChangeAspect="1"/>
          </p:cNvPicPr>
          <p:nvPr/>
        </p:nvPicPr>
        <p:blipFill>
          <a:blip r:embed="rId6"/>
          <a:srcRect l="56365" b="31865"/>
          <a:stretch>
            <a:fillRect/>
          </a:stretch>
        </p:blipFill>
        <p:spPr>
          <a:xfrm flipH="1">
            <a:off x="0" y="2639060"/>
            <a:ext cx="5233035" cy="3921125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0" y="4920615"/>
            <a:ext cx="12192000" cy="1937385"/>
            <a:chOff x="-324" y="9002"/>
            <a:chExt cx="21450" cy="2336"/>
          </a:xfrm>
        </p:grpSpPr>
        <p:pic>
          <p:nvPicPr>
            <p:cNvPr id="11" name="图片 10" descr="1"/>
            <p:cNvPicPr>
              <a:picLocks noChangeAspect="1"/>
            </p:cNvPicPr>
            <p:nvPr/>
          </p:nvPicPr>
          <p:blipFill>
            <a:blip r:embed="rId8"/>
            <a:srcRect t="78370"/>
            <a:stretch>
              <a:fillRect/>
            </a:stretch>
          </p:blipFill>
          <p:spPr>
            <a:xfrm>
              <a:off x="-324" y="9002"/>
              <a:ext cx="7200" cy="2336"/>
            </a:xfrm>
            <a:prstGeom prst="rect">
              <a:avLst/>
            </a:prstGeom>
          </p:spPr>
        </p:pic>
        <p:pic>
          <p:nvPicPr>
            <p:cNvPr id="12" name="图片 11" descr="1"/>
            <p:cNvPicPr>
              <a:picLocks noChangeAspect="1"/>
            </p:cNvPicPr>
            <p:nvPr/>
          </p:nvPicPr>
          <p:blipFill>
            <a:blip r:embed="rId8"/>
            <a:srcRect t="78370"/>
            <a:stretch>
              <a:fillRect/>
            </a:stretch>
          </p:blipFill>
          <p:spPr>
            <a:xfrm>
              <a:off x="6790" y="9002"/>
              <a:ext cx="7200" cy="2336"/>
            </a:xfrm>
            <a:prstGeom prst="rect">
              <a:avLst/>
            </a:prstGeom>
          </p:spPr>
        </p:pic>
        <p:pic>
          <p:nvPicPr>
            <p:cNvPr id="13" name="图片 12" descr="1"/>
            <p:cNvPicPr>
              <a:picLocks noChangeAspect="1"/>
            </p:cNvPicPr>
            <p:nvPr/>
          </p:nvPicPr>
          <p:blipFill>
            <a:blip r:embed="rId8"/>
            <a:srcRect t="78370"/>
            <a:stretch>
              <a:fillRect/>
            </a:stretch>
          </p:blipFill>
          <p:spPr>
            <a:xfrm>
              <a:off x="13926" y="9002"/>
              <a:ext cx="7200" cy="2336"/>
            </a:xfrm>
            <a:prstGeom prst="rect">
              <a:avLst/>
            </a:prstGeom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03850" y="1727200"/>
            <a:ext cx="7955970" cy="441236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5D351FF-790A-332C-FF61-D1E25CF70761}"/>
              </a:ext>
            </a:extLst>
          </p:cNvPr>
          <p:cNvSpPr/>
          <p:nvPr/>
        </p:nvSpPr>
        <p:spPr>
          <a:xfrm>
            <a:off x="-2481943" y="-203200"/>
            <a:ext cx="2421773" cy="2842260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BB5F69D-C6C0-04BB-A127-1320683C06C1}"/>
              </a:ext>
            </a:extLst>
          </p:cNvPr>
          <p:cNvSpPr/>
          <p:nvPr/>
        </p:nvSpPr>
        <p:spPr>
          <a:xfrm>
            <a:off x="1479176" y="7566859"/>
            <a:ext cx="7963453" cy="2842260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1"/>
          <p:cNvSpPr txBox="1"/>
          <p:nvPr/>
        </p:nvSpPr>
        <p:spPr>
          <a:xfrm>
            <a:off x="944489" y="329602"/>
            <a:ext cx="10107443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SVN-SAF" panose="02040603050506020204" pitchFamily="18" charset="0"/>
              </a:rPr>
              <a:t>1. HOÀN THÀNH SƠ ĐỒ THEO GỢI Ý VÀ CHIA SẺ VỚI CÁC BẠN</a:t>
            </a:r>
            <a:endParaRPr lang="zh-CN" altLang="en-US" sz="13800" dirty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latin typeface="SVN-SAF" panose="02040603050506020204" pitchFamily="18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91308" y="3268847"/>
            <a:ext cx="2242038" cy="942668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CON NGƯỜI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SỨC KHỎE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596053" y="3268847"/>
            <a:ext cx="2031024" cy="87923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Cơ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algn="ctr"/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tuần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hoàn</a:t>
            </a: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596053" y="1441939"/>
            <a:ext cx="2031024" cy="87923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Cơ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algn="ctr"/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tiêu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hóa</a:t>
            </a: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596053" y="5199608"/>
            <a:ext cx="2031024" cy="87923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Cơ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algn="ctr"/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thần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kinh</a:t>
            </a: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3042138" y="1892837"/>
            <a:ext cx="548640" cy="3757669"/>
            <a:chOff x="3042138" y="1892837"/>
            <a:chExt cx="548640" cy="3757669"/>
          </a:xfrm>
        </p:grpSpPr>
        <p:cxnSp>
          <p:nvCxnSpPr>
            <p:cNvPr id="12" name="Straight Connector 11"/>
            <p:cNvCxnSpPr/>
            <p:nvPr/>
          </p:nvCxnSpPr>
          <p:spPr>
            <a:xfrm flipV="1">
              <a:off x="3042138" y="3708460"/>
              <a:ext cx="548640" cy="0"/>
            </a:xfrm>
            <a:prstGeom prst="line">
              <a:avLst/>
            </a:prstGeom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>
              <a:off x="3314699" y="1892837"/>
              <a:ext cx="0" cy="3757669"/>
            </a:xfrm>
            <a:prstGeom prst="line">
              <a:avLst/>
            </a:prstGeom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3314699" y="1895768"/>
              <a:ext cx="274320" cy="0"/>
            </a:xfrm>
            <a:prstGeom prst="line">
              <a:avLst/>
            </a:prstGeom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3314699" y="5643164"/>
              <a:ext cx="274320" cy="0"/>
            </a:xfrm>
            <a:prstGeom prst="line">
              <a:avLst/>
            </a:prstGeom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ounded Rectangle 21"/>
          <p:cNvSpPr/>
          <p:nvPr/>
        </p:nvSpPr>
        <p:spPr>
          <a:xfrm>
            <a:off x="7195035" y="965282"/>
            <a:ext cx="4305303" cy="119762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bộ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phận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miệng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quản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dạ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dày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ruột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già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ruột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non,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hậu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môn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7195035" y="2275367"/>
            <a:ext cx="4305303" cy="160204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Chức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biến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đổi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thức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ăn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chất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dinh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dưỡng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thiết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cơ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thải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chất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cặn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bã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ngoài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7195035" y="3989869"/>
            <a:ext cx="4305303" cy="151601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Chăm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sóc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bảo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vệ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ăn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uống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đầy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đủ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chất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;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vệ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sinh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;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rửa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tay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trước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ăn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vệ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sinh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>
            <a:off x="5627077" y="1884045"/>
            <a:ext cx="457200" cy="1453842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6084277" y="1227103"/>
            <a:ext cx="1097280" cy="0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6084277" y="3334055"/>
            <a:ext cx="1097280" cy="0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6084277" y="1230935"/>
            <a:ext cx="0" cy="3566160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6097755" y="4779539"/>
            <a:ext cx="1097280" cy="0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B5C665C4-22CB-695A-C6EB-671E879D5D11}"/>
              </a:ext>
            </a:extLst>
          </p:cNvPr>
          <p:cNvSpPr/>
          <p:nvPr/>
        </p:nvSpPr>
        <p:spPr>
          <a:xfrm>
            <a:off x="-2481943" y="-203200"/>
            <a:ext cx="2421773" cy="2842260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DF707D8-B80E-04B4-FAC4-C12CD18DBA1C}"/>
              </a:ext>
            </a:extLst>
          </p:cNvPr>
          <p:cNvSpPr/>
          <p:nvPr/>
        </p:nvSpPr>
        <p:spPr>
          <a:xfrm>
            <a:off x="10189029" y="-493486"/>
            <a:ext cx="2421773" cy="493486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50BC565-09D7-1373-8682-EEB79021FC76}"/>
              </a:ext>
            </a:extLst>
          </p:cNvPr>
          <p:cNvSpPr/>
          <p:nvPr/>
        </p:nvSpPr>
        <p:spPr>
          <a:xfrm>
            <a:off x="1479176" y="7566859"/>
            <a:ext cx="7963453" cy="2842260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94264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1"/>
          <p:cNvSpPr txBox="1"/>
          <p:nvPr/>
        </p:nvSpPr>
        <p:spPr>
          <a:xfrm>
            <a:off x="944489" y="329602"/>
            <a:ext cx="10107443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SVN-SAF" panose="02040603050506020204" pitchFamily="18" charset="0"/>
              </a:rPr>
              <a:t>1. HOÀN THÀNH SƠ ĐỒ THEO GỢI Ý VÀ CHIA SẺ VỚI CÁC BẠN</a:t>
            </a:r>
            <a:endParaRPr lang="zh-CN" altLang="en-US" sz="13800" dirty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latin typeface="SVN-SAF" panose="02040603050506020204" pitchFamily="18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91308" y="3268847"/>
            <a:ext cx="2242038" cy="942668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CON NGƯỜI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SỨC KHỎE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596053" y="3268847"/>
            <a:ext cx="2031024" cy="87923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Cơ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algn="ctr"/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tuần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hoàn</a:t>
            </a: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596053" y="1441939"/>
            <a:ext cx="2031024" cy="87923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Cơ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algn="ctr"/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tiêu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hóa</a:t>
            </a: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596053" y="5199608"/>
            <a:ext cx="2031024" cy="87923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Cơ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algn="ctr"/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thần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kinh</a:t>
            </a: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3042138" y="1892837"/>
            <a:ext cx="548640" cy="3757669"/>
            <a:chOff x="3042138" y="1892837"/>
            <a:chExt cx="548640" cy="3757669"/>
          </a:xfrm>
        </p:grpSpPr>
        <p:cxnSp>
          <p:nvCxnSpPr>
            <p:cNvPr id="12" name="Straight Connector 11"/>
            <p:cNvCxnSpPr/>
            <p:nvPr/>
          </p:nvCxnSpPr>
          <p:spPr>
            <a:xfrm flipV="1">
              <a:off x="3042138" y="3708460"/>
              <a:ext cx="548640" cy="0"/>
            </a:xfrm>
            <a:prstGeom prst="line">
              <a:avLst/>
            </a:prstGeom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>
              <a:off x="3314699" y="1892837"/>
              <a:ext cx="0" cy="3757669"/>
            </a:xfrm>
            <a:prstGeom prst="line">
              <a:avLst/>
            </a:prstGeom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3314699" y="1895768"/>
              <a:ext cx="274320" cy="0"/>
            </a:xfrm>
            <a:prstGeom prst="line">
              <a:avLst/>
            </a:prstGeom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3314699" y="5643164"/>
              <a:ext cx="274320" cy="0"/>
            </a:xfrm>
            <a:prstGeom prst="line">
              <a:avLst/>
            </a:prstGeom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Rounded Rectangle 24"/>
          <p:cNvSpPr/>
          <p:nvPr/>
        </p:nvSpPr>
        <p:spPr>
          <a:xfrm>
            <a:off x="7195036" y="1182778"/>
            <a:ext cx="4844564" cy="122814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bộ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phận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tim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mạch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máu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gồm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mạch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tĩnh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mạch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mao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mạch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7195036" y="2474259"/>
            <a:ext cx="4844564" cy="151666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Chức năng: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vận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chuyển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máu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tim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bộ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phận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cơ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bộ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phận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cơ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trở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tim</a:t>
            </a:r>
            <a:endParaRPr lang="vi-VN" sz="2400" b="1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7195036" y="4054264"/>
            <a:ext cx="4844564" cy="256168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chăm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sóc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ăn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uống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nghỉ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ngơi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lí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;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sử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thức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ăn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uống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lợi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;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vận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vui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chơi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vừa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sức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;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tiếp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xúc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gần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hoặc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sử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chất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kích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rượu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bia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thuốc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lá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,…</a:t>
            </a:r>
          </a:p>
        </p:txBody>
      </p:sp>
      <p:cxnSp>
        <p:nvCxnSpPr>
          <p:cNvPr id="38" name="Straight Connector 37"/>
          <p:cNvCxnSpPr>
            <a:endCxn id="26" idx="1"/>
          </p:cNvCxnSpPr>
          <p:nvPr/>
        </p:nvCxnSpPr>
        <p:spPr>
          <a:xfrm flipV="1">
            <a:off x="5627077" y="3232593"/>
            <a:ext cx="1567959" cy="485025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14" idx="3"/>
            <a:endCxn id="25" idx="1"/>
          </p:cNvCxnSpPr>
          <p:nvPr/>
        </p:nvCxnSpPr>
        <p:spPr>
          <a:xfrm flipV="1">
            <a:off x="5627077" y="1796850"/>
            <a:ext cx="1567959" cy="1911612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14" idx="3"/>
            <a:endCxn id="27" idx="1"/>
          </p:cNvCxnSpPr>
          <p:nvPr/>
        </p:nvCxnSpPr>
        <p:spPr>
          <a:xfrm>
            <a:off x="5627077" y="3708462"/>
            <a:ext cx="1567959" cy="1626647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25025419-1EAF-A74D-9418-5C9DC663D1E5}"/>
              </a:ext>
            </a:extLst>
          </p:cNvPr>
          <p:cNvSpPr/>
          <p:nvPr/>
        </p:nvSpPr>
        <p:spPr>
          <a:xfrm>
            <a:off x="-2481943" y="-203200"/>
            <a:ext cx="2421773" cy="2842260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1C8625F-E440-9442-633A-AE2EF2211220}"/>
              </a:ext>
            </a:extLst>
          </p:cNvPr>
          <p:cNvSpPr/>
          <p:nvPr/>
        </p:nvSpPr>
        <p:spPr>
          <a:xfrm>
            <a:off x="10189029" y="-493486"/>
            <a:ext cx="2421773" cy="493486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061588D-5AD8-EC8D-FBF9-745AE296F3E4}"/>
              </a:ext>
            </a:extLst>
          </p:cNvPr>
          <p:cNvSpPr/>
          <p:nvPr/>
        </p:nvSpPr>
        <p:spPr>
          <a:xfrm>
            <a:off x="1479176" y="7566859"/>
            <a:ext cx="7963453" cy="2842260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81508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1"/>
          <p:cNvSpPr txBox="1"/>
          <p:nvPr/>
        </p:nvSpPr>
        <p:spPr>
          <a:xfrm>
            <a:off x="944489" y="329602"/>
            <a:ext cx="10107443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SVN-SAF" panose="02040603050506020204" pitchFamily="18" charset="0"/>
              </a:rPr>
              <a:t>1. HOÀN THÀNH SƠ ĐỒ THEO GỢI Ý VÀ CHIA SẺ VỚI CÁC BẠN</a:t>
            </a:r>
            <a:endParaRPr lang="zh-CN" altLang="en-US" sz="13800" dirty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latin typeface="SVN-SAF" panose="02040603050506020204" pitchFamily="18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91308" y="3268847"/>
            <a:ext cx="2242038" cy="942668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CON NGƯỜI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SỨC KHỎE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596053" y="3268847"/>
            <a:ext cx="2031024" cy="87923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Cơ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algn="ctr"/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tuần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hoàn</a:t>
            </a: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596053" y="1441939"/>
            <a:ext cx="2031024" cy="87923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Cơ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algn="ctr"/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tiêu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hóa</a:t>
            </a: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596053" y="5199608"/>
            <a:ext cx="2031024" cy="87923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Cơ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algn="ctr"/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thần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kinh</a:t>
            </a: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3042138" y="1892837"/>
            <a:ext cx="548640" cy="3757669"/>
            <a:chOff x="3042138" y="1892837"/>
            <a:chExt cx="548640" cy="3757669"/>
          </a:xfrm>
        </p:grpSpPr>
        <p:cxnSp>
          <p:nvCxnSpPr>
            <p:cNvPr id="12" name="Straight Connector 11"/>
            <p:cNvCxnSpPr/>
            <p:nvPr/>
          </p:nvCxnSpPr>
          <p:spPr>
            <a:xfrm flipV="1">
              <a:off x="3042138" y="3708460"/>
              <a:ext cx="548640" cy="0"/>
            </a:xfrm>
            <a:prstGeom prst="line">
              <a:avLst/>
            </a:prstGeom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>
              <a:off x="3314699" y="1892837"/>
              <a:ext cx="0" cy="3757669"/>
            </a:xfrm>
            <a:prstGeom prst="line">
              <a:avLst/>
            </a:prstGeom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3314699" y="1895768"/>
              <a:ext cx="274320" cy="0"/>
            </a:xfrm>
            <a:prstGeom prst="line">
              <a:avLst/>
            </a:prstGeom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3314699" y="5643164"/>
              <a:ext cx="274320" cy="0"/>
            </a:xfrm>
            <a:prstGeom prst="line">
              <a:avLst/>
            </a:prstGeom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Rounded Rectangle 30"/>
          <p:cNvSpPr/>
          <p:nvPr/>
        </p:nvSpPr>
        <p:spPr>
          <a:xfrm>
            <a:off x="6997809" y="1159765"/>
            <a:ext cx="4880423" cy="96357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bộ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phận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não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tủy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sống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dây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thần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kinh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6997808" y="2235545"/>
            <a:ext cx="4880423" cy="191381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Chức năng: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tiếp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trả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kích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bên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bên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ngoài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cơ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;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điều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khiển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phối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cơ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mọi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cơ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6997809" y="4285129"/>
            <a:ext cx="4880423" cy="225910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Chăm sóc và bảo vệ: ăn uống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đủ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chất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ngủ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đủ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giấc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nghỉ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ngơi</a:t>
            </a:r>
            <a:r>
              <a:rPr lang="vi-V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và vui chơi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điều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vi-V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; không tiếp xúc gần hoặc sử dụng chất kích thích như rượu, bia, thuốc lá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;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giữ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gìn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bảo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vệ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não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bộ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2400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42" name="Straight Connector 41"/>
          <p:cNvCxnSpPr>
            <a:endCxn id="32" idx="1"/>
          </p:cNvCxnSpPr>
          <p:nvPr/>
        </p:nvCxnSpPr>
        <p:spPr>
          <a:xfrm flipV="1">
            <a:off x="5627077" y="3192453"/>
            <a:ext cx="1370731" cy="2484859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16" idx="3"/>
            <a:endCxn id="31" idx="1"/>
          </p:cNvCxnSpPr>
          <p:nvPr/>
        </p:nvCxnSpPr>
        <p:spPr>
          <a:xfrm flipV="1">
            <a:off x="5627077" y="1641551"/>
            <a:ext cx="1370732" cy="3997672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endCxn id="33" idx="1"/>
          </p:cNvCxnSpPr>
          <p:nvPr/>
        </p:nvCxnSpPr>
        <p:spPr>
          <a:xfrm flipV="1">
            <a:off x="5618112" y="5414682"/>
            <a:ext cx="1379697" cy="217894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BDC31AB1-BCD0-D1C9-3076-3C58621E2561}"/>
              </a:ext>
            </a:extLst>
          </p:cNvPr>
          <p:cNvSpPr/>
          <p:nvPr/>
        </p:nvSpPr>
        <p:spPr>
          <a:xfrm>
            <a:off x="-2481943" y="-203200"/>
            <a:ext cx="2421773" cy="2842260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2B8DFD1-2757-34D1-0F07-DC4D22F29CD8}"/>
              </a:ext>
            </a:extLst>
          </p:cNvPr>
          <p:cNvSpPr/>
          <p:nvPr/>
        </p:nvSpPr>
        <p:spPr>
          <a:xfrm>
            <a:off x="10189029" y="-493486"/>
            <a:ext cx="2421773" cy="493486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EBB816C-89E4-4478-B20E-B4B7DFF2A58A}"/>
              </a:ext>
            </a:extLst>
          </p:cNvPr>
          <p:cNvSpPr/>
          <p:nvPr/>
        </p:nvSpPr>
        <p:spPr>
          <a:xfrm>
            <a:off x="1479176" y="7566859"/>
            <a:ext cx="7963453" cy="2842260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80769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1"/>
          <p:cNvSpPr txBox="1"/>
          <p:nvPr/>
        </p:nvSpPr>
        <p:spPr>
          <a:xfrm>
            <a:off x="802249" y="288962"/>
            <a:ext cx="10780151" cy="95410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SVN-SAF" panose="02040603050506020204" pitchFamily="18" charset="0"/>
              </a:rPr>
              <a:t>2. </a:t>
            </a:r>
            <a:r>
              <a:rPr lang="nl-NL" sz="2800" dirty="0">
                <a:solidFill>
                  <a:schemeClr val="accent3">
                    <a:lumMod val="75000"/>
                  </a:schemeClr>
                </a:solidFill>
                <a:latin typeface="SVN-SAF" panose="02040603050506020204" pitchFamily="18" charset="0"/>
              </a:rPr>
              <a:t>Lựa chọn sắp xếp thức ăn, đồ uống vào bảng dưới đây theo hai nhóm có lợi và không có lợi</a:t>
            </a:r>
            <a:endParaRPr lang="zh-CN" altLang="en-US" sz="23900" dirty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accent3">
                  <a:lumMod val="75000"/>
                </a:schemeClr>
              </a:solidFill>
              <a:latin typeface="SVN-SAF" panose="02040603050506020204" pitchFamily="18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659813" y="1415789"/>
            <a:ext cx="2031024" cy="559581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Cơm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trắng</a:t>
            </a: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2854373" y="1415789"/>
            <a:ext cx="2031024" cy="559581"/>
          </a:xfrm>
          <a:prstGeom prst="roundRect">
            <a:avLst/>
          </a:prstGeom>
          <a:solidFill>
            <a:srgbClr val="92D050"/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Bánh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mì</a:t>
            </a: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5048933" y="1415789"/>
            <a:ext cx="2031024" cy="559581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Phở</a:t>
            </a: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7243493" y="1440439"/>
            <a:ext cx="2031024" cy="55958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Canh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cua</a:t>
            </a: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438053" y="1415789"/>
            <a:ext cx="2031024" cy="559581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Sữa</a:t>
            </a: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659813" y="2170214"/>
            <a:ext cx="2031024" cy="559581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Gà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rán</a:t>
            </a: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2854373" y="2170214"/>
            <a:ext cx="2031024" cy="559581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Pho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mát</a:t>
            </a: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5048933" y="2170214"/>
            <a:ext cx="2031024" cy="55958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Bim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bim</a:t>
            </a: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7243493" y="2194864"/>
            <a:ext cx="4225584" cy="559581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Nộm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dưa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chuột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cà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chua</a:t>
            </a: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659812" y="2899989"/>
            <a:ext cx="2286587" cy="55958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Canh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cá</a:t>
            </a: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3107397" y="2899989"/>
            <a:ext cx="2765083" cy="559581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Khoai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tây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chiên</a:t>
            </a: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6064446" y="2899988"/>
            <a:ext cx="2784914" cy="559581"/>
          </a:xfrm>
          <a:prstGeom prst="roundRect">
            <a:avLst/>
          </a:prstGeom>
          <a:solidFill>
            <a:srgbClr val="92D050"/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Đậu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sốt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cà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chua</a:t>
            </a: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9041326" y="2899988"/>
            <a:ext cx="2427751" cy="559581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Tôm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rang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thịt</a:t>
            </a: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3" name="Rounded Rectangle 62"/>
          <p:cNvSpPr/>
          <p:nvPr/>
        </p:nvSpPr>
        <p:spPr>
          <a:xfrm>
            <a:off x="669973" y="3624774"/>
            <a:ext cx="3475308" cy="559581"/>
          </a:xfrm>
          <a:prstGeom prst="roundRect">
            <a:avLst/>
          </a:prstGeom>
          <a:solidFill>
            <a:srgbClr val="92D050"/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hoa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tươi</a:t>
            </a: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5" name="Rounded Rectangle 64"/>
          <p:cNvSpPr/>
          <p:nvPr/>
        </p:nvSpPr>
        <p:spPr>
          <a:xfrm>
            <a:off x="4308817" y="3624774"/>
            <a:ext cx="2061503" cy="55958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Lạc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rang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6533856" y="3649424"/>
            <a:ext cx="2740661" cy="559581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Rau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củ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luộc</a:t>
            </a: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7" name="Rounded Rectangle 66"/>
          <p:cNvSpPr/>
          <p:nvPr/>
        </p:nvSpPr>
        <p:spPr>
          <a:xfrm>
            <a:off x="9438053" y="3624774"/>
            <a:ext cx="2031024" cy="559581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Xúc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xích</a:t>
            </a: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8" name="Rounded Rectangle 67"/>
          <p:cNvSpPr/>
          <p:nvPr/>
        </p:nvSpPr>
        <p:spPr>
          <a:xfrm>
            <a:off x="669973" y="4359537"/>
            <a:ext cx="2620791" cy="559581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Cá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kho</a:t>
            </a: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9" name="Rounded Rectangle 68"/>
          <p:cNvSpPr/>
          <p:nvPr/>
        </p:nvSpPr>
        <p:spPr>
          <a:xfrm>
            <a:off x="3476183" y="4369220"/>
            <a:ext cx="2562765" cy="559581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Cà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phê</a:t>
            </a: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0" name="Rounded Rectangle 69"/>
          <p:cNvSpPr/>
          <p:nvPr/>
        </p:nvSpPr>
        <p:spPr>
          <a:xfrm>
            <a:off x="6192324" y="4369220"/>
            <a:ext cx="2357707" cy="559581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Chè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sen</a:t>
            </a: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1" name="Rounded Rectangle 70"/>
          <p:cNvSpPr/>
          <p:nvPr/>
        </p:nvSpPr>
        <p:spPr>
          <a:xfrm>
            <a:off x="8735450" y="4359537"/>
            <a:ext cx="2733627" cy="55958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đun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sôi</a:t>
            </a: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3" name="Rounded Rectangle 72"/>
          <p:cNvSpPr/>
          <p:nvPr/>
        </p:nvSpPr>
        <p:spPr>
          <a:xfrm>
            <a:off x="659812" y="5074344"/>
            <a:ext cx="3099387" cy="55958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ngọt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ga</a:t>
            </a: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4" name="Rounded Rectangle 73"/>
          <p:cNvSpPr/>
          <p:nvPr/>
        </p:nvSpPr>
        <p:spPr>
          <a:xfrm>
            <a:off x="3901829" y="5089016"/>
            <a:ext cx="2632027" cy="559581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Thịt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bò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xào</a:t>
            </a: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6" name="Rounded Rectangle 75"/>
          <p:cNvSpPr/>
          <p:nvPr/>
        </p:nvSpPr>
        <p:spPr>
          <a:xfrm>
            <a:off x="6676486" y="5098994"/>
            <a:ext cx="2598031" cy="559581"/>
          </a:xfrm>
          <a:prstGeom prst="roundRect">
            <a:avLst/>
          </a:prstGeom>
          <a:solidFill>
            <a:srgbClr val="92D050"/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Súp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bí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đỏ</a:t>
            </a: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7" name="Rounded Rectangle 76"/>
          <p:cNvSpPr/>
          <p:nvPr/>
        </p:nvSpPr>
        <p:spPr>
          <a:xfrm>
            <a:off x="9438053" y="5074344"/>
            <a:ext cx="2031024" cy="559581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Kem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52304" y="5943600"/>
            <a:ext cx="5040351" cy="715089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600" dirty="0" err="1">
                <a:latin typeface="SVN-SAF" panose="02040603050506020204" pitchFamily="18" charset="0"/>
              </a:rPr>
              <a:t>Thực</a:t>
            </a:r>
            <a:r>
              <a:rPr lang="en-US" sz="3600" dirty="0">
                <a:latin typeface="SVN-SAF" panose="02040603050506020204" pitchFamily="18" charset="0"/>
              </a:rPr>
              <a:t> </a:t>
            </a:r>
            <a:r>
              <a:rPr lang="en-US" sz="3600" dirty="0" err="1">
                <a:latin typeface="SVN-SAF" panose="02040603050506020204" pitchFamily="18" charset="0"/>
              </a:rPr>
              <a:t>hành</a:t>
            </a:r>
            <a:r>
              <a:rPr lang="en-US" sz="3600" dirty="0">
                <a:latin typeface="SVN-SAF" panose="02040603050506020204" pitchFamily="18" charset="0"/>
              </a:rPr>
              <a:t> </a:t>
            </a:r>
            <a:r>
              <a:rPr lang="en-US" sz="3600" dirty="0" err="1">
                <a:latin typeface="SVN-SAF" panose="02040603050506020204" pitchFamily="18" charset="0"/>
              </a:rPr>
              <a:t>nhóm</a:t>
            </a:r>
            <a:r>
              <a:rPr lang="en-US" sz="3600" dirty="0">
                <a:latin typeface="SVN-SAF" panose="02040603050506020204" pitchFamily="18" charset="0"/>
              </a:rPr>
              <a:t> </a:t>
            </a:r>
            <a:r>
              <a:rPr lang="en-US" sz="3600" dirty="0" err="1">
                <a:latin typeface="SVN-SAF" panose="02040603050506020204" pitchFamily="18" charset="0"/>
              </a:rPr>
              <a:t>đôi</a:t>
            </a:r>
            <a:endParaRPr lang="en-US" sz="3600" dirty="0">
              <a:latin typeface="SVN-SAF" panose="020406030505060202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5FAB65A-25E3-9DF6-8C0D-7DE22C733F49}"/>
              </a:ext>
            </a:extLst>
          </p:cNvPr>
          <p:cNvSpPr/>
          <p:nvPr/>
        </p:nvSpPr>
        <p:spPr>
          <a:xfrm>
            <a:off x="-2481943" y="-203200"/>
            <a:ext cx="2421773" cy="2842260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15C1DAD-6236-4B17-A69B-D656D6EED111}"/>
              </a:ext>
            </a:extLst>
          </p:cNvPr>
          <p:cNvSpPr/>
          <p:nvPr/>
        </p:nvSpPr>
        <p:spPr>
          <a:xfrm>
            <a:off x="10189029" y="-493486"/>
            <a:ext cx="2421773" cy="493486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0D4741E-175B-7F9B-3CB7-5A65B58E452E}"/>
              </a:ext>
            </a:extLst>
          </p:cNvPr>
          <p:cNvSpPr/>
          <p:nvPr/>
        </p:nvSpPr>
        <p:spPr>
          <a:xfrm>
            <a:off x="1479176" y="7566859"/>
            <a:ext cx="7963453" cy="2842260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07183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8" grpId="0" animBg="1"/>
      <p:bldP spid="59" grpId="0" animBg="1"/>
      <p:bldP spid="60" grpId="0" animBg="1"/>
      <p:bldP spid="61" grpId="0" animBg="1"/>
      <p:bldP spid="63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3" grpId="0" animBg="1"/>
      <p:bldP spid="74" grpId="0" animBg="1"/>
      <p:bldP spid="76" grpId="0" animBg="1"/>
      <p:bldP spid="77" grpId="0" animBg="1"/>
      <p:bldP spid="3" grpId="0" animBg="1"/>
      <p:bldP spid="3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1"/>
          <p:cNvSpPr txBox="1"/>
          <p:nvPr/>
        </p:nvSpPr>
        <p:spPr>
          <a:xfrm>
            <a:off x="802249" y="288962"/>
            <a:ext cx="10780151" cy="95410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SVN-SAF" panose="02040603050506020204" pitchFamily="18" charset="0"/>
              </a:rPr>
              <a:t>2. </a:t>
            </a:r>
            <a:r>
              <a:rPr lang="nl-NL" sz="2800" dirty="0">
                <a:solidFill>
                  <a:schemeClr val="accent3">
                    <a:lumMod val="75000"/>
                  </a:schemeClr>
                </a:solidFill>
                <a:latin typeface="SVN-SAF" panose="02040603050506020204" pitchFamily="18" charset="0"/>
              </a:rPr>
              <a:t>Lựa chọn sắp xếp thức ăn, đồ uống vào bảng dưới đây theo hai nhóm có lợi và không có lợi</a:t>
            </a:r>
            <a:endParaRPr lang="zh-CN" altLang="en-US" sz="23900" dirty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accent3">
                  <a:lumMod val="75000"/>
                </a:schemeClr>
              </a:solidFill>
              <a:latin typeface="SVN-SAF" panose="02040603050506020204" pitchFamily="18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812410" y="2548150"/>
            <a:ext cx="1575387" cy="327286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Cơm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trắng</a:t>
            </a:r>
            <a:endParaRPr lang="en-US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2586027" y="2548150"/>
            <a:ext cx="1575387" cy="340419"/>
          </a:xfrm>
          <a:prstGeom prst="roundRect">
            <a:avLst/>
          </a:prstGeom>
          <a:solidFill>
            <a:srgbClr val="92D050"/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Bánh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mì</a:t>
            </a:r>
            <a:endParaRPr lang="en-US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4359644" y="2548151"/>
            <a:ext cx="1575387" cy="32945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Phở</a:t>
            </a:r>
            <a:endParaRPr lang="en-US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812410" y="3029806"/>
            <a:ext cx="1575387" cy="32945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Canh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cua</a:t>
            </a:r>
            <a:endParaRPr lang="en-US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2586027" y="3029806"/>
            <a:ext cx="1575387" cy="32945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Sữa</a:t>
            </a:r>
            <a:endParaRPr lang="en-US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7407813" y="2416310"/>
            <a:ext cx="1575387" cy="32945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Gà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rán</a:t>
            </a:r>
            <a:endParaRPr lang="en-US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4359644" y="3038886"/>
            <a:ext cx="1575387" cy="32945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Pho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mát</a:t>
            </a:r>
            <a:endParaRPr lang="en-US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9181430" y="2407312"/>
            <a:ext cx="1575387" cy="32945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Bim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bim</a:t>
            </a:r>
            <a:endParaRPr lang="en-US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7527393" y="2883079"/>
            <a:ext cx="3277623" cy="32945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Nộm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dưa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chuột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cà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chua</a:t>
            </a:r>
            <a:endParaRPr lang="en-US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1208647" y="3548009"/>
            <a:ext cx="1575387" cy="32945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Canh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cá</a:t>
            </a:r>
            <a:endParaRPr lang="en-US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7123122" y="3406001"/>
            <a:ext cx="2144768" cy="32945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Khoai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tây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chiên</a:t>
            </a:r>
            <a:endParaRPr lang="en-US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2992427" y="3597202"/>
            <a:ext cx="2160150" cy="329450"/>
          </a:xfrm>
          <a:prstGeom prst="roundRect">
            <a:avLst/>
          </a:prstGeom>
          <a:solidFill>
            <a:srgbClr val="92D050"/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Đậu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sốt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cà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chua</a:t>
            </a:r>
            <a:endParaRPr lang="en-US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997225" y="4063092"/>
            <a:ext cx="1883113" cy="32945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Tôm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rang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thịt</a:t>
            </a:r>
            <a:endParaRPr lang="en-US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3" name="Rounded Rectangle 62"/>
          <p:cNvSpPr/>
          <p:nvPr/>
        </p:nvSpPr>
        <p:spPr>
          <a:xfrm>
            <a:off x="3105775" y="4063092"/>
            <a:ext cx="2695662" cy="329450"/>
          </a:xfrm>
          <a:prstGeom prst="roundRect">
            <a:avLst/>
          </a:prstGeom>
          <a:solidFill>
            <a:srgbClr val="92D050"/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hoa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tươi</a:t>
            </a:r>
            <a:endParaRPr lang="en-US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5" name="Rounded Rectangle 64"/>
          <p:cNvSpPr/>
          <p:nvPr/>
        </p:nvSpPr>
        <p:spPr>
          <a:xfrm>
            <a:off x="1298354" y="4559933"/>
            <a:ext cx="1599028" cy="32945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Lạc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rang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3105775" y="4559933"/>
            <a:ext cx="2125825" cy="32945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Rau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củ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luộc</a:t>
            </a:r>
            <a:endParaRPr lang="en-US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7" name="Rounded Rectangle 66"/>
          <p:cNvSpPr/>
          <p:nvPr/>
        </p:nvSpPr>
        <p:spPr>
          <a:xfrm>
            <a:off x="9518804" y="3404757"/>
            <a:ext cx="1575387" cy="32945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Xúc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xích</a:t>
            </a:r>
            <a:endParaRPr lang="en-US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8" name="Rounded Rectangle 67"/>
          <p:cNvSpPr/>
          <p:nvPr/>
        </p:nvSpPr>
        <p:spPr>
          <a:xfrm>
            <a:off x="739203" y="5015651"/>
            <a:ext cx="2032847" cy="32945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Cá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kho</a:t>
            </a:r>
            <a:endParaRPr lang="en-US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9" name="Rounded Rectangle 68"/>
          <p:cNvSpPr/>
          <p:nvPr/>
        </p:nvSpPr>
        <p:spPr>
          <a:xfrm>
            <a:off x="9518804" y="3934930"/>
            <a:ext cx="1987838" cy="32945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Cà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phê</a:t>
            </a:r>
            <a:endParaRPr lang="en-US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0" name="Rounded Rectangle 69"/>
          <p:cNvSpPr/>
          <p:nvPr/>
        </p:nvSpPr>
        <p:spPr>
          <a:xfrm>
            <a:off x="2949094" y="5005796"/>
            <a:ext cx="1828782" cy="32945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Chè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sen</a:t>
            </a:r>
            <a:endParaRPr lang="en-US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1" name="Rounded Rectangle 70"/>
          <p:cNvSpPr/>
          <p:nvPr/>
        </p:nvSpPr>
        <p:spPr>
          <a:xfrm>
            <a:off x="1099939" y="5482075"/>
            <a:ext cx="2120369" cy="32945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đun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sôi</a:t>
            </a:r>
            <a:endParaRPr lang="en-US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3" name="Rounded Rectangle 72"/>
          <p:cNvSpPr/>
          <p:nvPr/>
        </p:nvSpPr>
        <p:spPr>
          <a:xfrm>
            <a:off x="7048025" y="3928929"/>
            <a:ext cx="2219866" cy="32945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ngọt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ga</a:t>
            </a:r>
            <a:endParaRPr lang="en-US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4" name="Rounded Rectangle 73"/>
          <p:cNvSpPr/>
          <p:nvPr/>
        </p:nvSpPr>
        <p:spPr>
          <a:xfrm>
            <a:off x="3451215" y="5482075"/>
            <a:ext cx="2041562" cy="32945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Thịt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bò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xào</a:t>
            </a:r>
            <a:endParaRPr lang="en-US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6" name="Rounded Rectangle 75"/>
          <p:cNvSpPr/>
          <p:nvPr/>
        </p:nvSpPr>
        <p:spPr>
          <a:xfrm>
            <a:off x="1941498" y="5968210"/>
            <a:ext cx="2015192" cy="329450"/>
          </a:xfrm>
          <a:prstGeom prst="roundRect">
            <a:avLst/>
          </a:prstGeom>
          <a:solidFill>
            <a:srgbClr val="92D050"/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Súp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bí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đỏ</a:t>
            </a:r>
            <a:endParaRPr lang="en-US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7" name="Rounded Rectangle 76"/>
          <p:cNvSpPr/>
          <p:nvPr/>
        </p:nvSpPr>
        <p:spPr>
          <a:xfrm>
            <a:off x="8639671" y="4450607"/>
            <a:ext cx="1575387" cy="32945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Kem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666416" y="1467646"/>
            <a:ext cx="4716650" cy="715089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600" dirty="0">
                <a:latin typeface="SVN-SAF" panose="02040603050506020204" pitchFamily="18" charset="0"/>
              </a:rPr>
              <a:t>NHÓM KHÔNG CÓ LỢI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1215641" y="1467518"/>
            <a:ext cx="3106578" cy="715089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600" dirty="0" err="1">
                <a:latin typeface="SVN-SAF" panose="02040603050506020204" pitchFamily="18" charset="0"/>
              </a:rPr>
              <a:t>Nhóm</a:t>
            </a:r>
            <a:r>
              <a:rPr lang="en-US" sz="3600" dirty="0">
                <a:latin typeface="SVN-SAF" panose="02040603050506020204" pitchFamily="18" charset="0"/>
              </a:rPr>
              <a:t> </a:t>
            </a:r>
            <a:r>
              <a:rPr lang="en-US" sz="3600" dirty="0" err="1">
                <a:latin typeface="SVN-SAF" panose="02040603050506020204" pitchFamily="18" charset="0"/>
              </a:rPr>
              <a:t>có</a:t>
            </a:r>
            <a:r>
              <a:rPr lang="en-US" sz="3600" dirty="0">
                <a:latin typeface="SVN-SAF" panose="02040603050506020204" pitchFamily="18" charset="0"/>
              </a:rPr>
              <a:t> </a:t>
            </a:r>
            <a:r>
              <a:rPr lang="en-US" sz="3600" dirty="0" err="1">
                <a:latin typeface="SVN-SAF" panose="02040603050506020204" pitchFamily="18" charset="0"/>
              </a:rPr>
              <a:t>lợi</a:t>
            </a:r>
            <a:endParaRPr lang="en-US" sz="3600" dirty="0">
              <a:latin typeface="SVN-SAF" panose="020406030505060202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8A8716D-7375-2B70-0DC3-EB7D6D14F58C}"/>
              </a:ext>
            </a:extLst>
          </p:cNvPr>
          <p:cNvSpPr/>
          <p:nvPr/>
        </p:nvSpPr>
        <p:spPr>
          <a:xfrm>
            <a:off x="-2481943" y="-203200"/>
            <a:ext cx="2421773" cy="2842260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804C0D3-30BE-C2EC-E3D6-A9996E568914}"/>
              </a:ext>
            </a:extLst>
          </p:cNvPr>
          <p:cNvSpPr/>
          <p:nvPr/>
        </p:nvSpPr>
        <p:spPr>
          <a:xfrm>
            <a:off x="10189029" y="-493486"/>
            <a:ext cx="2421773" cy="493486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EEB48C8-5923-3A83-0AD3-FA17521DB777}"/>
              </a:ext>
            </a:extLst>
          </p:cNvPr>
          <p:cNvSpPr/>
          <p:nvPr/>
        </p:nvSpPr>
        <p:spPr>
          <a:xfrm>
            <a:off x="1479176" y="7566859"/>
            <a:ext cx="7963453" cy="2842260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19582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8" grpId="0" animBg="1"/>
      <p:bldP spid="59" grpId="0" animBg="1"/>
      <p:bldP spid="60" grpId="0" animBg="1"/>
      <p:bldP spid="61" grpId="0" animBg="1"/>
      <p:bldP spid="63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3" grpId="0" animBg="1"/>
      <p:bldP spid="74" grpId="0" animBg="1"/>
      <p:bldP spid="76" grpId="0" animBg="1"/>
      <p:bldP spid="77" grpId="0" animBg="1"/>
      <p:bldP spid="3" grpId="0" animBg="1"/>
      <p:bldP spid="7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24" name="组合 1823"/>
          <p:cNvGrpSpPr/>
          <p:nvPr/>
        </p:nvGrpSpPr>
        <p:grpSpPr>
          <a:xfrm>
            <a:off x="5089918" y="1277276"/>
            <a:ext cx="2012164" cy="584776"/>
            <a:chOff x="5404636" y="1930398"/>
            <a:chExt cx="2012164" cy="584776"/>
          </a:xfrm>
        </p:grpSpPr>
        <p:sp>
          <p:nvSpPr>
            <p:cNvPr id="1819" name="矩形: 圆角 1818"/>
            <p:cNvSpPr/>
            <p:nvPr/>
          </p:nvSpPr>
          <p:spPr>
            <a:xfrm>
              <a:off x="5404636" y="1930399"/>
              <a:ext cx="2012164" cy="584775"/>
            </a:xfrm>
            <a:prstGeom prst="roundRect">
              <a:avLst>
                <a:gd name="adj" fmla="val 11703"/>
              </a:avLst>
            </a:prstGeom>
            <a:solidFill>
              <a:srgbClr val="5FAE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bg1"/>
                </a:solidFill>
                <a:latin typeface="SVN-SAF" panose="02040603050506020204" pitchFamily="18" charset="0"/>
              </a:endParaRPr>
            </a:p>
          </p:txBody>
        </p:sp>
        <p:sp>
          <p:nvSpPr>
            <p:cNvPr id="1820" name="文本框 1819"/>
            <p:cNvSpPr txBox="1"/>
            <p:nvPr/>
          </p:nvSpPr>
          <p:spPr>
            <a:xfrm>
              <a:off x="5404636" y="1930398"/>
              <a:ext cx="20116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chemeClr val="bg1"/>
                  </a:solidFill>
                  <a:latin typeface="SVN-SAF" panose="02040603050506020204" pitchFamily="18" charset="0"/>
                  <a:ea typeface="思源黑体 CN Regular" panose="020B0500000000000000" pitchFamily="34" charset="-122"/>
                </a:rPr>
                <a:t>03</a:t>
              </a:r>
            </a:p>
          </p:txBody>
        </p:sp>
      </p:grpSp>
      <p:sp>
        <p:nvSpPr>
          <p:cNvPr id="1823" name="文本框 1822"/>
          <p:cNvSpPr txBox="1"/>
          <p:nvPr/>
        </p:nvSpPr>
        <p:spPr>
          <a:xfrm>
            <a:off x="3690378" y="1938056"/>
            <a:ext cx="48107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dirty="0">
                <a:solidFill>
                  <a:srgbClr val="5CB2F3"/>
                </a:solidFill>
                <a:latin typeface="SVN-SAF" panose="02040603050506020204" pitchFamily="18" charset="0"/>
                <a:ea typeface="字魂100号-方方先锋体" panose="00000500000000000000" pitchFamily="2" charset="-122"/>
              </a:rPr>
              <a:t>VẬN</a:t>
            </a:r>
          </a:p>
          <a:p>
            <a:pPr algn="ctr"/>
            <a:r>
              <a:rPr lang="en-US" altLang="zh-CN" sz="9600" dirty="0">
                <a:solidFill>
                  <a:srgbClr val="5CB2F3"/>
                </a:solidFill>
                <a:latin typeface="SVN-SAF" panose="02040603050506020204" pitchFamily="18" charset="0"/>
                <a:ea typeface="字魂100号-方方先锋体" panose="00000500000000000000" pitchFamily="2" charset="-122"/>
              </a:rPr>
              <a:t>DỤNG</a:t>
            </a:r>
            <a:endParaRPr lang="zh-CN" altLang="en-US" sz="9600" dirty="0">
              <a:solidFill>
                <a:srgbClr val="5CB2F3"/>
              </a:solidFill>
              <a:latin typeface="SVN-SAF" panose="02040603050506020204" pitchFamily="18" charset="0"/>
              <a:ea typeface="字魂100号-方方先锋体" panose="00000500000000000000" pitchFamily="2" charset="-122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A54CB05-3960-18F6-26C8-2B97A6D2932C}"/>
              </a:ext>
            </a:extLst>
          </p:cNvPr>
          <p:cNvSpPr/>
          <p:nvPr/>
        </p:nvSpPr>
        <p:spPr>
          <a:xfrm>
            <a:off x="-2481943" y="-203200"/>
            <a:ext cx="2421773" cy="2842260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D50AC58-2584-8EDC-C2FB-659C4FBA472C}"/>
              </a:ext>
            </a:extLst>
          </p:cNvPr>
          <p:cNvSpPr/>
          <p:nvPr/>
        </p:nvSpPr>
        <p:spPr>
          <a:xfrm>
            <a:off x="10189029" y="-493486"/>
            <a:ext cx="2421773" cy="493486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EA032F3-D9F2-0830-2DF3-F2E164F17ADC}"/>
              </a:ext>
            </a:extLst>
          </p:cNvPr>
          <p:cNvSpPr/>
          <p:nvPr/>
        </p:nvSpPr>
        <p:spPr>
          <a:xfrm>
            <a:off x="1479176" y="7566859"/>
            <a:ext cx="7963453" cy="2842260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55439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257"/>
          <a:stretch/>
        </p:blipFill>
        <p:spPr>
          <a:xfrm>
            <a:off x="-26518" y="3068158"/>
            <a:ext cx="4293235" cy="3122930"/>
          </a:xfrm>
          <a:prstGeom prst="rect">
            <a:avLst/>
          </a:prstGeom>
        </p:spPr>
      </p:pic>
      <p:sp>
        <p:nvSpPr>
          <p:cNvPr id="8" name="文本框 1"/>
          <p:cNvSpPr txBox="1"/>
          <p:nvPr/>
        </p:nvSpPr>
        <p:spPr>
          <a:xfrm>
            <a:off x="1110859" y="439042"/>
            <a:ext cx="10251831" cy="206210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457200" indent="-457200">
              <a:buFontTx/>
              <a:buChar char="-"/>
            </a:pPr>
            <a:r>
              <a:rPr lang="nl-NL" sz="3200" dirty="0">
                <a:latin typeface="Cambria" panose="02040503050406030204" pitchFamily="18" charset="0"/>
                <a:ea typeface="Cambria" panose="02040503050406030204" pitchFamily="18" charset="0"/>
              </a:rPr>
              <a:t>Những thói quen không tốt ảnh hưởng đến cơ quan </a:t>
            </a:r>
          </a:p>
          <a:p>
            <a:r>
              <a:rPr lang="nl-NL" sz="3200" dirty="0">
                <a:latin typeface="Cambria" panose="02040503050406030204" pitchFamily="18" charset="0"/>
                <a:ea typeface="Cambria" panose="02040503050406030204" pitchFamily="18" charset="0"/>
              </a:rPr>
              <a:t>tiêu hoá, tuần hoàn, thần kinh.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Tx/>
              <a:buChar char="-"/>
            </a:pPr>
            <a:r>
              <a:rPr lang="nl-NL" sz="3200" dirty="0">
                <a:latin typeface="Cambria" panose="02040503050406030204" pitchFamily="18" charset="0"/>
                <a:ea typeface="Cambria" panose="02040503050406030204" pitchFamily="18" charset="0"/>
              </a:rPr>
              <a:t>Những việc cần làm để chăm  sóc và bảo vệ cơ quan</a:t>
            </a:r>
          </a:p>
          <a:p>
            <a:r>
              <a:rPr lang="nl-NL" sz="3200" dirty="0">
                <a:latin typeface="Cambria" panose="02040503050406030204" pitchFamily="18" charset="0"/>
                <a:ea typeface="Cambria" panose="02040503050406030204" pitchFamily="18" charset="0"/>
              </a:rPr>
              <a:t>tiêu hoá, tuần hoàn, thần kinh.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28597" y="4262080"/>
            <a:ext cx="4487083" cy="1328023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SVN-SAF" panose="02040603050506020204" pitchFamily="18" charset="0"/>
              </a:rPr>
              <a:t>3. CÙNG THẢO LUẬN VÀ CHIA SẺ</a:t>
            </a:r>
          </a:p>
        </p:txBody>
      </p:sp>
      <p:sp>
        <p:nvSpPr>
          <p:cNvPr id="10" name="矩形 1"/>
          <p:cNvSpPr/>
          <p:nvPr/>
        </p:nvSpPr>
        <p:spPr>
          <a:xfrm>
            <a:off x="1110858" y="439042"/>
            <a:ext cx="10251831" cy="2151758"/>
          </a:xfrm>
          <a:prstGeom prst="rect">
            <a:avLst/>
          </a:prstGeom>
          <a:noFill/>
          <a:ln w="28575">
            <a:solidFill>
              <a:schemeClr val="tx1">
                <a:lumMod val="85000"/>
                <a:lumOff val="15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2" descr="组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11431" y="2277745"/>
            <a:ext cx="3234690" cy="468376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487D87B-4420-793C-24D7-1C69EA3B0498}"/>
              </a:ext>
            </a:extLst>
          </p:cNvPr>
          <p:cNvSpPr/>
          <p:nvPr/>
        </p:nvSpPr>
        <p:spPr>
          <a:xfrm>
            <a:off x="-2481943" y="-203200"/>
            <a:ext cx="2421773" cy="2842260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F46A05F-4959-60F3-BE35-44D402F31B00}"/>
              </a:ext>
            </a:extLst>
          </p:cNvPr>
          <p:cNvSpPr/>
          <p:nvPr/>
        </p:nvSpPr>
        <p:spPr>
          <a:xfrm>
            <a:off x="10189029" y="-493486"/>
            <a:ext cx="2421773" cy="493486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B2300A0-3F49-E67F-7EDA-243E5FC69FA7}"/>
              </a:ext>
            </a:extLst>
          </p:cNvPr>
          <p:cNvSpPr/>
          <p:nvPr/>
        </p:nvSpPr>
        <p:spPr>
          <a:xfrm>
            <a:off x="1479176" y="7566859"/>
            <a:ext cx="7963453" cy="2842260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41784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257"/>
          <a:stretch/>
        </p:blipFill>
        <p:spPr>
          <a:xfrm>
            <a:off x="-26518" y="3068158"/>
            <a:ext cx="4293235" cy="3122930"/>
          </a:xfrm>
          <a:prstGeom prst="rect">
            <a:avLst/>
          </a:prstGeom>
        </p:spPr>
      </p:pic>
      <p:sp>
        <p:nvSpPr>
          <p:cNvPr id="8" name="文本框 1"/>
          <p:cNvSpPr txBox="1"/>
          <p:nvPr/>
        </p:nvSpPr>
        <p:spPr>
          <a:xfrm>
            <a:off x="1110859" y="439042"/>
            <a:ext cx="10251831" cy="20052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nl-NL" sz="3600" dirty="0">
                <a:solidFill>
                  <a:schemeClr val="accent4">
                    <a:lumMod val="75000"/>
                  </a:schemeClr>
                </a:solidFill>
                <a:latin typeface="SVN-SAF" panose="02040603050506020204" pitchFamily="18" charset="0"/>
                <a:ea typeface="Times New Roman" panose="02020603050405020304" pitchFamily="18" charset="0"/>
              </a:rPr>
              <a:t>Hãy giới thiệu với bạn về thời gian biểu hằng ngày và giải thích tại sao em lại lập thời gian biểu như vậy?</a:t>
            </a:r>
            <a:endParaRPr lang="en-US" sz="3200" dirty="0">
              <a:solidFill>
                <a:schemeClr val="accent4">
                  <a:lumMod val="75000"/>
                </a:schemeClr>
              </a:solidFill>
              <a:latin typeface="SVN-SAF" panose="020406030505060202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28596" y="4262080"/>
            <a:ext cx="3532043" cy="715089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SVN-SAF" panose="02040603050506020204" pitchFamily="18" charset="0"/>
              </a:rPr>
              <a:t>CÙNG CHIA SẺ</a:t>
            </a:r>
          </a:p>
        </p:txBody>
      </p:sp>
      <p:sp>
        <p:nvSpPr>
          <p:cNvPr id="10" name="矩形 1"/>
          <p:cNvSpPr/>
          <p:nvPr/>
        </p:nvSpPr>
        <p:spPr>
          <a:xfrm>
            <a:off x="1110858" y="439042"/>
            <a:ext cx="10251831" cy="2151758"/>
          </a:xfrm>
          <a:prstGeom prst="rect">
            <a:avLst/>
          </a:prstGeom>
          <a:noFill/>
          <a:ln w="28575">
            <a:solidFill>
              <a:schemeClr val="tx1">
                <a:lumMod val="85000"/>
                <a:lumOff val="15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2" descr="组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11431" y="2277745"/>
            <a:ext cx="3234690" cy="468376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0AE7823-15C0-4C02-C8D8-1F94DC040E61}"/>
              </a:ext>
            </a:extLst>
          </p:cNvPr>
          <p:cNvSpPr/>
          <p:nvPr/>
        </p:nvSpPr>
        <p:spPr>
          <a:xfrm>
            <a:off x="-2481943" y="-203200"/>
            <a:ext cx="2421773" cy="2842260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B3982C8-6735-D671-63DC-439BB0788064}"/>
              </a:ext>
            </a:extLst>
          </p:cNvPr>
          <p:cNvSpPr/>
          <p:nvPr/>
        </p:nvSpPr>
        <p:spPr>
          <a:xfrm>
            <a:off x="10189029" y="-493486"/>
            <a:ext cx="2421773" cy="493486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1B0211F-892F-E46E-1738-4DF587290385}"/>
              </a:ext>
            </a:extLst>
          </p:cNvPr>
          <p:cNvSpPr/>
          <p:nvPr/>
        </p:nvSpPr>
        <p:spPr>
          <a:xfrm>
            <a:off x="1479176" y="7566859"/>
            <a:ext cx="7963453" cy="2842260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-11430" y="0"/>
            <a:ext cx="12203430" cy="6858000"/>
          </a:xfrm>
          <a:prstGeom prst="rect">
            <a:avLst/>
          </a:prstGeom>
          <a:gradFill>
            <a:gsLst>
              <a:gs pos="100000">
                <a:schemeClr val="accent1">
                  <a:lumMod val="5000"/>
                  <a:lumOff val="95000"/>
                </a:schemeClr>
              </a:gs>
              <a:gs pos="0">
                <a:srgbClr val="5CB2F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2526030" y="-2915285"/>
            <a:ext cx="7129145" cy="12202160"/>
          </a:xfrm>
          <a:prstGeom prst="rect">
            <a:avLst/>
          </a:prstGeom>
        </p:spPr>
      </p:pic>
      <p:pic>
        <p:nvPicPr>
          <p:cNvPr id="8" name="图片 7" descr="组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59080" y="0"/>
            <a:ext cx="1390015" cy="3190875"/>
          </a:xfrm>
          <a:prstGeom prst="rect">
            <a:avLst/>
          </a:prstGeom>
        </p:spPr>
      </p:pic>
      <p:pic>
        <p:nvPicPr>
          <p:cNvPr id="9" name="图片 8" descr="组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" y="2348230"/>
            <a:ext cx="2643505" cy="4318635"/>
          </a:xfrm>
          <a:prstGeom prst="rect">
            <a:avLst/>
          </a:prstGeom>
        </p:spPr>
      </p:pic>
      <p:pic>
        <p:nvPicPr>
          <p:cNvPr id="23" name="图片 22" descr="组 29"/>
          <p:cNvPicPr>
            <a:picLocks noChangeAspect="1"/>
          </p:cNvPicPr>
          <p:nvPr/>
        </p:nvPicPr>
        <p:blipFill>
          <a:blip r:embed="rId6"/>
          <a:srcRect l="116" r="41296" b="10474"/>
          <a:stretch>
            <a:fillRect/>
          </a:stretch>
        </p:blipFill>
        <p:spPr>
          <a:xfrm flipH="1">
            <a:off x="5633720" y="2021840"/>
            <a:ext cx="6558280" cy="4809490"/>
          </a:xfrm>
          <a:prstGeom prst="rect">
            <a:avLst/>
          </a:prstGeom>
        </p:spPr>
      </p:pic>
      <p:pic>
        <p:nvPicPr>
          <p:cNvPr id="7" name="图片 6" descr="组 5"/>
          <p:cNvPicPr>
            <a:picLocks noChangeAspect="1"/>
          </p:cNvPicPr>
          <p:nvPr/>
        </p:nvPicPr>
        <p:blipFill>
          <a:blip r:embed="rId7"/>
          <a:srcRect l="3926"/>
          <a:stretch>
            <a:fillRect/>
          </a:stretch>
        </p:blipFill>
        <p:spPr>
          <a:xfrm>
            <a:off x="582930" y="702945"/>
            <a:ext cx="3460750" cy="5259705"/>
          </a:xfrm>
          <a:prstGeom prst="rect">
            <a:avLst/>
          </a:prstGeom>
        </p:spPr>
      </p:pic>
      <p:pic>
        <p:nvPicPr>
          <p:cNvPr id="10" name="图片 9" descr="组 29"/>
          <p:cNvPicPr>
            <a:picLocks noChangeAspect="1"/>
          </p:cNvPicPr>
          <p:nvPr/>
        </p:nvPicPr>
        <p:blipFill>
          <a:blip r:embed="rId6"/>
          <a:srcRect l="56365" b="31865"/>
          <a:stretch>
            <a:fillRect/>
          </a:stretch>
        </p:blipFill>
        <p:spPr>
          <a:xfrm flipH="1">
            <a:off x="0" y="2639060"/>
            <a:ext cx="5233035" cy="3921125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0" y="4920615"/>
            <a:ext cx="12192000" cy="1937385"/>
            <a:chOff x="-324" y="9002"/>
            <a:chExt cx="21450" cy="2336"/>
          </a:xfrm>
        </p:grpSpPr>
        <p:pic>
          <p:nvPicPr>
            <p:cNvPr id="11" name="图片 10" descr="1"/>
            <p:cNvPicPr>
              <a:picLocks noChangeAspect="1"/>
            </p:cNvPicPr>
            <p:nvPr/>
          </p:nvPicPr>
          <p:blipFill>
            <a:blip r:embed="rId8"/>
            <a:srcRect t="78370"/>
            <a:stretch>
              <a:fillRect/>
            </a:stretch>
          </p:blipFill>
          <p:spPr>
            <a:xfrm>
              <a:off x="-324" y="9002"/>
              <a:ext cx="7200" cy="2336"/>
            </a:xfrm>
            <a:prstGeom prst="rect">
              <a:avLst/>
            </a:prstGeom>
          </p:spPr>
        </p:pic>
        <p:pic>
          <p:nvPicPr>
            <p:cNvPr id="12" name="图片 11" descr="1"/>
            <p:cNvPicPr>
              <a:picLocks noChangeAspect="1"/>
            </p:cNvPicPr>
            <p:nvPr/>
          </p:nvPicPr>
          <p:blipFill>
            <a:blip r:embed="rId8"/>
            <a:srcRect t="78370"/>
            <a:stretch>
              <a:fillRect/>
            </a:stretch>
          </p:blipFill>
          <p:spPr>
            <a:xfrm>
              <a:off x="6790" y="9002"/>
              <a:ext cx="7200" cy="2336"/>
            </a:xfrm>
            <a:prstGeom prst="rect">
              <a:avLst/>
            </a:prstGeom>
          </p:spPr>
        </p:pic>
        <p:pic>
          <p:nvPicPr>
            <p:cNvPr id="13" name="图片 12" descr="1"/>
            <p:cNvPicPr>
              <a:picLocks noChangeAspect="1"/>
            </p:cNvPicPr>
            <p:nvPr/>
          </p:nvPicPr>
          <p:blipFill>
            <a:blip r:embed="rId8"/>
            <a:srcRect t="78370"/>
            <a:stretch>
              <a:fillRect/>
            </a:stretch>
          </p:blipFill>
          <p:spPr>
            <a:xfrm>
              <a:off x="13926" y="9002"/>
              <a:ext cx="7200" cy="2336"/>
            </a:xfrm>
            <a:prstGeom prst="rect">
              <a:avLst/>
            </a:prstGeom>
          </p:spPr>
        </p:pic>
      </p:grpSp>
      <p:sp>
        <p:nvSpPr>
          <p:cNvPr id="16" name="文本框 1822"/>
          <p:cNvSpPr txBox="1"/>
          <p:nvPr/>
        </p:nvSpPr>
        <p:spPr>
          <a:xfrm>
            <a:off x="4444365" y="1379597"/>
            <a:ext cx="48107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dirty="0" err="1">
                <a:solidFill>
                  <a:srgbClr val="5CB2F3"/>
                </a:solidFill>
                <a:latin typeface="SVN-SAF" panose="02040603050506020204" pitchFamily="18" charset="0"/>
                <a:ea typeface="字魂100号-方方先锋体" panose="00000500000000000000" pitchFamily="2" charset="-122"/>
              </a:rPr>
              <a:t>Hẹn</a:t>
            </a:r>
            <a:endParaRPr lang="en-US" altLang="zh-CN" sz="9600" dirty="0">
              <a:solidFill>
                <a:srgbClr val="5CB2F3"/>
              </a:solidFill>
              <a:latin typeface="SVN-SAF" panose="02040603050506020204" pitchFamily="18" charset="0"/>
              <a:ea typeface="字魂100号-方方先锋体" panose="00000500000000000000" pitchFamily="2" charset="-122"/>
            </a:endParaRPr>
          </a:p>
          <a:p>
            <a:pPr algn="ctr"/>
            <a:r>
              <a:rPr lang="en-US" altLang="zh-CN" sz="9600" dirty="0" err="1">
                <a:solidFill>
                  <a:srgbClr val="5CB2F3"/>
                </a:solidFill>
                <a:latin typeface="SVN-SAF" panose="02040603050506020204" pitchFamily="18" charset="0"/>
                <a:ea typeface="字魂100号-方方先锋体" panose="00000500000000000000" pitchFamily="2" charset="-122"/>
              </a:rPr>
              <a:t>Gặp</a:t>
            </a:r>
            <a:r>
              <a:rPr lang="en-US" altLang="zh-CN" sz="9600" dirty="0">
                <a:solidFill>
                  <a:srgbClr val="5CB2F3"/>
                </a:solidFill>
                <a:latin typeface="SVN-SAF" panose="02040603050506020204" pitchFamily="18" charset="0"/>
                <a:ea typeface="字魂100号-方方先锋体" panose="00000500000000000000" pitchFamily="2" charset="-122"/>
              </a:rPr>
              <a:t> </a:t>
            </a:r>
            <a:r>
              <a:rPr lang="en-US" altLang="zh-CN" sz="9600" dirty="0" err="1">
                <a:solidFill>
                  <a:srgbClr val="5CB2F3"/>
                </a:solidFill>
                <a:latin typeface="SVN-SAF" panose="02040603050506020204" pitchFamily="18" charset="0"/>
                <a:ea typeface="字魂100号-方方先锋体" panose="00000500000000000000" pitchFamily="2" charset="-122"/>
              </a:rPr>
              <a:t>lại</a:t>
            </a:r>
            <a:endParaRPr lang="zh-CN" altLang="en-US" sz="9600" dirty="0">
              <a:solidFill>
                <a:srgbClr val="5CB2F3"/>
              </a:solidFill>
              <a:latin typeface="SVN-SAF" panose="02040603050506020204" pitchFamily="18" charset="0"/>
              <a:ea typeface="字魂100号-方方先锋体" panose="00000500000000000000" pitchFamily="2" charset="-122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7638CF6-DA1B-1B84-A816-829E16371197}"/>
              </a:ext>
            </a:extLst>
          </p:cNvPr>
          <p:cNvSpPr/>
          <p:nvPr/>
        </p:nvSpPr>
        <p:spPr>
          <a:xfrm>
            <a:off x="-2481943" y="-203200"/>
            <a:ext cx="2421773" cy="2842260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719AEB4-0A27-A4D9-B6F1-EEE9D03B0445}"/>
              </a:ext>
            </a:extLst>
          </p:cNvPr>
          <p:cNvSpPr/>
          <p:nvPr/>
        </p:nvSpPr>
        <p:spPr>
          <a:xfrm>
            <a:off x="10189029" y="-493486"/>
            <a:ext cx="2421773" cy="493486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CD866EF-D576-843E-2FF6-A137A103C395}"/>
              </a:ext>
            </a:extLst>
          </p:cNvPr>
          <p:cNvSpPr/>
          <p:nvPr/>
        </p:nvSpPr>
        <p:spPr>
          <a:xfrm>
            <a:off x="1479176" y="7566859"/>
            <a:ext cx="7963453" cy="2842260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文本框 912"/>
          <p:cNvSpPr txBox="1"/>
          <p:nvPr/>
        </p:nvSpPr>
        <p:spPr>
          <a:xfrm>
            <a:off x="2180494" y="959534"/>
            <a:ext cx="55655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 err="1">
                <a:ln w="1270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SAF" panose="02040603050506020204" pitchFamily="18" charset="0"/>
                <a:ea typeface="字魂100号-方方先锋体" panose="00000500000000000000" pitchFamily="2" charset="-122"/>
              </a:rPr>
              <a:t>Yêu</a:t>
            </a:r>
            <a:r>
              <a:rPr lang="en-US" altLang="zh-CN" sz="4800" dirty="0">
                <a:ln w="1270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SAF" panose="02040603050506020204" pitchFamily="18" charset="0"/>
                <a:ea typeface="字魂100号-方方先锋体" panose="00000500000000000000" pitchFamily="2" charset="-122"/>
              </a:rPr>
              <a:t> </a:t>
            </a:r>
            <a:r>
              <a:rPr lang="en-US" altLang="zh-CN" sz="4800" dirty="0" err="1">
                <a:ln w="1270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SAF" panose="02040603050506020204" pitchFamily="18" charset="0"/>
                <a:ea typeface="字魂100号-方方先锋体" panose="00000500000000000000" pitchFamily="2" charset="-122"/>
              </a:rPr>
              <a:t>cầu</a:t>
            </a:r>
            <a:r>
              <a:rPr lang="en-US" altLang="zh-CN" sz="4800" dirty="0">
                <a:ln w="1270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SAF" panose="02040603050506020204" pitchFamily="18" charset="0"/>
                <a:ea typeface="字魂100号-方方先锋体" panose="00000500000000000000" pitchFamily="2" charset="-122"/>
              </a:rPr>
              <a:t> </a:t>
            </a:r>
            <a:r>
              <a:rPr lang="en-US" altLang="zh-CN" sz="4800" dirty="0" err="1">
                <a:ln w="1270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SAF" panose="02040603050506020204" pitchFamily="18" charset="0"/>
                <a:ea typeface="字魂100号-方方先锋体" panose="00000500000000000000" pitchFamily="2" charset="-122"/>
              </a:rPr>
              <a:t>cần</a:t>
            </a:r>
            <a:r>
              <a:rPr lang="en-US" altLang="zh-CN" sz="4800" dirty="0">
                <a:ln w="1270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SAF" panose="02040603050506020204" pitchFamily="18" charset="0"/>
                <a:ea typeface="字魂100号-方方先锋体" panose="00000500000000000000" pitchFamily="2" charset="-122"/>
              </a:rPr>
              <a:t> </a:t>
            </a:r>
            <a:r>
              <a:rPr lang="en-US" altLang="zh-CN" sz="4800" dirty="0" err="1">
                <a:ln w="1270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SAF" panose="02040603050506020204" pitchFamily="18" charset="0"/>
                <a:ea typeface="字魂100号-方方先锋体" panose="00000500000000000000" pitchFamily="2" charset="-122"/>
              </a:rPr>
              <a:t>đạt</a:t>
            </a:r>
            <a:endParaRPr lang="zh-CN" altLang="en-US" sz="4800" dirty="0">
              <a:ln w="12700"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VN-SAF" panose="02040603050506020204" pitchFamily="18" charset="0"/>
              <a:ea typeface="字魂100号-方方先锋体" panose="00000500000000000000" pitchFamily="2" charset="-12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80494" y="1790531"/>
            <a:ext cx="6893168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0"/>
              </a:spcAft>
              <a:buAutoNum type="arabicPeriod"/>
            </a:pPr>
            <a:r>
              <a:rPr lang="nl-NL" b="1" dirty="0">
                <a:latin typeface="Cambria" panose="02040503050406030204" pitchFamily="18" charset="0"/>
                <a:ea typeface="Cambria" panose="02040503050406030204" pitchFamily="18" charset="0"/>
              </a:rPr>
              <a:t>Năng lực đặc thù: 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nl-NL" dirty="0">
                <a:latin typeface="Cambria" panose="02040503050406030204" pitchFamily="18" charset="0"/>
                <a:ea typeface="Cambria" panose="02040503050406030204" pitchFamily="18" charset="0"/>
              </a:rPr>
              <a:t>Hệ thống được kiến thức đã học của chủ đề Con người và sức khoẻ.</a:t>
            </a:r>
            <a:endParaRPr lang="en-US" sz="1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nl-NL" dirty="0">
                <a:latin typeface="Cambria" panose="02040503050406030204" pitchFamily="18" charset="0"/>
                <a:ea typeface="Cambria" panose="02040503050406030204" pitchFamily="18" charset="0"/>
              </a:rPr>
              <a:t>Xây dựng và  thực hiện được thời gian biểu phù hợp để có được thói quen học tập, vui chơi, ăn uống, nghỉ ngơi điều độ và ngủ đủ giấc.</a:t>
            </a:r>
            <a:endParaRPr lang="en-US" sz="1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2.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lực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chung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1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 algn="just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lực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chủ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 algn="just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lực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quyết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vấn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sáng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tạo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 algn="just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lực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giao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tiếp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3.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Phẩm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chất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1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§"/>
              <a:tabLst>
                <a:tab pos="876300" algn="l"/>
              </a:tabLst>
            </a:pP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Phẩm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chất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ái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§"/>
              <a:tabLst>
                <a:tab pos="876300" algn="l"/>
              </a:tabLst>
            </a:pP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Phẩm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chất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chăm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Phẩm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chất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trách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nhiệm</a:t>
            </a:r>
            <a:endParaRPr lang="en-US" sz="16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6C1139-E9AC-6D9D-CE7C-CC0DB29E43F3}"/>
              </a:ext>
            </a:extLst>
          </p:cNvPr>
          <p:cNvSpPr/>
          <p:nvPr/>
        </p:nvSpPr>
        <p:spPr>
          <a:xfrm>
            <a:off x="-2481943" y="-203200"/>
            <a:ext cx="2421773" cy="2842260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6383C87-C355-9490-789E-114A4CC31AC3}"/>
              </a:ext>
            </a:extLst>
          </p:cNvPr>
          <p:cNvSpPr/>
          <p:nvPr/>
        </p:nvSpPr>
        <p:spPr>
          <a:xfrm>
            <a:off x="10189029" y="-493486"/>
            <a:ext cx="2421773" cy="493486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9F8C062-36B0-AA2C-AF8C-FE5FBF571FD0}"/>
              </a:ext>
            </a:extLst>
          </p:cNvPr>
          <p:cNvSpPr/>
          <p:nvPr/>
        </p:nvSpPr>
        <p:spPr>
          <a:xfrm>
            <a:off x="1479176" y="7566859"/>
            <a:ext cx="7963453" cy="2842260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3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24" name="组合 1823"/>
          <p:cNvGrpSpPr/>
          <p:nvPr/>
        </p:nvGrpSpPr>
        <p:grpSpPr>
          <a:xfrm>
            <a:off x="5089918" y="1277276"/>
            <a:ext cx="2012164" cy="584776"/>
            <a:chOff x="5404636" y="1930398"/>
            <a:chExt cx="2012164" cy="584776"/>
          </a:xfrm>
        </p:grpSpPr>
        <p:sp>
          <p:nvSpPr>
            <p:cNvPr id="1819" name="矩形: 圆角 1818"/>
            <p:cNvSpPr/>
            <p:nvPr/>
          </p:nvSpPr>
          <p:spPr>
            <a:xfrm>
              <a:off x="5404636" y="1930399"/>
              <a:ext cx="2012164" cy="584775"/>
            </a:xfrm>
            <a:prstGeom prst="roundRect">
              <a:avLst>
                <a:gd name="adj" fmla="val 11703"/>
              </a:avLst>
            </a:prstGeom>
            <a:solidFill>
              <a:srgbClr val="5FAE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bg1"/>
                </a:solidFill>
                <a:latin typeface="SVN-SAF" panose="02040603050506020204" pitchFamily="18" charset="0"/>
              </a:endParaRPr>
            </a:p>
          </p:txBody>
        </p:sp>
        <p:sp>
          <p:nvSpPr>
            <p:cNvPr id="1820" name="文本框 1819"/>
            <p:cNvSpPr txBox="1"/>
            <p:nvPr/>
          </p:nvSpPr>
          <p:spPr>
            <a:xfrm>
              <a:off x="5404636" y="1930398"/>
              <a:ext cx="20116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chemeClr val="bg1"/>
                  </a:solidFill>
                  <a:latin typeface="SVN-SAF" panose="02040603050506020204" pitchFamily="18" charset="0"/>
                  <a:ea typeface="思源黑体 CN Regular" panose="020B0500000000000000" pitchFamily="34" charset="-122"/>
                </a:rPr>
                <a:t>01</a:t>
              </a:r>
            </a:p>
          </p:txBody>
        </p:sp>
      </p:grpSp>
      <p:sp>
        <p:nvSpPr>
          <p:cNvPr id="1823" name="文本框 1822"/>
          <p:cNvSpPr txBox="1"/>
          <p:nvPr/>
        </p:nvSpPr>
        <p:spPr>
          <a:xfrm>
            <a:off x="3690378" y="1938056"/>
            <a:ext cx="48107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dirty="0">
                <a:solidFill>
                  <a:srgbClr val="5CB2F3"/>
                </a:solidFill>
                <a:latin typeface="SVN-SAF" panose="02040603050506020204" pitchFamily="18" charset="0"/>
                <a:ea typeface="字魂100号-方方先锋体" panose="00000500000000000000" pitchFamily="2" charset="-122"/>
              </a:rPr>
              <a:t>KHỞI ĐỘNG</a:t>
            </a:r>
            <a:endParaRPr lang="zh-CN" altLang="en-US" sz="9600" dirty="0">
              <a:solidFill>
                <a:srgbClr val="5CB2F3"/>
              </a:solidFill>
              <a:latin typeface="SVN-SAF" panose="02040603050506020204" pitchFamily="18" charset="0"/>
              <a:ea typeface="字魂100号-方方先锋体" panose="00000500000000000000" pitchFamily="2" charset="-122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6FD1630-8645-BBDF-073B-68278B5E5EAF}"/>
              </a:ext>
            </a:extLst>
          </p:cNvPr>
          <p:cNvSpPr/>
          <p:nvPr/>
        </p:nvSpPr>
        <p:spPr>
          <a:xfrm>
            <a:off x="-2481943" y="-203200"/>
            <a:ext cx="2421773" cy="2842260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6EDD0B9-76FB-BF81-4840-8E99F597625F}"/>
              </a:ext>
            </a:extLst>
          </p:cNvPr>
          <p:cNvSpPr/>
          <p:nvPr/>
        </p:nvSpPr>
        <p:spPr>
          <a:xfrm>
            <a:off x="9770227" y="-965695"/>
            <a:ext cx="2421773" cy="965695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E4E3BD0-6B12-A865-F895-9D92E6E936C7}"/>
              </a:ext>
            </a:extLst>
          </p:cNvPr>
          <p:cNvSpPr/>
          <p:nvPr/>
        </p:nvSpPr>
        <p:spPr>
          <a:xfrm>
            <a:off x="1268605" y="7540172"/>
            <a:ext cx="9297795" cy="2842260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1479176" y="1119431"/>
            <a:ext cx="10332644" cy="2338054"/>
            <a:chOff x="314959" y="1374887"/>
            <a:chExt cx="10332644" cy="2338054"/>
          </a:xfrm>
        </p:grpSpPr>
        <p:sp>
          <p:nvSpPr>
            <p:cNvPr id="14" name="文本框 13"/>
            <p:cNvSpPr txBox="1"/>
            <p:nvPr/>
          </p:nvSpPr>
          <p:spPr>
            <a:xfrm>
              <a:off x="314959" y="1706110"/>
              <a:ext cx="10332644" cy="20068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hangingPunct="1">
                <a:lnSpc>
                  <a:spcPct val="210000"/>
                </a:lnSpc>
              </a:pPr>
              <a:r>
                <a:rPr lang="en-US" altLang="zh-CN" sz="7200" dirty="0">
                  <a:solidFill>
                    <a:schemeClr val="accent4">
                      <a:lumMod val="75000"/>
                    </a:schemeClr>
                  </a:solidFill>
                  <a:latin typeface="SVN-SAF" panose="02040603050506020204" pitchFamily="18" charset="0"/>
                  <a:ea typeface="微软雅黑" panose="020B0503020204020204" charset="-122"/>
                </a:rPr>
                <a:t>AI THÔNG MINH HƠN ?</a:t>
              </a:r>
              <a:endParaRPr lang="zh-CN" altLang="en-US" sz="7200" dirty="0">
                <a:solidFill>
                  <a:schemeClr val="accent4">
                    <a:lumMod val="75000"/>
                  </a:schemeClr>
                </a:solidFill>
                <a:latin typeface="SVN-SAF" panose="02040603050506020204" pitchFamily="18" charset="0"/>
                <a:ea typeface="微软雅黑" panose="020B0503020204020204" charset="-122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3280632" y="1374887"/>
              <a:ext cx="3596491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 eaLnBrk="1" hangingPunct="1">
                <a:lnSpc>
                  <a:spcPct val="120000"/>
                </a:lnSpc>
              </a:pPr>
              <a:r>
                <a:rPr lang="en-US" altLang="zh-CN" sz="6000" b="1" dirty="0">
                  <a:solidFill>
                    <a:srgbClr val="0070C0"/>
                  </a:solidFill>
                  <a:latin typeface="SVN-SAF" panose="02040603050506020204" pitchFamily="18" charset="0"/>
                  <a:ea typeface="微软雅黑" panose="020B0503020204020204" charset="-122"/>
                </a:rPr>
                <a:t>TRÒ CHƠI</a:t>
              </a:r>
              <a:endParaRPr lang="zh-CN" altLang="en-US" sz="6000" b="1" dirty="0">
                <a:solidFill>
                  <a:srgbClr val="0070C0"/>
                </a:solidFill>
                <a:latin typeface="SVN-SAF" panose="02040603050506020204" pitchFamily="18" charset="0"/>
                <a:ea typeface="微软雅黑" panose="020B0503020204020204" charset="-122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864" l="296" r="9881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39231" y="3457485"/>
            <a:ext cx="3606796" cy="28171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97" b="100000" l="9390" r="100000">
                        <a14:foregroundMark x1="29577" y1="22709" x2="34272" y2="27092"/>
                        <a14:foregroundMark x1="70423" y1="13546" x2="64319" y2="1952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571041">
            <a:off x="7763386" y="669913"/>
            <a:ext cx="1325082" cy="156148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D308E0A-7569-7B62-D664-7B388E38C9E1}"/>
              </a:ext>
            </a:extLst>
          </p:cNvPr>
          <p:cNvSpPr/>
          <p:nvPr/>
        </p:nvSpPr>
        <p:spPr>
          <a:xfrm>
            <a:off x="-2425434" y="-12683"/>
            <a:ext cx="2421773" cy="2842260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B34FE51-EA6B-A869-71A9-F2FCF8F1678E}"/>
              </a:ext>
            </a:extLst>
          </p:cNvPr>
          <p:cNvSpPr/>
          <p:nvPr/>
        </p:nvSpPr>
        <p:spPr>
          <a:xfrm>
            <a:off x="1479176" y="7566859"/>
            <a:ext cx="7963453" cy="2842260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0A21FC3-CFCC-F452-8041-A93F9DD0834A}"/>
              </a:ext>
            </a:extLst>
          </p:cNvPr>
          <p:cNvSpPr/>
          <p:nvPr/>
        </p:nvSpPr>
        <p:spPr>
          <a:xfrm>
            <a:off x="8512813" y="-1052462"/>
            <a:ext cx="3679187" cy="992568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183765" y="1449070"/>
            <a:ext cx="8409305" cy="395986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文本框 1"/>
          <p:cNvSpPr txBox="1"/>
          <p:nvPr/>
        </p:nvSpPr>
        <p:spPr>
          <a:xfrm>
            <a:off x="2336980" y="2133507"/>
            <a:ext cx="5773393" cy="193899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4000" dirty="0" err="1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SVN-SAF" panose="02040603050506020204" pitchFamily="18" charset="0"/>
              </a:rPr>
              <a:t>Cơ</a:t>
            </a:r>
            <a:r>
              <a:rPr lang="en-US" sz="4000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SVN-SAF" panose="02040603050506020204" pitchFamily="18" charset="0"/>
              </a:rPr>
              <a:t> </a:t>
            </a:r>
            <a:r>
              <a:rPr lang="en-US" sz="4000" dirty="0" err="1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SVN-SAF" panose="02040603050506020204" pitchFamily="18" charset="0"/>
              </a:rPr>
              <a:t>quan</a:t>
            </a:r>
            <a:r>
              <a:rPr lang="en-US" sz="4000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SVN-SAF" panose="02040603050506020204" pitchFamily="18" charset="0"/>
              </a:rPr>
              <a:t> </a:t>
            </a:r>
            <a:r>
              <a:rPr lang="en-US" sz="4000" dirty="0" err="1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SVN-SAF" panose="02040603050506020204" pitchFamily="18" charset="0"/>
              </a:rPr>
              <a:t>thần</a:t>
            </a:r>
            <a:r>
              <a:rPr lang="en-US" sz="4000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SVN-SAF" panose="02040603050506020204" pitchFamily="18" charset="0"/>
              </a:rPr>
              <a:t> </a:t>
            </a:r>
            <a:r>
              <a:rPr lang="en-US" sz="4000" dirty="0" err="1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SVN-SAF" panose="02040603050506020204" pitchFamily="18" charset="0"/>
              </a:rPr>
              <a:t>kinh</a:t>
            </a:r>
            <a:r>
              <a:rPr lang="en-US" sz="4000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SVN-SAF" panose="02040603050506020204" pitchFamily="18" charset="0"/>
              </a:rPr>
              <a:t> </a:t>
            </a:r>
          </a:p>
          <a:p>
            <a:pPr algn="ctr"/>
            <a:r>
              <a:rPr lang="en-US" sz="4000" dirty="0" err="1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SVN-SAF" panose="02040603050506020204" pitchFamily="18" charset="0"/>
              </a:rPr>
              <a:t>trung</a:t>
            </a:r>
            <a:r>
              <a:rPr lang="en-US" sz="4000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SVN-SAF" panose="02040603050506020204" pitchFamily="18" charset="0"/>
              </a:rPr>
              <a:t> </a:t>
            </a:r>
            <a:r>
              <a:rPr lang="en-US" sz="4000" dirty="0" err="1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SVN-SAF" panose="02040603050506020204" pitchFamily="18" charset="0"/>
              </a:rPr>
              <a:t>ương</a:t>
            </a:r>
            <a:r>
              <a:rPr lang="en-US" sz="4000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SVN-SAF" panose="02040603050506020204" pitchFamily="18" charset="0"/>
              </a:rPr>
              <a:t> </a:t>
            </a:r>
            <a:r>
              <a:rPr lang="en-US" sz="4000" dirty="0" err="1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SVN-SAF" panose="02040603050506020204" pitchFamily="18" charset="0"/>
              </a:rPr>
              <a:t>điều</a:t>
            </a:r>
            <a:r>
              <a:rPr lang="en-US" sz="4000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SVN-SAF" panose="02040603050506020204" pitchFamily="18" charset="0"/>
              </a:rPr>
              <a:t> </a:t>
            </a:r>
            <a:r>
              <a:rPr lang="en-US" sz="4000" dirty="0" err="1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SVN-SAF" panose="02040603050506020204" pitchFamily="18" charset="0"/>
              </a:rPr>
              <a:t>khiển</a:t>
            </a:r>
            <a:r>
              <a:rPr lang="en-US" sz="4000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SVN-SAF" panose="02040603050506020204" pitchFamily="18" charset="0"/>
              </a:rPr>
              <a:t> </a:t>
            </a:r>
            <a:r>
              <a:rPr lang="en-US" sz="4000" dirty="0" err="1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SVN-SAF" panose="02040603050506020204" pitchFamily="18" charset="0"/>
              </a:rPr>
              <a:t>mọi</a:t>
            </a:r>
            <a:r>
              <a:rPr lang="en-US" sz="4000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SVN-SAF" panose="02040603050506020204" pitchFamily="18" charset="0"/>
              </a:rPr>
              <a:t> </a:t>
            </a:r>
            <a:r>
              <a:rPr lang="en-US" sz="4000" dirty="0" err="1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SVN-SAF" panose="02040603050506020204" pitchFamily="18" charset="0"/>
              </a:rPr>
              <a:t>hoạt</a:t>
            </a:r>
            <a:r>
              <a:rPr lang="en-US" sz="4000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SVN-SAF" panose="02040603050506020204" pitchFamily="18" charset="0"/>
              </a:rPr>
              <a:t> </a:t>
            </a:r>
            <a:r>
              <a:rPr lang="en-US" sz="4000" dirty="0" err="1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SVN-SAF" panose="02040603050506020204" pitchFamily="18" charset="0"/>
              </a:rPr>
              <a:t>động</a:t>
            </a:r>
            <a:r>
              <a:rPr lang="en-US" sz="4000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SVN-SAF" panose="02040603050506020204" pitchFamily="18" charset="0"/>
              </a:rPr>
              <a:t> </a:t>
            </a:r>
            <a:r>
              <a:rPr lang="en-US" sz="4000" dirty="0" err="1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SVN-SAF" panose="02040603050506020204" pitchFamily="18" charset="0"/>
              </a:rPr>
              <a:t>của</a:t>
            </a:r>
            <a:r>
              <a:rPr lang="en-US" sz="4000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SVN-SAF" panose="02040603050506020204" pitchFamily="18" charset="0"/>
              </a:rPr>
              <a:t> </a:t>
            </a:r>
            <a:r>
              <a:rPr lang="en-US" sz="4000" dirty="0" err="1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SVN-SAF" panose="02040603050506020204" pitchFamily="18" charset="0"/>
              </a:rPr>
              <a:t>cơ</a:t>
            </a:r>
            <a:r>
              <a:rPr lang="en-US" sz="4000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SVN-SAF" panose="02040603050506020204" pitchFamily="18" charset="0"/>
              </a:rPr>
              <a:t> </a:t>
            </a:r>
            <a:r>
              <a:rPr lang="en-US" sz="4000" dirty="0" err="1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SVN-SAF" panose="02040603050506020204" pitchFamily="18" charset="0"/>
              </a:rPr>
              <a:t>thể</a:t>
            </a:r>
            <a:r>
              <a:rPr lang="en-US" sz="4000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SVN-SAF" panose="02040603050506020204" pitchFamily="18" charset="0"/>
              </a:rPr>
              <a:t> </a:t>
            </a:r>
            <a:r>
              <a:rPr lang="en-US" sz="4000" dirty="0" err="1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SVN-SAF" panose="02040603050506020204" pitchFamily="18" charset="0"/>
              </a:rPr>
              <a:t>là</a:t>
            </a:r>
            <a:r>
              <a:rPr lang="en-US" sz="4000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SVN-SAF" panose="02040603050506020204" pitchFamily="18" charset="0"/>
              </a:rPr>
              <a:t> ?</a:t>
            </a:r>
            <a:endParaRPr lang="zh-CN" altLang="en-US" sz="4400" dirty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accent4">
                  <a:lumMod val="75000"/>
                </a:schemeClr>
              </a:solidFill>
              <a:latin typeface="SVN-SAF" panose="02040603050506020204" pitchFamily="18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935848" y="529459"/>
            <a:ext cx="2112152" cy="919611"/>
          </a:xfrm>
          <a:prstGeom prst="rect">
            <a:avLst/>
          </a:prstGeom>
          <a:solidFill>
            <a:schemeClr val="bg1"/>
          </a:solidFill>
          <a:ln w="28575">
            <a:solidFill>
              <a:srgbClr val="5CB2F3"/>
            </a:solidFill>
            <a:prstDash val="dash"/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ct val="120000"/>
              </a:lnSpc>
            </a:pPr>
            <a:r>
              <a:rPr lang="en-US" altLang="zh-CN" sz="4800" b="1" dirty="0">
                <a:solidFill>
                  <a:srgbClr val="0070C0"/>
                </a:solidFill>
                <a:latin typeface="SVN-SAF" panose="02040603050506020204" pitchFamily="18" charset="0"/>
                <a:ea typeface="微软雅黑" panose="020B0503020204020204" charset="-122"/>
              </a:rPr>
              <a:t>CÂU 1</a:t>
            </a:r>
            <a:endParaRPr lang="zh-CN" altLang="en-US" sz="4800" b="1" dirty="0">
              <a:solidFill>
                <a:srgbClr val="0070C0"/>
              </a:solidFill>
              <a:latin typeface="SVN-SAF" panose="02040603050506020204" pitchFamily="18" charset="0"/>
              <a:ea typeface="微软雅黑" panose="020B0503020204020204" charset="-122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485" l="0" r="90000">
                        <a14:foregroundMark x1="11250" y1="13333" x2="26250" y2="24242"/>
                        <a14:foregroundMark x1="22917" y1="3636" x2="22917" y2="3636"/>
                        <a14:foregroundMark x1="15833" y1="1818" x2="14583" y2="1818"/>
                        <a14:foregroundMark x1="7083" y1="5152" x2="7083" y2="5152"/>
                        <a14:foregroundMark x1="2083" y1="11515" x2="2083" y2="11515"/>
                        <a14:foregroundMark x1="3750" y1="17879" x2="3750" y2="1787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9243568" y="2760785"/>
            <a:ext cx="2417164" cy="33236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110373" y="1917465"/>
            <a:ext cx="3016528" cy="1686639"/>
          </a:xfrm>
          <a:prstGeom prst="cloud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6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VN-SAF" panose="02040603050506020204" pitchFamily="18" charset="0"/>
              </a:rPr>
              <a:t>não</a:t>
            </a:r>
            <a:endParaRPr lang="en-US" sz="6600" dirty="0">
              <a:solidFill>
                <a:schemeClr val="tx1">
                  <a:lumMod val="75000"/>
                  <a:lumOff val="25000"/>
                </a:schemeClr>
              </a:solidFill>
              <a:latin typeface="SVN-SAF" panose="020406030505060202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C543FD9-1FE9-4493-A075-B7D19A00C616}"/>
              </a:ext>
            </a:extLst>
          </p:cNvPr>
          <p:cNvSpPr/>
          <p:nvPr/>
        </p:nvSpPr>
        <p:spPr>
          <a:xfrm>
            <a:off x="-2452864" y="-81476"/>
            <a:ext cx="2421773" cy="2842260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3440F7E-ADA8-568A-1BEA-DD48DA9517E1}"/>
              </a:ext>
            </a:extLst>
          </p:cNvPr>
          <p:cNvSpPr/>
          <p:nvPr/>
        </p:nvSpPr>
        <p:spPr>
          <a:xfrm>
            <a:off x="9916014" y="-574962"/>
            <a:ext cx="2421773" cy="493486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153CD5D-C91E-AD27-527F-F72157615266}"/>
              </a:ext>
            </a:extLst>
          </p:cNvPr>
          <p:cNvSpPr/>
          <p:nvPr/>
        </p:nvSpPr>
        <p:spPr>
          <a:xfrm>
            <a:off x="1479176" y="7566859"/>
            <a:ext cx="7963453" cy="2842260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  <p:bldP spid="19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891347" y="1711431"/>
            <a:ext cx="8409305" cy="395986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2702950" y="2074845"/>
            <a:ext cx="5324427" cy="212365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4400" dirty="0" err="1">
                <a:solidFill>
                  <a:schemeClr val="accent3">
                    <a:lumMod val="75000"/>
                  </a:schemeClr>
                </a:solidFill>
                <a:latin typeface="SVN-SAF" panose="02040603050506020204" pitchFamily="18" charset="0"/>
              </a:rPr>
              <a:t>Một</a:t>
            </a:r>
            <a:r>
              <a:rPr lang="en-US" sz="4400" dirty="0">
                <a:solidFill>
                  <a:schemeClr val="accent3">
                    <a:lumMod val="75000"/>
                  </a:schemeClr>
                </a:solidFill>
                <a:latin typeface="SVN-SAF" panose="02040603050506020204" pitchFamily="18" charset="0"/>
              </a:rPr>
              <a:t> </a:t>
            </a:r>
            <a:r>
              <a:rPr lang="en-US" sz="4400" dirty="0" err="1">
                <a:solidFill>
                  <a:schemeClr val="accent3">
                    <a:lumMod val="75000"/>
                  </a:schemeClr>
                </a:solidFill>
                <a:latin typeface="SVN-SAF" panose="02040603050506020204" pitchFamily="18" charset="0"/>
              </a:rPr>
              <a:t>trạng</a:t>
            </a:r>
            <a:r>
              <a:rPr lang="en-US" sz="4400" dirty="0">
                <a:solidFill>
                  <a:schemeClr val="accent3">
                    <a:lumMod val="75000"/>
                  </a:schemeClr>
                </a:solidFill>
                <a:latin typeface="SVN-SAF" panose="02040603050506020204" pitchFamily="18" charset="0"/>
              </a:rPr>
              <a:t> </a:t>
            </a:r>
            <a:r>
              <a:rPr lang="en-US" sz="4400" dirty="0" err="1">
                <a:solidFill>
                  <a:schemeClr val="accent3">
                    <a:lumMod val="75000"/>
                  </a:schemeClr>
                </a:solidFill>
                <a:latin typeface="SVN-SAF" panose="02040603050506020204" pitchFamily="18" charset="0"/>
              </a:rPr>
              <a:t>thái</a:t>
            </a:r>
            <a:r>
              <a:rPr lang="en-US" sz="4400" dirty="0">
                <a:solidFill>
                  <a:schemeClr val="accent3">
                    <a:lumMod val="75000"/>
                  </a:schemeClr>
                </a:solidFill>
                <a:latin typeface="SVN-SAF" panose="02040603050506020204" pitchFamily="18" charset="0"/>
              </a:rPr>
              <a:t> </a:t>
            </a:r>
            <a:r>
              <a:rPr lang="en-US" sz="4400" dirty="0" err="1">
                <a:solidFill>
                  <a:schemeClr val="accent3">
                    <a:lumMod val="75000"/>
                  </a:schemeClr>
                </a:solidFill>
                <a:latin typeface="SVN-SAF" panose="02040603050506020204" pitchFamily="18" charset="0"/>
              </a:rPr>
              <a:t>tâm</a:t>
            </a:r>
            <a:r>
              <a:rPr lang="en-US" sz="4400" dirty="0">
                <a:solidFill>
                  <a:schemeClr val="accent3">
                    <a:lumMod val="75000"/>
                  </a:schemeClr>
                </a:solidFill>
                <a:latin typeface="SVN-SAF" panose="02040603050506020204" pitchFamily="18" charset="0"/>
              </a:rPr>
              <a:t> </a:t>
            </a:r>
            <a:r>
              <a:rPr lang="en-US" sz="4400" dirty="0" err="1">
                <a:solidFill>
                  <a:schemeClr val="accent3">
                    <a:lumMod val="75000"/>
                  </a:schemeClr>
                </a:solidFill>
                <a:latin typeface="SVN-SAF" panose="02040603050506020204" pitchFamily="18" charset="0"/>
              </a:rPr>
              <a:t>lí</a:t>
            </a:r>
            <a:r>
              <a:rPr lang="en-US" sz="4400" dirty="0">
                <a:solidFill>
                  <a:schemeClr val="accent3">
                    <a:lumMod val="75000"/>
                  </a:schemeClr>
                </a:solidFill>
                <a:latin typeface="SVN-SAF" panose="02040603050506020204" pitchFamily="18" charset="0"/>
              </a:rPr>
              <a:t> </a:t>
            </a:r>
            <a:r>
              <a:rPr lang="en-US" sz="4400" dirty="0" err="1">
                <a:solidFill>
                  <a:schemeClr val="accent3">
                    <a:lumMod val="75000"/>
                  </a:schemeClr>
                </a:solidFill>
                <a:latin typeface="SVN-SAF" panose="02040603050506020204" pitchFamily="18" charset="0"/>
              </a:rPr>
              <a:t>rất</a:t>
            </a:r>
            <a:r>
              <a:rPr lang="en-US" sz="4400" dirty="0">
                <a:solidFill>
                  <a:schemeClr val="accent3">
                    <a:lumMod val="75000"/>
                  </a:schemeClr>
                </a:solidFill>
                <a:latin typeface="SVN-SAF" panose="02040603050506020204" pitchFamily="18" charset="0"/>
              </a:rPr>
              <a:t> </a:t>
            </a:r>
            <a:r>
              <a:rPr lang="en-US" sz="4400" dirty="0" err="1">
                <a:solidFill>
                  <a:schemeClr val="accent3">
                    <a:lumMod val="75000"/>
                  </a:schemeClr>
                </a:solidFill>
                <a:latin typeface="SVN-SAF" panose="02040603050506020204" pitchFamily="18" charset="0"/>
              </a:rPr>
              <a:t>tốt</a:t>
            </a:r>
            <a:r>
              <a:rPr lang="en-US" sz="4400" dirty="0">
                <a:solidFill>
                  <a:schemeClr val="accent3">
                    <a:lumMod val="75000"/>
                  </a:schemeClr>
                </a:solidFill>
                <a:latin typeface="SVN-SAF" panose="02040603050506020204" pitchFamily="18" charset="0"/>
              </a:rPr>
              <a:t> </a:t>
            </a:r>
            <a:r>
              <a:rPr lang="en-US" sz="4400" dirty="0" err="1">
                <a:solidFill>
                  <a:schemeClr val="accent3">
                    <a:lumMod val="75000"/>
                  </a:schemeClr>
                </a:solidFill>
                <a:latin typeface="SVN-SAF" panose="02040603050506020204" pitchFamily="18" charset="0"/>
              </a:rPr>
              <a:t>đối</a:t>
            </a:r>
            <a:r>
              <a:rPr lang="en-US" sz="4400" dirty="0">
                <a:solidFill>
                  <a:schemeClr val="accent3">
                    <a:lumMod val="75000"/>
                  </a:schemeClr>
                </a:solidFill>
                <a:latin typeface="SVN-SAF" panose="02040603050506020204" pitchFamily="18" charset="0"/>
              </a:rPr>
              <a:t> </a:t>
            </a:r>
            <a:r>
              <a:rPr lang="en-US" sz="4400" dirty="0" err="1">
                <a:solidFill>
                  <a:schemeClr val="accent3">
                    <a:lumMod val="75000"/>
                  </a:schemeClr>
                </a:solidFill>
                <a:latin typeface="SVN-SAF" panose="02040603050506020204" pitchFamily="18" charset="0"/>
              </a:rPr>
              <a:t>với</a:t>
            </a:r>
            <a:r>
              <a:rPr lang="en-US" sz="4400" dirty="0">
                <a:solidFill>
                  <a:schemeClr val="accent3">
                    <a:lumMod val="75000"/>
                  </a:schemeClr>
                </a:solidFill>
                <a:latin typeface="SVN-SAF" panose="02040603050506020204" pitchFamily="18" charset="0"/>
              </a:rPr>
              <a:t> </a:t>
            </a:r>
            <a:r>
              <a:rPr lang="en-US" sz="4400" dirty="0" err="1">
                <a:solidFill>
                  <a:schemeClr val="accent3">
                    <a:lumMod val="75000"/>
                  </a:schemeClr>
                </a:solidFill>
                <a:latin typeface="SVN-SAF" panose="02040603050506020204" pitchFamily="18" charset="0"/>
              </a:rPr>
              <a:t>cơ</a:t>
            </a:r>
            <a:r>
              <a:rPr lang="en-US" sz="4400" dirty="0">
                <a:solidFill>
                  <a:schemeClr val="accent3">
                    <a:lumMod val="75000"/>
                  </a:schemeClr>
                </a:solidFill>
                <a:latin typeface="SVN-SAF" panose="02040603050506020204" pitchFamily="18" charset="0"/>
              </a:rPr>
              <a:t> </a:t>
            </a:r>
            <a:r>
              <a:rPr lang="en-US" sz="4400" dirty="0" err="1">
                <a:solidFill>
                  <a:schemeClr val="accent3">
                    <a:lumMod val="75000"/>
                  </a:schemeClr>
                </a:solidFill>
                <a:latin typeface="SVN-SAF" panose="02040603050506020204" pitchFamily="18" charset="0"/>
              </a:rPr>
              <a:t>quan</a:t>
            </a:r>
            <a:r>
              <a:rPr lang="en-US" sz="4400" dirty="0">
                <a:solidFill>
                  <a:schemeClr val="accent3">
                    <a:lumMod val="75000"/>
                  </a:schemeClr>
                </a:solidFill>
                <a:latin typeface="SVN-SAF" panose="02040603050506020204" pitchFamily="18" charset="0"/>
              </a:rPr>
              <a:t> </a:t>
            </a:r>
            <a:r>
              <a:rPr lang="en-US" sz="4400" dirty="0" err="1">
                <a:solidFill>
                  <a:schemeClr val="accent3">
                    <a:lumMod val="75000"/>
                  </a:schemeClr>
                </a:solidFill>
                <a:latin typeface="SVN-SAF" panose="02040603050506020204" pitchFamily="18" charset="0"/>
              </a:rPr>
              <a:t>thần</a:t>
            </a:r>
            <a:r>
              <a:rPr lang="en-US" sz="4400" dirty="0">
                <a:solidFill>
                  <a:schemeClr val="accent3">
                    <a:lumMod val="75000"/>
                  </a:schemeClr>
                </a:solidFill>
                <a:latin typeface="SVN-SAF" panose="02040603050506020204" pitchFamily="18" charset="0"/>
              </a:rPr>
              <a:t> </a:t>
            </a:r>
            <a:r>
              <a:rPr lang="en-US" sz="4400" dirty="0" err="1">
                <a:solidFill>
                  <a:schemeClr val="accent3">
                    <a:lumMod val="75000"/>
                  </a:schemeClr>
                </a:solidFill>
                <a:latin typeface="SVN-SAF" panose="02040603050506020204" pitchFamily="18" charset="0"/>
              </a:rPr>
              <a:t>kinh</a:t>
            </a:r>
            <a:r>
              <a:rPr lang="en-US" sz="4400" dirty="0">
                <a:solidFill>
                  <a:schemeClr val="accent3">
                    <a:lumMod val="75000"/>
                  </a:schemeClr>
                </a:solidFill>
                <a:latin typeface="SVN-SAF" panose="02040603050506020204" pitchFamily="18" charset="0"/>
              </a:rPr>
              <a:t>?</a:t>
            </a:r>
            <a:endParaRPr lang="zh-CN" altLang="en-US" sz="8800" dirty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accent3">
                  <a:lumMod val="75000"/>
                </a:schemeClr>
              </a:solidFill>
              <a:latin typeface="SVN-SAF" panose="02040603050506020204" pitchFamily="18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225323" y="811776"/>
            <a:ext cx="2258106" cy="919611"/>
          </a:xfrm>
          <a:prstGeom prst="rect">
            <a:avLst/>
          </a:prstGeom>
          <a:solidFill>
            <a:schemeClr val="bg1"/>
          </a:solidFill>
          <a:ln w="28575">
            <a:solidFill>
              <a:srgbClr val="5CB2F3"/>
            </a:solidFill>
            <a:prstDash val="dash"/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ct val="120000"/>
              </a:lnSpc>
            </a:pPr>
            <a:r>
              <a:rPr lang="en-US" altLang="zh-CN" sz="4800" b="1" dirty="0">
                <a:solidFill>
                  <a:schemeClr val="accent4">
                    <a:lumMod val="75000"/>
                  </a:schemeClr>
                </a:solidFill>
                <a:latin typeface="SVN-SAF" panose="02040603050506020204" pitchFamily="18" charset="0"/>
                <a:ea typeface="微软雅黑" panose="020B0503020204020204" charset="-122"/>
              </a:rPr>
              <a:t>CÂU 2</a:t>
            </a:r>
            <a:endParaRPr lang="zh-CN" altLang="en-US" sz="4800" b="1" dirty="0">
              <a:solidFill>
                <a:schemeClr val="accent4">
                  <a:lumMod val="75000"/>
                </a:schemeClr>
              </a:solidFill>
              <a:latin typeface="SVN-SAF" panose="02040603050506020204" pitchFamily="18" charset="0"/>
              <a:ea typeface="微软雅黑" panose="020B0503020204020204" charset="-122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485" l="0" r="90000">
                        <a14:foregroundMark x1="11250" y1="13333" x2="26250" y2="24242"/>
                        <a14:foregroundMark x1="22917" y1="3636" x2="22917" y2="3636"/>
                        <a14:foregroundMark x1="15833" y1="1818" x2="14583" y2="1818"/>
                        <a14:foregroundMark x1="7083" y1="5152" x2="7083" y2="5152"/>
                        <a14:foregroundMark x1="2083" y1="11515" x2="2083" y2="11515"/>
                        <a14:foregroundMark x1="3750" y1="17879" x2="3750" y2="1787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9243568" y="2760785"/>
            <a:ext cx="2417164" cy="33236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932035" y="1331885"/>
            <a:ext cx="3943881" cy="1546086"/>
          </a:xfrm>
          <a:prstGeom prst="cloud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VN-SAF" panose="02040603050506020204" pitchFamily="18" charset="0"/>
              </a:rPr>
              <a:t>Vui</a:t>
            </a:r>
            <a:r>
              <a:rPr lang="en-US" sz="6000" dirty="0">
                <a:solidFill>
                  <a:schemeClr val="tx1">
                    <a:lumMod val="75000"/>
                    <a:lumOff val="25000"/>
                  </a:schemeClr>
                </a:solidFill>
                <a:latin typeface="SVN-SAF" panose="02040603050506020204" pitchFamily="18" charset="0"/>
              </a:rPr>
              <a:t> </a:t>
            </a:r>
            <a:r>
              <a:rPr lang="en-US" sz="6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VN-SAF" panose="02040603050506020204" pitchFamily="18" charset="0"/>
              </a:rPr>
              <a:t>vẻ</a:t>
            </a:r>
            <a:endParaRPr lang="en-US" sz="6000" dirty="0">
              <a:solidFill>
                <a:schemeClr val="tx1">
                  <a:lumMod val="75000"/>
                  <a:lumOff val="25000"/>
                </a:schemeClr>
              </a:solidFill>
              <a:latin typeface="SVN-SAF" panose="020406030505060202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C9B07D1-FC33-1946-5826-BCC33347E27E}"/>
              </a:ext>
            </a:extLst>
          </p:cNvPr>
          <p:cNvSpPr/>
          <p:nvPr/>
        </p:nvSpPr>
        <p:spPr>
          <a:xfrm>
            <a:off x="-2481943" y="-203200"/>
            <a:ext cx="2421773" cy="2842260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161B43F-3EB0-C9B7-38EB-D425AA458A4C}"/>
              </a:ext>
            </a:extLst>
          </p:cNvPr>
          <p:cNvSpPr/>
          <p:nvPr/>
        </p:nvSpPr>
        <p:spPr>
          <a:xfrm>
            <a:off x="10189029" y="-493486"/>
            <a:ext cx="2421773" cy="493486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54199B0-3E40-C7EA-7CB8-2136F9BBC38E}"/>
              </a:ext>
            </a:extLst>
          </p:cNvPr>
          <p:cNvSpPr/>
          <p:nvPr/>
        </p:nvSpPr>
        <p:spPr>
          <a:xfrm>
            <a:off x="1479176" y="7566859"/>
            <a:ext cx="7963453" cy="2842260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93044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183765" y="1449070"/>
            <a:ext cx="8409305" cy="395986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2371800" y="2037510"/>
            <a:ext cx="6072052" cy="14465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4400" dirty="0" err="1">
                <a:solidFill>
                  <a:srgbClr val="7030A0"/>
                </a:solidFill>
                <a:latin typeface="SVN-SAF" panose="02040603050506020204" pitchFamily="18" charset="0"/>
              </a:rPr>
              <a:t>Đây</a:t>
            </a:r>
            <a:r>
              <a:rPr lang="en-US" sz="4400" dirty="0">
                <a:solidFill>
                  <a:srgbClr val="7030A0"/>
                </a:solidFill>
                <a:latin typeface="SVN-SAF" panose="02040603050506020204" pitchFamily="18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SVN-SAF" panose="02040603050506020204" pitchFamily="18" charset="0"/>
              </a:rPr>
              <a:t>là</a:t>
            </a:r>
            <a:r>
              <a:rPr lang="en-US" sz="4400" dirty="0">
                <a:solidFill>
                  <a:srgbClr val="7030A0"/>
                </a:solidFill>
                <a:latin typeface="SVN-SAF" panose="02040603050506020204" pitchFamily="18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SVN-SAF" panose="02040603050506020204" pitchFamily="18" charset="0"/>
              </a:rPr>
              <a:t>cách</a:t>
            </a:r>
            <a:r>
              <a:rPr lang="en-US" sz="4400" dirty="0">
                <a:solidFill>
                  <a:srgbClr val="7030A0"/>
                </a:solidFill>
                <a:latin typeface="SVN-SAF" panose="02040603050506020204" pitchFamily="18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SVN-SAF" panose="02040603050506020204" pitchFamily="18" charset="0"/>
              </a:rPr>
              <a:t>sống</a:t>
            </a:r>
            <a:r>
              <a:rPr lang="en-US" sz="4400" dirty="0">
                <a:solidFill>
                  <a:srgbClr val="7030A0"/>
                </a:solidFill>
                <a:latin typeface="SVN-SAF" panose="02040603050506020204" pitchFamily="18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SVN-SAF" panose="02040603050506020204" pitchFamily="18" charset="0"/>
              </a:rPr>
              <a:t>cần</a:t>
            </a:r>
            <a:r>
              <a:rPr lang="en-US" sz="4400" dirty="0">
                <a:solidFill>
                  <a:srgbClr val="7030A0"/>
                </a:solidFill>
                <a:latin typeface="SVN-SAF" panose="02040603050506020204" pitchFamily="18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SVN-SAF" panose="02040603050506020204" pitchFamily="18" charset="0"/>
              </a:rPr>
              <a:t>thiết</a:t>
            </a:r>
            <a:r>
              <a:rPr lang="en-US" sz="4400" dirty="0">
                <a:solidFill>
                  <a:srgbClr val="7030A0"/>
                </a:solidFill>
                <a:latin typeface="SVN-SAF" panose="02040603050506020204" pitchFamily="18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SVN-SAF" panose="02040603050506020204" pitchFamily="18" charset="0"/>
              </a:rPr>
              <a:t>để</a:t>
            </a:r>
            <a:r>
              <a:rPr lang="en-US" sz="4400" dirty="0">
                <a:solidFill>
                  <a:srgbClr val="7030A0"/>
                </a:solidFill>
                <a:latin typeface="SVN-SAF" panose="02040603050506020204" pitchFamily="18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SVN-SAF" panose="02040603050506020204" pitchFamily="18" charset="0"/>
              </a:rPr>
              <a:t>được</a:t>
            </a:r>
            <a:r>
              <a:rPr lang="en-US" sz="4400" dirty="0">
                <a:solidFill>
                  <a:srgbClr val="7030A0"/>
                </a:solidFill>
                <a:latin typeface="SVN-SAF" panose="02040603050506020204" pitchFamily="18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SVN-SAF" panose="02040603050506020204" pitchFamily="18" charset="0"/>
              </a:rPr>
              <a:t>khoẻ</a:t>
            </a:r>
            <a:r>
              <a:rPr lang="en-US" sz="4400" dirty="0">
                <a:solidFill>
                  <a:srgbClr val="7030A0"/>
                </a:solidFill>
                <a:latin typeface="SVN-SAF" panose="02040603050506020204" pitchFamily="18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SVN-SAF" panose="02040603050506020204" pitchFamily="18" charset="0"/>
              </a:rPr>
              <a:t>mạnh</a:t>
            </a:r>
            <a:r>
              <a:rPr lang="en-US" sz="4400" dirty="0">
                <a:solidFill>
                  <a:srgbClr val="7030A0"/>
                </a:solidFill>
                <a:latin typeface="SVN-SAF" panose="02040603050506020204" pitchFamily="18" charset="0"/>
              </a:rPr>
              <a:t> ?</a:t>
            </a:r>
            <a:endParaRPr lang="zh-CN" altLang="en-US" sz="28700" dirty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rgbClr val="7030A0"/>
              </a:solidFill>
              <a:latin typeface="SVN-SAF" panose="02040603050506020204" pitchFamily="18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370466" y="529459"/>
            <a:ext cx="1937117" cy="919611"/>
          </a:xfrm>
          <a:prstGeom prst="rect">
            <a:avLst/>
          </a:prstGeom>
          <a:solidFill>
            <a:schemeClr val="bg1"/>
          </a:solidFill>
          <a:ln w="28575">
            <a:solidFill>
              <a:srgbClr val="5CB2F3"/>
            </a:solidFill>
            <a:prstDash val="dash"/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ct val="120000"/>
              </a:lnSpc>
            </a:pPr>
            <a:r>
              <a:rPr lang="en-US" altLang="zh-CN" sz="4800" b="1" dirty="0">
                <a:solidFill>
                  <a:schemeClr val="accent4">
                    <a:lumMod val="75000"/>
                  </a:schemeClr>
                </a:solidFill>
                <a:latin typeface="SVN-SAF" panose="02040603050506020204" pitchFamily="18" charset="0"/>
                <a:ea typeface="微软雅黑" panose="020B0503020204020204" charset="-122"/>
              </a:rPr>
              <a:t>CÂU 3</a:t>
            </a:r>
            <a:endParaRPr lang="zh-CN" altLang="en-US" sz="4800" b="1" dirty="0">
              <a:solidFill>
                <a:schemeClr val="accent4">
                  <a:lumMod val="75000"/>
                </a:schemeClr>
              </a:solidFill>
              <a:latin typeface="SVN-SAF" panose="02040603050506020204" pitchFamily="18" charset="0"/>
              <a:ea typeface="微软雅黑" panose="020B0503020204020204" charset="-122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485" l="0" r="90000">
                        <a14:foregroundMark x1="11250" y1="13333" x2="26250" y2="24242"/>
                        <a14:foregroundMark x1="22917" y1="3636" x2="22917" y2="3636"/>
                        <a14:foregroundMark x1="15833" y1="1818" x2="14583" y2="1818"/>
                        <a14:foregroundMark x1="7083" y1="5152" x2="7083" y2="5152"/>
                        <a14:foregroundMark x1="2083" y1="11515" x2="2083" y2="11515"/>
                        <a14:foregroundMark x1="3750" y1="17879" x2="3750" y2="1787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9243568" y="2760785"/>
            <a:ext cx="2417164" cy="33236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48855" y="3345495"/>
            <a:ext cx="4271345" cy="2202001"/>
          </a:xfrm>
          <a:prstGeom prst="cloud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VN-SAF" panose="02040603050506020204" pitchFamily="18" charset="0"/>
              </a:rPr>
              <a:t>Sống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SVN-SAF" panose="02040603050506020204" pitchFamily="18" charset="0"/>
              </a:rPr>
              <a:t> </a:t>
            </a:r>
          </a:p>
          <a:p>
            <a:pPr algn="ctr"/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VN-SAF" panose="02040603050506020204" pitchFamily="18" charset="0"/>
              </a:rPr>
              <a:t>lành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SVN-SAF" panose="02040603050506020204" pitchFamily="18" charset="0"/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VN-SAF" panose="02040603050506020204" pitchFamily="18" charset="0"/>
              </a:rPr>
              <a:t>mạnh</a:t>
            </a:r>
            <a:endParaRPr lang="en-US" sz="4400" dirty="0">
              <a:solidFill>
                <a:schemeClr val="tx1">
                  <a:lumMod val="75000"/>
                  <a:lumOff val="25000"/>
                </a:schemeClr>
              </a:solidFill>
              <a:latin typeface="SVN-SAF" panose="020406030505060202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A616858-BC02-D19F-3882-697B4914D7D0}"/>
              </a:ext>
            </a:extLst>
          </p:cNvPr>
          <p:cNvSpPr/>
          <p:nvPr/>
        </p:nvSpPr>
        <p:spPr>
          <a:xfrm>
            <a:off x="-2481943" y="-203200"/>
            <a:ext cx="2421773" cy="2842260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C765B4-733B-903F-D220-CD435045A117}"/>
              </a:ext>
            </a:extLst>
          </p:cNvPr>
          <p:cNvSpPr/>
          <p:nvPr/>
        </p:nvSpPr>
        <p:spPr>
          <a:xfrm>
            <a:off x="10163908" y="-595086"/>
            <a:ext cx="2421773" cy="493486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6666094-B373-6E75-D744-AC466AD0DCBB}"/>
              </a:ext>
            </a:extLst>
          </p:cNvPr>
          <p:cNvSpPr/>
          <p:nvPr/>
        </p:nvSpPr>
        <p:spPr>
          <a:xfrm>
            <a:off x="1479176" y="7566859"/>
            <a:ext cx="7963453" cy="2842260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14738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24" name="组合 1823"/>
          <p:cNvGrpSpPr/>
          <p:nvPr/>
        </p:nvGrpSpPr>
        <p:grpSpPr>
          <a:xfrm>
            <a:off x="5089918" y="1277276"/>
            <a:ext cx="2012164" cy="584776"/>
            <a:chOff x="5404636" y="1930398"/>
            <a:chExt cx="2012164" cy="584776"/>
          </a:xfrm>
        </p:grpSpPr>
        <p:sp>
          <p:nvSpPr>
            <p:cNvPr id="1819" name="矩形: 圆角 1818"/>
            <p:cNvSpPr/>
            <p:nvPr/>
          </p:nvSpPr>
          <p:spPr>
            <a:xfrm>
              <a:off x="5404636" y="1930399"/>
              <a:ext cx="2012164" cy="584775"/>
            </a:xfrm>
            <a:prstGeom prst="roundRect">
              <a:avLst>
                <a:gd name="adj" fmla="val 11703"/>
              </a:avLst>
            </a:prstGeom>
            <a:solidFill>
              <a:srgbClr val="5FAE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bg1"/>
                </a:solidFill>
                <a:latin typeface="SVN-SAF" panose="02040603050506020204" pitchFamily="18" charset="0"/>
              </a:endParaRPr>
            </a:p>
          </p:txBody>
        </p:sp>
        <p:sp>
          <p:nvSpPr>
            <p:cNvPr id="1820" name="文本框 1819"/>
            <p:cNvSpPr txBox="1"/>
            <p:nvPr/>
          </p:nvSpPr>
          <p:spPr>
            <a:xfrm>
              <a:off x="5404636" y="1930398"/>
              <a:ext cx="20116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chemeClr val="bg1"/>
                  </a:solidFill>
                  <a:latin typeface="SVN-SAF" panose="02040603050506020204" pitchFamily="18" charset="0"/>
                  <a:ea typeface="思源黑体 CN Regular" panose="020B0500000000000000" pitchFamily="34" charset="-122"/>
                </a:rPr>
                <a:t>02</a:t>
              </a:r>
            </a:p>
          </p:txBody>
        </p:sp>
      </p:grpSp>
      <p:sp>
        <p:nvSpPr>
          <p:cNvPr id="1823" name="文本框 1822"/>
          <p:cNvSpPr txBox="1"/>
          <p:nvPr/>
        </p:nvSpPr>
        <p:spPr>
          <a:xfrm>
            <a:off x="3690378" y="1938056"/>
            <a:ext cx="48107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dirty="0">
                <a:solidFill>
                  <a:srgbClr val="5CB2F3"/>
                </a:solidFill>
                <a:latin typeface="SVN-SAF" panose="02040603050506020204" pitchFamily="18" charset="0"/>
                <a:ea typeface="字魂100号-方方先锋体" panose="00000500000000000000" pitchFamily="2" charset="-122"/>
              </a:rPr>
              <a:t>THỰC</a:t>
            </a:r>
          </a:p>
          <a:p>
            <a:pPr algn="ctr"/>
            <a:r>
              <a:rPr lang="en-US" altLang="zh-CN" sz="9600" dirty="0">
                <a:solidFill>
                  <a:srgbClr val="5CB2F3"/>
                </a:solidFill>
                <a:latin typeface="SVN-SAF" panose="02040603050506020204" pitchFamily="18" charset="0"/>
                <a:ea typeface="字魂100号-方方先锋体" panose="00000500000000000000" pitchFamily="2" charset="-122"/>
              </a:rPr>
              <a:t>HÀNH</a:t>
            </a:r>
            <a:endParaRPr lang="zh-CN" altLang="en-US" sz="9600" dirty="0">
              <a:solidFill>
                <a:srgbClr val="5CB2F3"/>
              </a:solidFill>
              <a:latin typeface="SVN-SAF" panose="02040603050506020204" pitchFamily="18" charset="0"/>
              <a:ea typeface="字魂100号-方方先锋体" panose="00000500000000000000" pitchFamily="2" charset="-122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E5E1A4D-0297-3551-945D-6D7A03B148C6}"/>
              </a:ext>
            </a:extLst>
          </p:cNvPr>
          <p:cNvSpPr/>
          <p:nvPr/>
        </p:nvSpPr>
        <p:spPr>
          <a:xfrm>
            <a:off x="-2481943" y="-203200"/>
            <a:ext cx="2421773" cy="2842260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C8B232B-7F65-7B1B-9C85-37B42B1BB181}"/>
              </a:ext>
            </a:extLst>
          </p:cNvPr>
          <p:cNvSpPr/>
          <p:nvPr/>
        </p:nvSpPr>
        <p:spPr>
          <a:xfrm>
            <a:off x="10189029" y="-493486"/>
            <a:ext cx="2421773" cy="493486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7938098-968A-F029-0674-445D65D374F8}"/>
              </a:ext>
            </a:extLst>
          </p:cNvPr>
          <p:cNvSpPr/>
          <p:nvPr/>
        </p:nvSpPr>
        <p:spPr>
          <a:xfrm>
            <a:off x="1479176" y="7566859"/>
            <a:ext cx="7963453" cy="2842260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84916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1"/>
          <p:cNvSpPr txBox="1"/>
          <p:nvPr/>
        </p:nvSpPr>
        <p:spPr>
          <a:xfrm>
            <a:off x="944489" y="329602"/>
            <a:ext cx="10107443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SVN-SAF" panose="02040603050506020204" pitchFamily="18" charset="0"/>
              </a:rPr>
              <a:t>1. HOÀN THÀNH SƠ ĐỒ THEO GỢI Ý VÀ CHIA SẺ VỚI CÁC BẠN</a:t>
            </a:r>
            <a:endParaRPr lang="zh-CN" altLang="en-US" sz="13800" dirty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latin typeface="SVN-SAF" panose="02040603050506020204" pitchFamily="18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91308" y="3268847"/>
            <a:ext cx="2242038" cy="942668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CON NGƯỜI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SỨC KHỎE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596053" y="3268847"/>
            <a:ext cx="2031024" cy="87923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Cơ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algn="ctr"/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tuần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hoàn</a:t>
            </a: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596053" y="1441939"/>
            <a:ext cx="2031024" cy="87923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Cơ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algn="ctr"/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tiêu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hóa</a:t>
            </a: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596053" y="5199608"/>
            <a:ext cx="2031024" cy="87923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Cơ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algn="ctr"/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thần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kinh</a:t>
            </a: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3042138" y="1892837"/>
            <a:ext cx="548640" cy="3757669"/>
            <a:chOff x="3042138" y="1892837"/>
            <a:chExt cx="548640" cy="3757669"/>
          </a:xfrm>
        </p:grpSpPr>
        <p:cxnSp>
          <p:nvCxnSpPr>
            <p:cNvPr id="12" name="Straight Connector 11"/>
            <p:cNvCxnSpPr/>
            <p:nvPr/>
          </p:nvCxnSpPr>
          <p:spPr>
            <a:xfrm flipV="1">
              <a:off x="3042138" y="3708460"/>
              <a:ext cx="548640" cy="0"/>
            </a:xfrm>
            <a:prstGeom prst="line">
              <a:avLst/>
            </a:prstGeom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>
              <a:off x="3314699" y="1892837"/>
              <a:ext cx="0" cy="3757669"/>
            </a:xfrm>
            <a:prstGeom prst="line">
              <a:avLst/>
            </a:prstGeom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3314699" y="1895768"/>
              <a:ext cx="274320" cy="0"/>
            </a:xfrm>
            <a:prstGeom prst="line">
              <a:avLst/>
            </a:prstGeom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3314699" y="5643164"/>
              <a:ext cx="274320" cy="0"/>
            </a:xfrm>
            <a:prstGeom prst="line">
              <a:avLst/>
            </a:prstGeom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ounded Rectangle 21"/>
          <p:cNvSpPr/>
          <p:nvPr/>
        </p:nvSpPr>
        <p:spPr>
          <a:xfrm>
            <a:off x="7195035" y="965283"/>
            <a:ext cx="3795349" cy="54864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bộ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phận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?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7195035" y="1564101"/>
            <a:ext cx="3795349" cy="54864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Chức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?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7195035" y="2162919"/>
            <a:ext cx="3795349" cy="54864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Chăm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sóc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bảo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vệ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?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7195036" y="2839998"/>
            <a:ext cx="3795348" cy="54864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7195036" y="3442287"/>
            <a:ext cx="3795348" cy="54864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7195036" y="4054265"/>
            <a:ext cx="3795348" cy="54864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7195036" y="4763634"/>
            <a:ext cx="3795348" cy="54864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7195036" y="5375612"/>
            <a:ext cx="3795348" cy="54864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7195036" y="5978798"/>
            <a:ext cx="3795348" cy="54864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5627077" y="1227103"/>
            <a:ext cx="1554480" cy="4994611"/>
            <a:chOff x="5627077" y="1227103"/>
            <a:chExt cx="1554480" cy="4994611"/>
          </a:xfrm>
        </p:grpSpPr>
        <p:cxnSp>
          <p:nvCxnSpPr>
            <p:cNvPr id="34" name="Straight Connector 33"/>
            <p:cNvCxnSpPr/>
            <p:nvPr/>
          </p:nvCxnSpPr>
          <p:spPr>
            <a:xfrm flipV="1">
              <a:off x="5627077" y="1884045"/>
              <a:ext cx="1554480" cy="0"/>
            </a:xfrm>
            <a:prstGeom prst="line">
              <a:avLst/>
            </a:prstGeom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V="1">
              <a:off x="6084277" y="1227103"/>
              <a:ext cx="1097280" cy="0"/>
            </a:xfrm>
            <a:prstGeom prst="line">
              <a:avLst/>
            </a:prstGeom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V="1">
              <a:off x="6084277" y="2428222"/>
              <a:ext cx="1097280" cy="0"/>
            </a:xfrm>
            <a:prstGeom prst="line">
              <a:avLst/>
            </a:prstGeom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>
              <a:off x="6084277" y="1230935"/>
              <a:ext cx="0" cy="1188720"/>
            </a:xfrm>
            <a:prstGeom prst="line">
              <a:avLst/>
            </a:prstGeom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V="1">
              <a:off x="5627077" y="3717618"/>
              <a:ext cx="1554480" cy="0"/>
            </a:xfrm>
            <a:prstGeom prst="line">
              <a:avLst/>
            </a:prstGeom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V="1">
              <a:off x="6084277" y="3078260"/>
              <a:ext cx="1097280" cy="0"/>
            </a:xfrm>
            <a:prstGeom prst="line">
              <a:avLst/>
            </a:prstGeom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V="1">
              <a:off x="6084277" y="4261795"/>
              <a:ext cx="1097280" cy="0"/>
            </a:xfrm>
            <a:prstGeom prst="line">
              <a:avLst/>
            </a:prstGeom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H="1">
              <a:off x="6084277" y="3064508"/>
              <a:ext cx="0" cy="1188720"/>
            </a:xfrm>
            <a:prstGeom prst="line">
              <a:avLst/>
            </a:prstGeom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V="1">
              <a:off x="5627077" y="5677312"/>
              <a:ext cx="1554480" cy="0"/>
            </a:xfrm>
            <a:prstGeom prst="line">
              <a:avLst/>
            </a:prstGeom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V="1">
              <a:off x="6084277" y="5037954"/>
              <a:ext cx="1097280" cy="0"/>
            </a:xfrm>
            <a:prstGeom prst="line">
              <a:avLst/>
            </a:prstGeom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V="1">
              <a:off x="6084277" y="6221489"/>
              <a:ext cx="1097280" cy="0"/>
            </a:xfrm>
            <a:prstGeom prst="line">
              <a:avLst/>
            </a:prstGeom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H="1">
              <a:off x="6084277" y="5032994"/>
              <a:ext cx="0" cy="1188720"/>
            </a:xfrm>
            <a:prstGeom prst="line">
              <a:avLst/>
            </a:prstGeom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79" y="5960768"/>
            <a:ext cx="3724979" cy="92057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CC0D46A-9F86-4FE7-FDA6-697C38FE0072}"/>
              </a:ext>
            </a:extLst>
          </p:cNvPr>
          <p:cNvSpPr/>
          <p:nvPr/>
        </p:nvSpPr>
        <p:spPr>
          <a:xfrm>
            <a:off x="-2481943" y="-203200"/>
            <a:ext cx="2421773" cy="2842260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1924261-653B-BEF2-D416-CAB3FA7B82B9}"/>
              </a:ext>
            </a:extLst>
          </p:cNvPr>
          <p:cNvSpPr/>
          <p:nvPr/>
        </p:nvSpPr>
        <p:spPr>
          <a:xfrm>
            <a:off x="10189029" y="-493486"/>
            <a:ext cx="2421773" cy="493486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F07D7AB-8EDE-3F7C-3433-CFD781CED941}"/>
              </a:ext>
            </a:extLst>
          </p:cNvPr>
          <p:cNvSpPr/>
          <p:nvPr/>
        </p:nvSpPr>
        <p:spPr>
          <a:xfrm>
            <a:off x="1479176" y="7566859"/>
            <a:ext cx="7963453" cy="2842260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  <p:bldP spid="14" grpId="0" animBg="1"/>
      <p:bldP spid="15" grpId="0" animBg="1"/>
      <p:bldP spid="16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31" grpId="0" animBg="1"/>
      <p:bldP spid="32" grpId="0" animBg="1"/>
      <p:bldP spid="3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</TotalTime>
  <Words>867</Words>
  <Application>Microsoft Office PowerPoint</Application>
  <PresentationFormat>Widescreen</PresentationFormat>
  <Paragraphs>147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Cambria</vt:lpstr>
      <vt:lpstr>SVN-Newton</vt:lpstr>
      <vt:lpstr>#9Slide07 Altus</vt:lpstr>
      <vt:lpstr>#9Slide07 HoneyCream</vt:lpstr>
      <vt:lpstr>Times New Roman</vt:lpstr>
      <vt:lpstr>SVN-SAF</vt:lpstr>
      <vt:lpstr>Wingdings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ADMIN</dc:creator>
  <cp:lastModifiedBy>Admin</cp:lastModifiedBy>
  <cp:revision>168</cp:revision>
  <dcterms:created xsi:type="dcterms:W3CDTF">2019-06-19T02:08:00Z</dcterms:created>
  <dcterms:modified xsi:type="dcterms:W3CDTF">2024-03-21T05:49:33Z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2052-11.1.0.11365</vt:lpwstr>
  </property>
  <property fmtid="{D5CDD505-2E9C-101B-9397-08002B2CF9AE}" pid="3" name="ICV">
    <vt:lpwstr>E82D316DF5A54E31B54608A1C6EA7E54</vt:lpwstr>
  </property>
</Properties>
</file>