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4"/>
  </p:notesMasterIdLst>
  <p:sldIdLst>
    <p:sldId id="257" r:id="rId3"/>
    <p:sldId id="8618" r:id="rId4"/>
    <p:sldId id="8515" r:id="rId5"/>
    <p:sldId id="8617" r:id="rId6"/>
    <p:sldId id="8622" r:id="rId7"/>
    <p:sldId id="8623" r:id="rId8"/>
    <p:sldId id="270" r:id="rId9"/>
    <p:sldId id="493" r:id="rId10"/>
    <p:sldId id="8620" r:id="rId11"/>
    <p:sldId id="8619" r:id="rId12"/>
    <p:sldId id="8624" r:id="rId13"/>
    <p:sldId id="8626" r:id="rId14"/>
    <p:sldId id="8627" r:id="rId15"/>
    <p:sldId id="8628" r:id="rId16"/>
    <p:sldId id="8629" r:id="rId17"/>
    <p:sldId id="8630" r:id="rId18"/>
    <p:sldId id="8631" r:id="rId19"/>
    <p:sldId id="8632" r:id="rId20"/>
    <p:sldId id="8633" r:id="rId21"/>
    <p:sldId id="8634" r:id="rId22"/>
    <p:sldId id="86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3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005" y="1986198"/>
            <a:ext cx="85065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Bài 23: CHĂM SÓC VÀ </a:t>
            </a:r>
            <a:endParaRPr lang="vi-VN" sz="4400" b="1" dirty="0" smtClean="0">
              <a:ln w="0"/>
              <a:solidFill>
                <a:srgbClr val="6096E6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ea typeface="微软雅黑"/>
            </a:endParaRPr>
          </a:p>
          <a:p>
            <a:pPr lvl="0" algn="ctr"/>
            <a:r>
              <a:rPr lang="vi-VN" sz="4400" b="1" dirty="0" smtClean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BẢO </a:t>
            </a:r>
            <a:r>
              <a:rPr lang="vi-VN" sz="4400" b="1" dirty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VỆ CƠ QUAN THẦN KINH</a:t>
            </a:r>
            <a:endParaRPr lang="en-US" sz="4400" b="1" dirty="0">
              <a:ln w="0"/>
              <a:solidFill>
                <a:srgbClr val="6096E6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</a:t>
            </a:r>
            <a:r>
              <a:rPr lang="vi-VN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 nhiều nhất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653381"/>
            <a:ext cx="11141611" cy="3917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3906AF-C91C-41D0-8D66-00B3DFDF769B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08731" y="512182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89" y="1873651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407964"/>
            <a:ext cx="10996111" cy="5950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C8DFDD64-71E7-4F05-B2EB-3ACD3BAC3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buAutoNum type="arabicPeriod"/>
            </a:pPr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 các hình dưới đây và kể tên những thức ăn, đồ </a:t>
            </a:r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</a:p>
          <a:p>
            <a:pPr lvl="0" algn="ctr"/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554</Words>
  <Application>Microsoft Office PowerPoint</Application>
  <PresentationFormat>Widescreen</PresentationFormat>
  <Paragraphs>70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等线</vt:lpstr>
      <vt:lpstr>Times New Roman</vt:lpstr>
      <vt:lpstr>庞门正道标题体</vt:lpstr>
      <vt:lpstr>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Mai</cp:lastModifiedBy>
  <cp:revision>29</cp:revision>
  <dcterms:created xsi:type="dcterms:W3CDTF">2023-01-20T12:05:49Z</dcterms:created>
  <dcterms:modified xsi:type="dcterms:W3CDTF">2024-03-15T15:11:05Z</dcterms:modified>
</cp:coreProperties>
</file>