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 id="2147483701" r:id="rId4"/>
    <p:sldMasterId id="2147483740" r:id="rId5"/>
    <p:sldMasterId id="2147483772" r:id="rId6"/>
    <p:sldMasterId id="2147483786" r:id="rId7"/>
    <p:sldMasterId id="2147483793" r:id="rId8"/>
    <p:sldMasterId id="2147483811" r:id="rId9"/>
    <p:sldMasterId id="2147483829" r:id="rId10"/>
    <p:sldMasterId id="2147483843" r:id="rId11"/>
  </p:sldMasterIdLst>
  <p:notesMasterIdLst>
    <p:notesMasterId r:id="rId37"/>
  </p:notesMasterIdLst>
  <p:sldIdLst>
    <p:sldId id="258" r:id="rId12"/>
    <p:sldId id="330" r:id="rId13"/>
    <p:sldId id="480" r:id="rId14"/>
    <p:sldId id="326" r:id="rId15"/>
    <p:sldId id="327" r:id="rId16"/>
    <p:sldId id="329" r:id="rId17"/>
    <p:sldId id="483" r:id="rId18"/>
    <p:sldId id="482" r:id="rId19"/>
    <p:sldId id="485" r:id="rId20"/>
    <p:sldId id="486" r:id="rId21"/>
    <p:sldId id="487" r:id="rId22"/>
    <p:sldId id="489" r:id="rId23"/>
    <p:sldId id="490" r:id="rId24"/>
    <p:sldId id="504" r:id="rId25"/>
    <p:sldId id="493" r:id="rId26"/>
    <p:sldId id="495" r:id="rId27"/>
    <p:sldId id="496" r:id="rId28"/>
    <p:sldId id="497" r:id="rId29"/>
    <p:sldId id="498" r:id="rId30"/>
    <p:sldId id="501" r:id="rId31"/>
    <p:sldId id="503" r:id="rId32"/>
    <p:sldId id="502" r:id="rId33"/>
    <p:sldId id="494" r:id="rId34"/>
    <p:sldId id="303"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00"/>
    <a:srgbClr val="FF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65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65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29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582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60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40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9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19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05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1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47573940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E5CC29-D4C1-43AF-92DE-EAC9F1236EA8}" type="datetime1">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15745-2F8B-4195-AD23-8A2542AF7C2C}"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11613986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61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67516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1492034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5016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9099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9432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3823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3130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68343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18171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5626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703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25698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54820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58690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40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873995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773752860"/>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cs typeface="+mn-cs"/>
            </a:endParaRPr>
          </a:p>
        </p:txBody>
      </p:sp>
    </p:spTree>
    <p:extLst>
      <p:ext uri="{BB962C8B-B14F-4D97-AF65-F5344CB8AC3E}">
        <p14:creationId xmlns:p14="http://schemas.microsoft.com/office/powerpoint/2010/main" val="421615479"/>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cs typeface="+mn-cs"/>
            </a:endParaRPr>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3081262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2CFAC5-EF1D-4526-B6C5-07B6C83F99E0}" type="datetimeFigureOut">
              <a:rPr kumimoji="0" lang="zh-CN" altLang="en-US" sz="1800" b="0" i="0" u="none" strike="noStrike" kern="1200" cap="none" spc="0" normalizeH="0" baseline="0" noProof="0" smtClean="0">
                <a:ln>
                  <a:noFill/>
                </a:ln>
                <a:solidFill>
                  <a:prstClr val="black"/>
                </a:solidFill>
                <a:effectLst/>
                <a:uLnTx/>
                <a:uFillTx/>
                <a:latin typeface="字魂58号-创中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latin typeface="字魂58号-创中黑"/>
              <a:cs typeface="+mn-cs"/>
            </a:endParaRPr>
          </a:p>
        </p:txBody>
      </p:sp>
      <p:sp>
        <p:nvSpPr>
          <p:cNvPr id="3" name="页脚占位符 2"/>
          <p:cNvSpPr>
            <a:spLocks noGrp="1"/>
          </p:cNvSpPr>
          <p:nvPr>
            <p:ph type="ftr" sz="quarter" idx="11"/>
          </p:nvPr>
        </p:nvSpPr>
        <p:spPr>
          <a:xfrm>
            <a:off x="4038600" y="6356351"/>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a:cs typeface="+mn-cs"/>
            </a:endParaRPr>
          </a:p>
        </p:txBody>
      </p:sp>
      <p:sp>
        <p:nvSpPr>
          <p:cNvPr id="4" name="灯片编号占位符 3"/>
          <p:cNvSpPr>
            <a:spLocks noGrp="1"/>
          </p:cNvSpPr>
          <p:nvPr>
            <p:ph type="sldNum" sz="quarter" idx="12"/>
          </p:nvPr>
        </p:nvSpPr>
        <p:spPr>
          <a:xfrm>
            <a:off x="86106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30160-2BCF-4E93-8737-9C5CB8E57A40}" type="slidenum">
              <a:rPr kumimoji="0" lang="zh-CN" altLang="en-US" sz="1800" b="0" i="0" u="none" strike="noStrike" kern="1200" cap="none" spc="0" normalizeH="0" baseline="0" noProof="0" smtClean="0">
                <a:ln>
                  <a:noFill/>
                </a:ln>
                <a:solidFill>
                  <a:prstClr val="black"/>
                </a:solidFill>
                <a:effectLst/>
                <a:uLnTx/>
                <a:uFillTx/>
                <a:latin typeface="字魂58号-创中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58号-创中黑"/>
              <a:cs typeface="+mn-cs"/>
            </a:endParaRPr>
          </a:p>
        </p:txBody>
      </p:sp>
    </p:spTree>
    <p:extLst>
      <p:ext uri="{BB962C8B-B14F-4D97-AF65-F5344CB8AC3E}">
        <p14:creationId xmlns:p14="http://schemas.microsoft.com/office/powerpoint/2010/main" val="261425967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F68E2-58F2-4D09-BE8B-E3BD06533059}"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4031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8FC5F6-F338-4AE4-BB23-26385BCFC423}"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2930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EBB0C4-6273-4C6E-B9BD-2EDC30F1CD52}"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09283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AB4D41-86C1-4908-B66A-0B50CEB3BF29}"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77631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26E2C-56C1-4E0D-A793-0088A7FDD37E}"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20800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C39B41-D8B5-4052-B551-9B5525EAA8B6}"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0151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94136C-8742-45B2-AF27-D93DF72833A9}"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965440"/>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ABBEA6-7C60-4B02-AE87-00D78D8422AF}"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63705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62598"/>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AD897-D46E-4AD2-BD9B-49DD3E640873}"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03498"/>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2D6473-DF6D-4702-B328-E0DD40540A4E}"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623052"/>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6F7E3A-B166-407D-9866-32884E7D5B37}"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3879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66708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1974415"/>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93352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503508"/>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81770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F68E2-58F2-4D09-BE8B-E3BD06533059}"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94978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8FC5F6-F338-4AE4-BB23-26385BCFC423}"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687608"/>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EBB0C4-6273-4C6E-B9BD-2EDC30F1CD52}"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66612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AB4D41-86C1-4908-B66A-0B50CEB3BF29}"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419665"/>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26E2C-56C1-4E0D-A793-0088A7FDD37E}"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58106"/>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C39B41-D8B5-4052-B551-9B5525EAA8B6}"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7839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94136C-8742-45B2-AF27-D93DF72833A9}"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851026"/>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ABBEA6-7C60-4B02-AE87-00D78D8422AF}"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63705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6912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AD897-D46E-4AD2-BD9B-49DD3E640873}"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673522"/>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2D6473-DF6D-4702-B328-E0DD40540A4E}"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8767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6F7E3A-B166-407D-9866-32884E7D5B37}" type="datetimeFigureOut">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195964"/>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481318"/>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4003602"/>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114009"/>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866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605773"/>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6761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484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8175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8200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135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5624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9260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583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6144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041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6716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461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389196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2107811807"/>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cs typeface="+mn-cs"/>
            </a:endParaRPr>
          </a:p>
        </p:txBody>
      </p:sp>
    </p:spTree>
    <p:extLst>
      <p:ext uri="{BB962C8B-B14F-4D97-AF65-F5344CB8AC3E}">
        <p14:creationId xmlns:p14="http://schemas.microsoft.com/office/powerpoint/2010/main" val="174441341"/>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cs typeface="+mn-cs"/>
            </a:endParaRPr>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2925971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2CFAC5-EF1D-4526-B6C5-07B6C83F99E0}" type="datetimeFigureOut">
              <a:rPr kumimoji="0" lang="zh-CN" altLang="en-US" sz="1800" b="0" i="0" u="none" strike="noStrike" kern="1200" cap="none" spc="0" normalizeH="0" baseline="0" noProof="0" smtClean="0">
                <a:ln>
                  <a:noFill/>
                </a:ln>
                <a:solidFill>
                  <a:prstClr val="black"/>
                </a:solidFill>
                <a:effectLst/>
                <a:uLnTx/>
                <a:uFillTx/>
                <a:latin typeface="字魂58号-创中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latin typeface="字魂58号-创中黑"/>
              <a:cs typeface="+mn-cs"/>
            </a:endParaRPr>
          </a:p>
        </p:txBody>
      </p:sp>
      <p:sp>
        <p:nvSpPr>
          <p:cNvPr id="3" name="页脚占位符 2"/>
          <p:cNvSpPr>
            <a:spLocks noGrp="1"/>
          </p:cNvSpPr>
          <p:nvPr>
            <p:ph type="ftr" sz="quarter" idx="11"/>
          </p:nvPr>
        </p:nvSpPr>
        <p:spPr>
          <a:xfrm>
            <a:off x="4038600" y="6356351"/>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a:cs typeface="+mn-cs"/>
            </a:endParaRPr>
          </a:p>
        </p:txBody>
      </p:sp>
      <p:sp>
        <p:nvSpPr>
          <p:cNvPr id="4" name="灯片编号占位符 3"/>
          <p:cNvSpPr>
            <a:spLocks noGrp="1"/>
          </p:cNvSpPr>
          <p:nvPr>
            <p:ph type="sldNum" sz="quarter" idx="12"/>
          </p:nvPr>
        </p:nvSpPr>
        <p:spPr>
          <a:xfrm>
            <a:off x="86106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30160-2BCF-4E93-8737-9C5CB8E57A40}" type="slidenum">
              <a:rPr kumimoji="0" lang="zh-CN" altLang="en-US" sz="1800" b="0" i="0" u="none" strike="noStrike" kern="1200" cap="none" spc="0" normalizeH="0" baseline="0" noProof="0" smtClean="0">
                <a:ln>
                  <a:noFill/>
                </a:ln>
                <a:solidFill>
                  <a:prstClr val="black"/>
                </a:solidFill>
                <a:effectLst/>
                <a:uLnTx/>
                <a:uFillTx/>
                <a:latin typeface="字魂58号-创中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58号-创中黑"/>
              <a:cs typeface="+mn-cs"/>
            </a:endParaRPr>
          </a:p>
        </p:txBody>
      </p:sp>
    </p:spTree>
    <p:extLst>
      <p:ext uri="{BB962C8B-B14F-4D97-AF65-F5344CB8AC3E}">
        <p14:creationId xmlns:p14="http://schemas.microsoft.com/office/powerpoint/2010/main" val="1290658464"/>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62363887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0020794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184630041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2606487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11" name="矩形 10"/>
          <p:cNvSpPr/>
          <p:nvPr userDrawn="1"/>
        </p:nvSpPr>
        <p:spPr>
          <a:xfrm>
            <a:off x="9649572" y="6356233"/>
            <a:ext cx="77513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优秀</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Word</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www.1ppt.com/excel/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www.1ppt.com/shiti/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endParaRPr kumimoji="0" lang="zh-CN" altLang="en-US" sz="100" b="0" i="0" u="none" strike="noStrike" kern="1200" cap="none" spc="0" normalizeH="0" baseline="0" noProof="0" dirty="0">
              <a:ln>
                <a:noFill/>
              </a:ln>
              <a:solidFill>
                <a:prstClr val="white"/>
              </a:solidFill>
              <a:effectLst/>
              <a:uLnTx/>
              <a:uFillTx/>
              <a:latin typeface="Calibri"/>
              <a:ea typeface="宋体"/>
              <a:cs typeface="+mn-cs"/>
            </a:endParaRPr>
          </a:p>
        </p:txBody>
      </p:sp>
    </p:spTree>
    <p:extLst>
      <p:ext uri="{BB962C8B-B14F-4D97-AF65-F5344CB8AC3E}">
        <p14:creationId xmlns:p14="http://schemas.microsoft.com/office/powerpoint/2010/main" val="361562283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69564630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14702177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80555933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2790594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145441891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8791323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E5CC29-D4C1-43AF-92DE-EAC9F1236EA8}" type="datetime1">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15745-2F8B-4195-AD23-8A2542AF7C2C}"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11077412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3329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55042846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19259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3/1/2024</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15705420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2708566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50649451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180976104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11" name="矩形 10"/>
          <p:cNvSpPr/>
          <p:nvPr userDrawn="1"/>
        </p:nvSpPr>
        <p:spPr>
          <a:xfrm>
            <a:off x="9649572" y="6356233"/>
            <a:ext cx="77513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优秀</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Word</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www.1ppt.com/excel/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www.1ppt.com/shiti/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endParaRPr kumimoji="0" lang="zh-CN" altLang="en-US" sz="100" b="0" i="0" u="none" strike="noStrike" kern="1200" cap="none" spc="0" normalizeH="0" baseline="0" noProof="0" dirty="0">
              <a:ln>
                <a:noFill/>
              </a:ln>
              <a:solidFill>
                <a:prstClr val="white"/>
              </a:solidFill>
              <a:effectLst/>
              <a:uLnTx/>
              <a:uFillTx/>
              <a:latin typeface="Calibri"/>
              <a:ea typeface="宋体"/>
              <a:cs typeface="+mn-cs"/>
            </a:endParaRPr>
          </a:p>
        </p:txBody>
      </p:sp>
    </p:spTree>
    <p:extLst>
      <p:ext uri="{BB962C8B-B14F-4D97-AF65-F5344CB8AC3E}">
        <p14:creationId xmlns:p14="http://schemas.microsoft.com/office/powerpoint/2010/main" val="18403202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42354286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3209233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45502399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292354870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C0FB2B-981F-4088-B947-A0E4505177C6}" type="datetimeFigureOut">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0FB24-3B23-49E4-A9E2-6CE9F9A839DB}" type="slidenum">
              <a:rPr kumimoji="0" lang="zh-CN" altLang="en-US" sz="1800" b="0" i="0" u="none" strike="noStrike" kern="1200" cap="none" spc="0" normalizeH="0" baseline="0" noProof="0" smtClean="0">
                <a:ln>
                  <a:noFill/>
                </a:ln>
                <a:solidFill>
                  <a:prstClr val="black"/>
                </a:solidFill>
                <a:effectLst/>
                <a:uLnTx/>
                <a:uFillTx/>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字魂59号-创粗黑"/>
              <a:cs typeface="+mn-cs"/>
            </a:endParaRPr>
          </a:p>
        </p:txBody>
      </p:sp>
    </p:spTree>
    <p:extLst>
      <p:ext uri="{BB962C8B-B14F-4D97-AF65-F5344CB8AC3E}">
        <p14:creationId xmlns:p14="http://schemas.microsoft.com/office/powerpoint/2010/main" val="97874989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5.jp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heme" Target="../theme/theme11.xml"/><Relationship Id="rId4"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3.jp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5.jp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7.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10.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9.jpeg"/><Relationship Id="rId2" Type="http://schemas.openxmlformats.org/officeDocument/2006/relationships/slideLayout" Target="../slideLayouts/slideLayout76.xml"/><Relationship Id="rId16" Type="http://schemas.openxmlformats.org/officeDocument/2006/relationships/theme" Target="../theme/theme8.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9.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image" Target="../media/image10.jpe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401756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31840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7" r:id="rId3"/>
    <p:sldLayoutId id="2147483849" r:id="rId4"/>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宋体" panose="02010600030101010101" pitchFamily="2" charset="-122"/>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宋体" panose="02010600030101010101" pitchFamily="2" charset="-122"/>
                <a:cs typeface="+mn-cs"/>
              </a:endParaRPr>
            </a:p>
          </p:txBody>
        </p:sp>
      </p:grpSp>
      <p:pic>
        <p:nvPicPr>
          <p:cNvPr id="3" name="Picture 2" descr="A picture containing shape&#10;&#10;Description automatically generated">
            <a:extLst>
              <a:ext uri="{FF2B5EF4-FFF2-40B4-BE49-F238E27FC236}">
                <a16:creationId xmlns:a16="http://schemas.microsoft.com/office/drawing/2014/main" id="{86D86E63-D5DE-401E-AA34-C777E7E04D0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85951" y="409574"/>
            <a:ext cx="1400175" cy="1400175"/>
          </a:xfrm>
          <a:prstGeom prst="rect">
            <a:avLst/>
          </a:prstGeom>
        </p:spPr>
      </p:pic>
    </p:spTree>
    <p:extLst>
      <p:ext uri="{BB962C8B-B14F-4D97-AF65-F5344CB8AC3E}">
        <p14:creationId xmlns:p14="http://schemas.microsoft.com/office/powerpoint/2010/main" val="167587366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26" r:id="rId13"/>
    <p:sldLayoutId id="2147483727" r:id="rId14"/>
    <p:sldLayoutId id="2147483728" r:id="rId15"/>
    <p:sldLayoutId id="2147483729" r:id="rId16"/>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宋体" panose="02010600030101010101" pitchFamily="2" charset="-122"/>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宋体" panose="02010600030101010101" pitchFamily="2" charset="-122"/>
                <a:cs typeface="+mn-cs"/>
              </a:endParaRPr>
            </a:p>
          </p:txBody>
        </p:sp>
      </p:grpSp>
      <p:pic>
        <p:nvPicPr>
          <p:cNvPr id="3" name="Picture 2" descr="A picture containing shape&#10;&#10;Description automatically generated">
            <a:extLst>
              <a:ext uri="{FF2B5EF4-FFF2-40B4-BE49-F238E27FC236}">
                <a16:creationId xmlns:a16="http://schemas.microsoft.com/office/drawing/2014/main" id="{86D86E63-D5DE-401E-AA34-C777E7E04D0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85951" y="409574"/>
            <a:ext cx="1400175" cy="1400175"/>
          </a:xfrm>
          <a:prstGeom prst="rect">
            <a:avLst/>
          </a:prstGeom>
        </p:spPr>
      </p:pic>
    </p:spTree>
    <p:extLst>
      <p:ext uri="{BB962C8B-B14F-4D97-AF65-F5344CB8AC3E}">
        <p14:creationId xmlns:p14="http://schemas.microsoft.com/office/powerpoint/2010/main" val="33143936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65" r:id="rId13"/>
    <p:sldLayoutId id="2147483766" r:id="rId14"/>
    <p:sldLayoutId id="2147483767" r:id="rId15"/>
    <p:sldLayoutId id="2147483768" r:id="rId16"/>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3/1/2024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58116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20925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90" r:id="rId3"/>
    <p:sldLayoutId id="2147483792" r:id="rId4"/>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20124073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7" r:id="rId13"/>
    <p:sldLayoutId id="2147483808" r:id="rId14"/>
    <p:sldLayoutId id="2147483809" r:id="rId15"/>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9"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400471921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0.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2.xml"/><Relationship Id="rId5" Type="http://schemas.openxmlformats.org/officeDocument/2006/relationships/image" Target="../media/image34.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0.xml"/><Relationship Id="rId5" Type="http://schemas.openxmlformats.org/officeDocument/2006/relationships/image" Target="../media/image3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1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549046" y="253736"/>
            <a:ext cx="8733500" cy="1015663"/>
          </a:xfrm>
          <a:prstGeom prst="rect">
            <a:avLst/>
          </a:prstGeom>
          <a:noFill/>
        </p:spPr>
        <p:txBody>
          <a:bodyPr wrap="square" lIns="91440" tIns="45720" rIns="91440" bIns="45720" rtlCol="0">
            <a:spAutoFit/>
          </a:bodyPr>
          <a:lstStyle/>
          <a:p>
            <a:pPr algn="just"/>
            <a:r>
              <a:rPr lang="en-US" sz="3000" b="1" dirty="0">
                <a:solidFill>
                  <a:srgbClr val="FF0000"/>
                </a:solidFill>
              </a:rPr>
              <a:t>1. </a:t>
            </a:r>
            <a:r>
              <a:rPr lang="en-US" sz="3000" b="1" dirty="0" err="1"/>
              <a:t>Cùng</a:t>
            </a:r>
            <a:r>
              <a:rPr lang="en-US" sz="3000" b="1" dirty="0"/>
              <a:t> </a:t>
            </a:r>
            <a:r>
              <a:rPr lang="en-US" sz="3000" b="1" dirty="0" err="1"/>
              <a:t>thảo</a:t>
            </a:r>
            <a:r>
              <a:rPr lang="en-US" sz="3000" b="1" dirty="0"/>
              <a:t> </a:t>
            </a:r>
            <a:r>
              <a:rPr lang="en-US" sz="3000" b="1" dirty="0" err="1"/>
              <a:t>luận</a:t>
            </a:r>
            <a:r>
              <a:rPr lang="en-US" sz="3000" b="1" dirty="0"/>
              <a:t> </a:t>
            </a:r>
            <a:r>
              <a:rPr lang="en-US" sz="3000" b="1" dirty="0" err="1"/>
              <a:t>về</a:t>
            </a:r>
            <a:r>
              <a:rPr lang="en-US" sz="3000" b="1" dirty="0"/>
              <a:t> </a:t>
            </a:r>
            <a:r>
              <a:rPr lang="en-US" sz="3000" b="1" dirty="0" err="1"/>
              <a:t>những</a:t>
            </a:r>
            <a:r>
              <a:rPr lang="en-US" sz="3000" b="1" dirty="0"/>
              <a:t> </a:t>
            </a:r>
            <a:r>
              <a:rPr lang="en-US" sz="3000" b="1" dirty="0" err="1"/>
              <a:t>việc</a:t>
            </a:r>
            <a:r>
              <a:rPr lang="en-US" sz="3000" b="1" dirty="0"/>
              <a:t> </a:t>
            </a:r>
            <a:r>
              <a:rPr lang="en-US" sz="3000" b="1" dirty="0" err="1"/>
              <a:t>cần</a:t>
            </a:r>
            <a:r>
              <a:rPr lang="en-US" sz="3000" b="1" dirty="0"/>
              <a:t> </a:t>
            </a:r>
            <a:r>
              <a:rPr lang="en-US" sz="3000" b="1" dirty="0" err="1"/>
              <a:t>làm</a:t>
            </a:r>
            <a:r>
              <a:rPr lang="en-US" sz="3000" b="1" dirty="0"/>
              <a:t>, </a:t>
            </a:r>
            <a:r>
              <a:rPr lang="en-US" sz="3000" b="1" dirty="0" err="1"/>
              <a:t>cần</a:t>
            </a:r>
            <a:r>
              <a:rPr lang="en-US" sz="3000" b="1" dirty="0"/>
              <a:t> </a:t>
            </a:r>
            <a:r>
              <a:rPr lang="en-US" sz="3000" b="1" dirty="0" err="1"/>
              <a:t>tránh</a:t>
            </a:r>
            <a:r>
              <a:rPr lang="en-US" sz="3000" b="1" dirty="0"/>
              <a:t> </a:t>
            </a:r>
            <a:r>
              <a:rPr lang="en-US" sz="3000" b="1" dirty="0" err="1"/>
              <a:t>để</a:t>
            </a:r>
            <a:r>
              <a:rPr lang="en-US" sz="3000" b="1" dirty="0"/>
              <a:t> </a:t>
            </a:r>
            <a:r>
              <a:rPr lang="en-US" sz="3000" b="1" dirty="0" err="1"/>
              <a:t>chăm</a:t>
            </a:r>
            <a:r>
              <a:rPr lang="en-US" sz="3000" b="1" dirty="0"/>
              <a:t> </a:t>
            </a:r>
            <a:r>
              <a:rPr lang="en-US" sz="3000" b="1" dirty="0" err="1"/>
              <a:t>sóc</a:t>
            </a:r>
            <a:r>
              <a:rPr lang="en-US" sz="3000" b="1" dirty="0"/>
              <a:t> </a:t>
            </a:r>
            <a:r>
              <a:rPr lang="en-US" sz="3000" b="1" dirty="0" err="1"/>
              <a:t>và</a:t>
            </a:r>
            <a:r>
              <a:rPr lang="en-US" sz="3000" b="1" dirty="0"/>
              <a:t> </a:t>
            </a:r>
            <a:r>
              <a:rPr lang="en-US" sz="3000" b="1" dirty="0" err="1"/>
              <a:t>bảo</a:t>
            </a:r>
            <a:r>
              <a:rPr lang="en-US" sz="3000" b="1" dirty="0"/>
              <a:t> </a:t>
            </a:r>
            <a:r>
              <a:rPr lang="en-US" sz="3000" b="1" dirty="0" err="1"/>
              <a:t>vệ</a:t>
            </a:r>
            <a:r>
              <a:rPr lang="en-US" sz="3000" b="1" dirty="0"/>
              <a:t> </a:t>
            </a:r>
            <a:r>
              <a:rPr lang="en-US" sz="3000" b="1" dirty="0" err="1"/>
              <a:t>cơ</a:t>
            </a:r>
            <a:r>
              <a:rPr lang="en-US" sz="3000" b="1" dirty="0"/>
              <a:t> </a:t>
            </a:r>
            <a:r>
              <a:rPr lang="en-US" sz="3000" b="1" dirty="0" err="1"/>
              <a:t>quan</a:t>
            </a:r>
            <a:r>
              <a:rPr lang="en-US" sz="3000" b="1" dirty="0"/>
              <a:t> </a:t>
            </a:r>
            <a:r>
              <a:rPr lang="en-US" sz="3000" b="1" dirty="0" err="1"/>
              <a:t>tuần</a:t>
            </a:r>
            <a:r>
              <a:rPr lang="en-US" sz="3000" b="1" dirty="0"/>
              <a:t> </a:t>
            </a:r>
            <a:r>
              <a:rPr lang="en-US" sz="3000" b="1" dirty="0" err="1"/>
              <a:t>hoàn</a:t>
            </a:r>
            <a:r>
              <a:rPr lang="en-US" sz="3000" b="1" dirty="0"/>
              <a:t> </a:t>
            </a:r>
            <a:r>
              <a:rPr lang="en-US" sz="3000" b="1" dirty="0" err="1"/>
              <a:t>theo</a:t>
            </a:r>
            <a:r>
              <a:rPr lang="en-US" sz="3000" b="1" dirty="0"/>
              <a:t> </a:t>
            </a:r>
            <a:r>
              <a:rPr lang="en-US" sz="3000" b="1" dirty="0" err="1"/>
              <a:t>gợi</a:t>
            </a:r>
            <a:r>
              <a:rPr lang="en-US" sz="3000" b="1" dirty="0"/>
              <a:t> ý </a:t>
            </a:r>
            <a:r>
              <a:rPr lang="en-US" sz="3000" b="1" dirty="0" err="1"/>
              <a:t>sau</a:t>
            </a:r>
            <a:r>
              <a:rPr lang="en-US" sz="3000" b="1" dirty="0"/>
              <a:t>:</a:t>
            </a:r>
            <a:endParaRPr lang="en-US" sz="3000" dirty="0"/>
          </a:p>
        </p:txBody>
      </p:sp>
      <p:pic>
        <p:nvPicPr>
          <p:cNvPr id="28" name="Picture 27">
            <a:extLst>
              <a:ext uri="{FF2B5EF4-FFF2-40B4-BE49-F238E27FC236}">
                <a16:creationId xmlns:a16="http://schemas.microsoft.com/office/drawing/2014/main" id="{BF3C6771-0C41-4B98-9988-C85F83AC8B81}"/>
              </a:ext>
            </a:extLst>
          </p:cNvPr>
          <p:cNvPicPr>
            <a:picLocks noChangeAspect="1"/>
          </p:cNvPicPr>
          <p:nvPr/>
        </p:nvPicPr>
        <p:blipFill>
          <a:blip r:embed="rId5"/>
          <a:stretch>
            <a:fillRect/>
          </a:stretch>
        </p:blipFill>
        <p:spPr>
          <a:xfrm>
            <a:off x="1178934" y="1802822"/>
            <a:ext cx="8796338" cy="2971059"/>
          </a:xfrm>
          <a:prstGeom prst="rect">
            <a:avLst/>
          </a:prstGeom>
        </p:spPr>
      </p:pic>
      <p:pic>
        <p:nvPicPr>
          <p:cNvPr id="31" name="Picture 30">
            <a:extLst>
              <a:ext uri="{FF2B5EF4-FFF2-40B4-BE49-F238E27FC236}">
                <a16:creationId xmlns:a16="http://schemas.microsoft.com/office/drawing/2014/main" id="{D6FECF74-69A8-4318-866A-3750CEB978E5}"/>
              </a:ext>
            </a:extLst>
          </p:cNvPr>
          <p:cNvPicPr>
            <a:picLocks noChangeAspect="1"/>
          </p:cNvPicPr>
          <p:nvPr/>
        </p:nvPicPr>
        <p:blipFill>
          <a:blip r:embed="rId6"/>
          <a:stretch>
            <a:fillRect/>
          </a:stretch>
        </p:blipFill>
        <p:spPr>
          <a:xfrm>
            <a:off x="4294910" y="4698885"/>
            <a:ext cx="3030648" cy="2460836"/>
          </a:xfrm>
          <a:prstGeom prst="rect">
            <a:avLst/>
          </a:prstGeom>
        </p:spPr>
      </p:pic>
    </p:spTree>
    <p:extLst>
      <p:ext uri="{BB962C8B-B14F-4D97-AF65-F5344CB8AC3E}">
        <p14:creationId xmlns:p14="http://schemas.microsoft.com/office/powerpoint/2010/main" val="15548196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549046" y="253736"/>
            <a:ext cx="8733500" cy="1015663"/>
          </a:xfrm>
          <a:prstGeom prst="rect">
            <a:avLst/>
          </a:prstGeom>
          <a:noFill/>
        </p:spPr>
        <p:txBody>
          <a:bodyPr wrap="square" lIns="91440" tIns="45720" rIns="91440" bIns="4572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a:ea typeface="+mn-ea"/>
                <a:cs typeface="+mn-cs"/>
              </a:rPr>
              <a:t>1.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Cùng</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thảo</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luận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về</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những</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việc</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cần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làm</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cần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tránh</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chăm</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sóc</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bảo</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vệ</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cơ</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quan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tuần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hoàn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theo</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gợi</a:t>
            </a:r>
            <a:r>
              <a:rPr kumimoji="0" lang="en-US" sz="3000" b="1" i="0" u="none" strike="noStrike" kern="1200" cap="none" spc="0" normalizeH="0" baseline="0" noProof="0" dirty="0">
                <a:ln>
                  <a:noFill/>
                </a:ln>
                <a:solidFill>
                  <a:prstClr val="black"/>
                </a:solidFill>
                <a:effectLst/>
                <a:uLnTx/>
                <a:uFillTx/>
                <a:latin typeface="Calibri"/>
                <a:ea typeface="+mn-ea"/>
                <a:cs typeface="+mn-cs"/>
              </a:rPr>
              <a:t> ý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sau</a:t>
            </a:r>
            <a:r>
              <a:rPr kumimoji="0" lang="en-US" sz="3000" b="1" i="0" u="none" strike="noStrike" kern="1200" cap="none" spc="0" normalizeH="0" baseline="0" noProof="0" dirty="0">
                <a:ln>
                  <a:noFill/>
                </a:ln>
                <a:solidFill>
                  <a:prstClr val="black"/>
                </a:solidFill>
                <a:effectLst/>
                <a:uLnTx/>
                <a:uFillTx/>
                <a:latin typeface="Calibri"/>
                <a:ea typeface="+mn-ea"/>
                <a:cs typeface="+mn-cs"/>
              </a:rPr>
              <a: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BF3C6771-0C41-4B98-9988-C85F83AC8B81}"/>
              </a:ext>
            </a:extLst>
          </p:cNvPr>
          <p:cNvPicPr>
            <a:picLocks noChangeAspect="1"/>
          </p:cNvPicPr>
          <p:nvPr/>
        </p:nvPicPr>
        <p:blipFill>
          <a:blip r:embed="rId5"/>
          <a:stretch>
            <a:fillRect/>
          </a:stretch>
        </p:blipFill>
        <p:spPr>
          <a:xfrm>
            <a:off x="1770062" y="1906403"/>
            <a:ext cx="8796338" cy="2971059"/>
          </a:xfrm>
          <a:prstGeom prst="rect">
            <a:avLst/>
          </a:prstGeom>
        </p:spPr>
      </p:pic>
      <p:sp>
        <p:nvSpPr>
          <p:cNvPr id="8" name="Oval Callout 7"/>
          <p:cNvSpPr/>
          <p:nvPr/>
        </p:nvSpPr>
        <p:spPr>
          <a:xfrm>
            <a:off x="144462" y="1942741"/>
            <a:ext cx="1728805" cy="1212276"/>
          </a:xfrm>
          <a:prstGeom prst="wedgeEllipseCallou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Chia </a:t>
            </a:r>
            <a:r>
              <a:rPr lang="en-US" sz="3600" b="1" dirty="0" err="1">
                <a:solidFill>
                  <a:srgbClr val="FF0000"/>
                </a:solidFill>
              </a:rPr>
              <a:t>sẻ</a:t>
            </a:r>
            <a:endParaRPr lang="en-US" sz="3600" b="1" dirty="0">
              <a:solidFill>
                <a:srgbClr val="FF0000"/>
              </a:solidFill>
            </a:endParaRPr>
          </a:p>
        </p:txBody>
      </p:sp>
    </p:spTree>
    <p:extLst>
      <p:ext uri="{BB962C8B-B14F-4D97-AF65-F5344CB8AC3E}">
        <p14:creationId xmlns:p14="http://schemas.microsoft.com/office/powerpoint/2010/main" val="24389940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549046" y="253736"/>
            <a:ext cx="8733500" cy="1015663"/>
          </a:xfrm>
          <a:prstGeom prst="rect">
            <a:avLst/>
          </a:prstGeom>
          <a:noFill/>
        </p:spPr>
        <p:txBody>
          <a:bodyPr wrap="square" lIns="91440" tIns="45720" rIns="91440" bIns="4572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a:ea typeface="+mn-ea"/>
                <a:cs typeface="+mn-cs"/>
              </a:rPr>
              <a:t>1.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Cùng</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thảo</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luận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về</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những</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việc</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cần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làm</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cần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tránh</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chăm</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sóc</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bảo</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vệ</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cơ</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quan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tuần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hoàn</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theo</a:t>
            </a:r>
            <a:r>
              <a:rPr kumimoji="0" lang="en-US" sz="3000" b="1" i="0" u="none" strike="noStrike" kern="1200" cap="none" spc="0" normalizeH="0" baseline="0" noProof="0" dirty="0">
                <a:ln>
                  <a:noFill/>
                </a:ln>
                <a:solidFill>
                  <a:prstClr val="black"/>
                </a:solidFill>
                <a:effectLst/>
                <a:uLnTx/>
                <a:uFillTx/>
                <a:latin typeface="Calibri"/>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gợi</a:t>
            </a:r>
            <a:r>
              <a:rPr kumimoji="0" lang="en-US" sz="3000" b="1" i="0" u="none" strike="noStrike" kern="1200" cap="none" spc="0" normalizeH="0" baseline="0" noProof="0" dirty="0">
                <a:ln>
                  <a:noFill/>
                </a:ln>
                <a:solidFill>
                  <a:prstClr val="black"/>
                </a:solidFill>
                <a:effectLst/>
                <a:uLnTx/>
                <a:uFillTx/>
                <a:latin typeface="Calibri"/>
                <a:ea typeface="+mn-ea"/>
                <a:cs typeface="+mn-cs"/>
              </a:rPr>
              <a:t> ý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sau</a:t>
            </a:r>
            <a:r>
              <a:rPr kumimoji="0" lang="en-US" sz="3000" b="1" i="0" u="none" strike="noStrike" kern="1200" cap="none" spc="0" normalizeH="0" baseline="0" noProof="0" dirty="0">
                <a:ln>
                  <a:noFill/>
                </a:ln>
                <a:solidFill>
                  <a:prstClr val="black"/>
                </a:solidFill>
                <a:effectLst/>
                <a:uLnTx/>
                <a:uFillTx/>
                <a:latin typeface="Calibri"/>
                <a:ea typeface="+mn-ea"/>
                <a:cs typeface="+mn-cs"/>
              </a:rPr>
              <a: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2399499209"/>
              </p:ext>
            </p:extLst>
          </p:nvPr>
        </p:nvGraphicFramePr>
        <p:xfrm>
          <a:off x="733426" y="1819563"/>
          <a:ext cx="10248610" cy="4639915"/>
        </p:xfrm>
        <a:graphic>
          <a:graphicData uri="http://schemas.openxmlformats.org/drawingml/2006/table">
            <a:tbl>
              <a:tblPr firstRow="1" firstCol="1" bandRow="1"/>
              <a:tblGrid>
                <a:gridCol w="4906547">
                  <a:extLst>
                    <a:ext uri="{9D8B030D-6E8A-4147-A177-3AD203B41FA5}">
                      <a16:colId xmlns:a16="http://schemas.microsoft.com/office/drawing/2014/main" val="3982795592"/>
                    </a:ext>
                  </a:extLst>
                </a:gridCol>
                <a:gridCol w="5342063">
                  <a:extLst>
                    <a:ext uri="{9D8B030D-6E8A-4147-A177-3AD203B41FA5}">
                      <a16:colId xmlns:a16="http://schemas.microsoft.com/office/drawing/2014/main" val="794497930"/>
                    </a:ext>
                  </a:extLst>
                </a:gridCol>
              </a:tblGrid>
              <a:tr h="415671">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617036">
                <a:tc>
                  <a:txBody>
                    <a:bodyPr/>
                    <a:lstStyle/>
                    <a:p>
                      <a:pPr marL="0" marR="0" algn="ctr">
                        <a:spcBef>
                          <a:spcPts val="0"/>
                        </a:spcBef>
                        <a:spcAft>
                          <a:spcPts val="0"/>
                        </a:spcAft>
                      </a:pP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algn="ctr">
                        <a:spcBef>
                          <a:spcPts val="0"/>
                        </a:spcBef>
                        <a:spcAft>
                          <a:spcPts val="0"/>
                        </a:spcAft>
                      </a:pP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000" b="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baseline="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giày</a:t>
                      </a:r>
                      <a:r>
                        <a:rPr lang="en-US" sz="3000" b="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baseline="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dép</a:t>
                      </a:r>
                      <a:r>
                        <a:rPr lang="en-US" sz="3000" b="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baseline="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3000" b="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baseline="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chật</a:t>
                      </a: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3734821099"/>
                  </a:ext>
                </a:extLst>
              </a:tr>
              <a:tr h="589415">
                <a:tc>
                  <a:txBody>
                    <a:bodyPr/>
                    <a:lstStyle/>
                    <a:p>
                      <a:pPr marL="0" marR="0" algn="ctr">
                        <a:spcBef>
                          <a:spcPts val="0"/>
                        </a:spcBef>
                        <a:spcAft>
                          <a:spcPts val="0"/>
                        </a:spcAft>
                      </a:pP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xúc</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mạnh</a:t>
                      </a: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algn="ctr">
                        <a:spcBef>
                          <a:spcPts val="0"/>
                        </a:spcBef>
                        <a:spcAft>
                          <a:spcPts val="0"/>
                        </a:spcAft>
                      </a:pPr>
                      <a:r>
                        <a:rPr lang="en-US" sz="3000" b="0" dirty="0" err="1">
                          <a:solidFill>
                            <a:schemeClr val="tx1"/>
                          </a:solidFill>
                          <a:latin typeface="Arial" panose="020B0604020202020204" pitchFamily="34" charset="0"/>
                          <a:cs typeface="Arial" panose="020B0604020202020204" pitchFamily="34" charset="0"/>
                        </a:rPr>
                        <a:t>Thiếu</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ngủ</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nhảy</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mạnh</a:t>
                      </a: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2321228439"/>
                  </a:ext>
                </a:extLst>
              </a:tr>
              <a:tr h="552968">
                <a:tc>
                  <a:txBody>
                    <a:bodyPr/>
                    <a:lstStyle/>
                    <a:p>
                      <a:pPr algn="ctr"/>
                      <a:r>
                        <a:rPr lang="en-US" sz="3200" b="0" dirty="0" err="1">
                          <a:solidFill>
                            <a:schemeClr val="tx1"/>
                          </a:solidFill>
                          <a:latin typeface="Arial" panose="020B0604020202020204" pitchFamily="34" charset="0"/>
                          <a:cs typeface="Arial" panose="020B0604020202020204" pitchFamily="34" charset="0"/>
                        </a:rPr>
                        <a:t>Nghỉ</a:t>
                      </a:r>
                      <a:r>
                        <a:rPr lang="en-US" sz="3200" b="0" dirty="0">
                          <a:solidFill>
                            <a:schemeClr val="tx1"/>
                          </a:solidFill>
                          <a:latin typeface="Arial" panose="020B0604020202020204" pitchFamily="34" charset="0"/>
                          <a:cs typeface="Arial" panose="020B0604020202020204" pitchFamily="34" charset="0"/>
                        </a:rPr>
                        <a:t> </a:t>
                      </a:r>
                      <a:r>
                        <a:rPr lang="en-US" sz="3200" b="0" dirty="0" err="1">
                          <a:solidFill>
                            <a:schemeClr val="tx1"/>
                          </a:solidFill>
                          <a:latin typeface="Arial" panose="020B0604020202020204" pitchFamily="34" charset="0"/>
                          <a:cs typeface="Arial" panose="020B0604020202020204" pitchFamily="34" charset="0"/>
                        </a:rPr>
                        <a:t>ngơi</a:t>
                      </a:r>
                      <a:r>
                        <a:rPr lang="en-US" sz="3200" b="0" dirty="0">
                          <a:solidFill>
                            <a:schemeClr val="tx1"/>
                          </a:solidFill>
                          <a:latin typeface="Arial" panose="020B0604020202020204" pitchFamily="34" charset="0"/>
                          <a:cs typeface="Arial" panose="020B0604020202020204" pitchFamily="34" charset="0"/>
                        </a:rPr>
                        <a:t> </a:t>
                      </a:r>
                      <a:r>
                        <a:rPr lang="en-US" sz="3200" b="0" dirty="0" err="1">
                          <a:solidFill>
                            <a:schemeClr val="tx1"/>
                          </a:solidFill>
                          <a:latin typeface="Arial" panose="020B0604020202020204" pitchFamily="34" charset="0"/>
                          <a:cs typeface="Arial" panose="020B0604020202020204" pitchFamily="34" charset="0"/>
                        </a:rPr>
                        <a:t>đầy</a:t>
                      </a:r>
                      <a:r>
                        <a:rPr lang="en-US" sz="3200" b="0" dirty="0">
                          <a:solidFill>
                            <a:schemeClr val="tx1"/>
                          </a:solidFill>
                          <a:latin typeface="Arial" panose="020B0604020202020204" pitchFamily="34" charset="0"/>
                          <a:cs typeface="Arial" panose="020B0604020202020204" pitchFamily="34" charset="0"/>
                        </a:rPr>
                        <a:t> </a:t>
                      </a:r>
                      <a:r>
                        <a:rPr lang="en-US" sz="3200" b="0" dirty="0" err="1">
                          <a:solidFill>
                            <a:schemeClr val="tx1"/>
                          </a:solidFill>
                          <a:latin typeface="Arial" panose="020B0604020202020204" pitchFamily="34" charset="0"/>
                          <a:cs typeface="Arial" panose="020B0604020202020204" pitchFamily="34" charset="0"/>
                        </a:rPr>
                        <a:t>đủ</a:t>
                      </a:r>
                      <a:endParaRPr lang="en-US" sz="3200" b="0" dirty="0">
                        <a:solidFill>
                          <a:schemeClr val="tx1"/>
                        </a:solidFill>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algn="ctr">
                        <a:spcBef>
                          <a:spcPts val="0"/>
                        </a:spcBef>
                        <a:spcAft>
                          <a:spcPts val="0"/>
                        </a:spcAft>
                      </a:pP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khuya</a:t>
                      </a: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2747391790"/>
                  </a:ext>
                </a:extLst>
              </a:tr>
              <a:tr h="635271">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3000" b="0" dirty="0" err="1">
                          <a:solidFill>
                            <a:schemeClr val="tx1"/>
                          </a:solidFill>
                          <a:latin typeface="Arial" panose="020B0604020202020204" pitchFamily="34" charset="0"/>
                          <a:cs typeface="Arial" panose="020B0604020202020204" pitchFamily="34" charset="0"/>
                        </a:rPr>
                        <a:t>Làm</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việc</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vừa</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sức</a:t>
                      </a:r>
                      <a:endParaRPr lang="en-US" sz="3000" b="0" dirty="0">
                        <a:solidFill>
                          <a:schemeClr val="tx1"/>
                        </a:solidFill>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3000" b="0" dirty="0" err="1">
                          <a:solidFill>
                            <a:schemeClr val="tx1"/>
                          </a:solidFill>
                          <a:latin typeface="Arial" panose="020B0604020202020204" pitchFamily="34" charset="0"/>
                          <a:cs typeface="Arial" panose="020B0604020202020204" pitchFamily="34" charset="0"/>
                        </a:rPr>
                        <a:t>Làm</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việc</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quá</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sức</a:t>
                      </a:r>
                      <a:endParaRPr lang="en-US" sz="3000" b="0" dirty="0">
                        <a:solidFill>
                          <a:schemeClr val="tx1"/>
                        </a:solidFill>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372477355"/>
                  </a:ext>
                </a:extLst>
              </a:tr>
              <a:tr h="1326927">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3000" b="0" dirty="0" err="1">
                          <a:solidFill>
                            <a:schemeClr val="tx1"/>
                          </a:solidFill>
                          <a:latin typeface="Arial" panose="020B0604020202020204" pitchFamily="34" charset="0"/>
                          <a:cs typeface="Arial" panose="020B0604020202020204" pitchFamily="34" charset="0"/>
                        </a:rPr>
                        <a:t>Ăn</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uống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đủ</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chất</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đúng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bữa</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đúng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giờ</a:t>
                      </a:r>
                      <a:endParaRPr lang="en-US" sz="3000" b="0" dirty="0">
                        <a:solidFill>
                          <a:schemeClr val="tx1"/>
                        </a:solidFill>
                        <a:latin typeface="Arial" panose="020B0604020202020204" pitchFamily="34" charset="0"/>
                        <a:cs typeface="Arial" panose="020B0604020202020204" pitchFamily="34" charset="0"/>
                      </a:endParaRPr>
                    </a:p>
                    <a:p>
                      <a:pPr marL="0" marR="0" algn="ctr">
                        <a:spcBef>
                          <a:spcPts val="0"/>
                        </a:spcBef>
                        <a:spcAft>
                          <a:spcPts val="0"/>
                        </a:spcAft>
                      </a:pP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3000" b="0" dirty="0" err="1">
                          <a:solidFill>
                            <a:schemeClr val="tx1"/>
                          </a:solidFill>
                          <a:latin typeface="Arial" panose="020B0604020202020204" pitchFamily="34" charset="0"/>
                          <a:cs typeface="Arial" panose="020B0604020202020204" pitchFamily="34" charset="0"/>
                        </a:rPr>
                        <a:t>Ăn</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uống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thiếu</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chất</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không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đúng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bữa</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và</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không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đúng</a:t>
                      </a:r>
                      <a:r>
                        <a:rPr lang="en-US" sz="3000" b="0" dirty="0">
                          <a:solidFill>
                            <a:schemeClr val="tx1"/>
                          </a:solidFill>
                          <a:latin typeface="Arial" panose="020B0604020202020204" pitchFamily="34" charset="0"/>
                          <a:cs typeface="Arial" panose="020B0604020202020204" pitchFamily="34" charset="0"/>
                        </a:rPr>
                        <a:t> </a:t>
                      </a:r>
                      <a:r>
                        <a:rPr lang="en-US" sz="3000" b="0" dirty="0" err="1">
                          <a:solidFill>
                            <a:schemeClr val="tx1"/>
                          </a:solidFill>
                          <a:latin typeface="Arial" panose="020B0604020202020204" pitchFamily="34" charset="0"/>
                          <a:cs typeface="Arial" panose="020B0604020202020204" pitchFamily="34" charset="0"/>
                        </a:rPr>
                        <a:t>giờ</a:t>
                      </a:r>
                      <a:r>
                        <a:rPr lang="en-US" sz="3000" b="0" dirty="0">
                          <a:solidFill>
                            <a:schemeClr val="tx1"/>
                          </a:solidFill>
                          <a:latin typeface="Arial" panose="020B0604020202020204" pitchFamily="34"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605833047"/>
                  </a:ext>
                </a:extLst>
              </a:tr>
            </a:tbl>
          </a:graphicData>
        </a:graphic>
      </p:graphicFrame>
    </p:spTree>
    <p:extLst>
      <p:ext uri="{BB962C8B-B14F-4D97-AF65-F5344CB8AC3E}">
        <p14:creationId xmlns:p14="http://schemas.microsoft.com/office/powerpoint/2010/main" val="41545387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5A5ED">
                        <a:lumMod val="60000"/>
                        <a:lumOff val="40000"/>
                      </a:srgbClr>
                    </a:outerShdw>
                  </a:effectLst>
                  <a:uLnTx/>
                  <a:uFillTx/>
                  <a:latin typeface="UTM Cookies" panose="02040603050506020204" pitchFamily="18" charset="0"/>
                  <a:ea typeface="+mn-ea"/>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pic>
        <p:nvPicPr>
          <p:cNvPr id="17" name="Picture 16">
            <a:extLst>
              <a:ext uri="{FF2B5EF4-FFF2-40B4-BE49-F238E27FC236}">
                <a16:creationId xmlns:a16="http://schemas.microsoft.com/office/drawing/2014/main" id="{33220FEF-74A1-4B87-BAEC-0FA399064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90" y="88191"/>
            <a:ext cx="10468302" cy="1686593"/>
          </a:xfrm>
          <a:prstGeom prst="rect">
            <a:avLst/>
          </a:prstGeom>
        </p:spPr>
      </p:pic>
      <p:sp>
        <p:nvSpPr>
          <p:cNvPr id="2" name="Rectangle 1"/>
          <p:cNvSpPr/>
          <p:nvPr/>
        </p:nvSpPr>
        <p:spPr>
          <a:xfrm>
            <a:off x="711199" y="353211"/>
            <a:ext cx="8700655" cy="1077218"/>
          </a:xfrm>
          <a:prstGeom prst="rect">
            <a:avLst/>
          </a:prstGeom>
        </p:spPr>
        <p:txBody>
          <a:bodyPr wrap="square">
            <a:spAutoFit/>
          </a:bodyPr>
          <a:lstStyle/>
          <a:p>
            <a:pPr algn="ctr"/>
            <a:r>
              <a:rPr lang="en-US" sz="3200" b="1" dirty="0">
                <a:solidFill>
                  <a:srgbClr val="002060"/>
                </a:solidFill>
                <a:latin typeface="Calibri" panose="020F0502020204030204" pitchFamily="34" charset="0"/>
                <a:cs typeface="Calibri" panose="020F0502020204030204" pitchFamily="34" charset="0"/>
              </a:rPr>
              <a:t>2. </a:t>
            </a:r>
            <a:r>
              <a:rPr lang="vi-VN" sz="3200" b="1" dirty="0">
                <a:solidFill>
                  <a:srgbClr val="002060"/>
                </a:solidFill>
                <a:latin typeface="Calibri" panose="020F0502020204030204" pitchFamily="34" charset="0"/>
                <a:cs typeface="Calibri" panose="020F0502020204030204" pitchFamily="34" charset="0"/>
              </a:rPr>
              <a:t>Chia </a:t>
            </a:r>
            <a:r>
              <a:rPr lang="en-US" sz="3200" b="1" dirty="0" err="1">
                <a:solidFill>
                  <a:srgbClr val="002060"/>
                </a:solidFill>
                <a:latin typeface="Calibri" panose="020F0502020204030204" pitchFamily="34" charset="0"/>
                <a:cs typeface="Calibri" panose="020F0502020204030204" pitchFamily="34" charset="0"/>
              </a:rPr>
              <a:t>sẻ</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lí</a:t>
            </a:r>
            <a:r>
              <a:rPr lang="en-US" sz="3200" b="1" dirty="0">
                <a:solidFill>
                  <a:srgbClr val="002060"/>
                </a:solidFill>
                <a:latin typeface="Calibri" panose="020F0502020204030204" pitchFamily="34" charset="0"/>
                <a:cs typeface="Calibri" panose="020F0502020204030204" pitchFamily="34" charset="0"/>
              </a:rPr>
              <a:t> do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làm</a:t>
            </a:r>
            <a:r>
              <a:rPr lang="en-US" sz="3200" b="1" dirty="0">
                <a:solidFill>
                  <a:srgbClr val="002060"/>
                </a:solidFill>
                <a:latin typeface="Calibri" panose="020F0502020204030204" pitchFamily="34" charset="0"/>
                <a:cs typeface="Calibri" panose="020F0502020204030204" pitchFamily="34" charset="0"/>
              </a:rPr>
              <a:t> hay </a:t>
            </a:r>
            <a:r>
              <a:rPr lang="en-US" sz="3200" b="1" dirty="0" err="1">
                <a:solidFill>
                  <a:srgbClr val="002060"/>
                </a:solidFill>
                <a:latin typeface="Calibri" panose="020F0502020204030204" pitchFamily="34" charset="0"/>
                <a:cs typeface="Calibri" panose="020F0502020204030204" pitchFamily="34" charset="0"/>
              </a:rPr>
              <a:t>cần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tránh</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cơ quan tuần hoàn</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521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41793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946210" y="198317"/>
            <a:ext cx="8733500" cy="954107"/>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lí</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do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tránh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để bảo vệ cơ quan tuần hoàn</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6" name="Table 5"/>
          <p:cNvGraphicFramePr>
            <a:graphicFrameLocks noGrp="1"/>
          </p:cNvGraphicFramePr>
          <p:nvPr/>
        </p:nvGraphicFramePr>
        <p:xfrm>
          <a:off x="188457" y="1616562"/>
          <a:ext cx="10828822" cy="4839458"/>
        </p:xfrm>
        <a:graphic>
          <a:graphicData uri="http://schemas.openxmlformats.org/drawingml/2006/table">
            <a:tbl>
              <a:tblPr firstRow="1" firstCol="1" bandRow="1">
                <a:tableStyleId>{5C22544A-7EE6-4342-B048-85BDC9FD1C3A}</a:tableStyleId>
              </a:tblPr>
              <a:tblGrid>
                <a:gridCol w="2831833">
                  <a:extLst>
                    <a:ext uri="{9D8B030D-6E8A-4147-A177-3AD203B41FA5}">
                      <a16:colId xmlns:a16="http://schemas.microsoft.com/office/drawing/2014/main" val="20000"/>
                    </a:ext>
                  </a:extLst>
                </a:gridCol>
                <a:gridCol w="2245895">
                  <a:extLst>
                    <a:ext uri="{9D8B030D-6E8A-4147-A177-3AD203B41FA5}">
                      <a16:colId xmlns:a16="http://schemas.microsoft.com/office/drawing/2014/main" val="20001"/>
                    </a:ext>
                  </a:extLst>
                </a:gridCol>
                <a:gridCol w="2442410">
                  <a:extLst>
                    <a:ext uri="{9D8B030D-6E8A-4147-A177-3AD203B41FA5}">
                      <a16:colId xmlns:a16="http://schemas.microsoft.com/office/drawing/2014/main" val="20002"/>
                    </a:ext>
                  </a:extLst>
                </a:gridCol>
                <a:gridCol w="3308684">
                  <a:extLst>
                    <a:ext uri="{9D8B030D-6E8A-4147-A177-3AD203B41FA5}">
                      <a16:colId xmlns:a16="http://schemas.microsoft.com/office/drawing/2014/main" val="20003"/>
                    </a:ext>
                  </a:extLst>
                </a:gridCol>
              </a:tblGrid>
              <a:tr h="718484">
                <a:tc>
                  <a:txBody>
                    <a:bodyPr/>
                    <a:lstStyle/>
                    <a:p>
                      <a:pPr marL="0" marR="0" algn="ctr">
                        <a:spcBef>
                          <a:spcPts val="0"/>
                        </a:spcBef>
                        <a:spcAft>
                          <a:spcPts val="0"/>
                        </a:spcAft>
                      </a:pPr>
                      <a:r>
                        <a:rPr lang="en-US" sz="2000" b="1" dirty="0" err="1">
                          <a:solidFill>
                            <a:srgbClr val="FFFF00"/>
                          </a:solidFill>
                          <a:effectLst/>
                          <a:latin typeface="Arial" panose="020B0604020202020204" pitchFamily="34" charset="0"/>
                          <a:cs typeface="Arial" panose="020B0604020202020204" pitchFamily="34" charset="0"/>
                        </a:rPr>
                        <a:t>Việc</a:t>
                      </a:r>
                      <a:r>
                        <a:rPr lang="en-US" sz="2000" b="1" dirty="0">
                          <a:solidFill>
                            <a:srgbClr val="FFFF00"/>
                          </a:solidFill>
                          <a:effectLst/>
                          <a:latin typeface="Arial" panose="020B0604020202020204" pitchFamily="34" charset="0"/>
                          <a:cs typeface="Arial" panose="020B0604020202020204" pitchFamily="34" charset="0"/>
                        </a:rPr>
                        <a:t> </a:t>
                      </a:r>
                      <a:r>
                        <a:rPr lang="en-US" sz="2000" b="1" dirty="0" err="1">
                          <a:solidFill>
                            <a:srgbClr val="FFFF00"/>
                          </a:solidFill>
                          <a:effectLst/>
                          <a:latin typeface="Arial" panose="020B0604020202020204" pitchFamily="34" charset="0"/>
                          <a:cs typeface="Arial" panose="020B0604020202020204" pitchFamily="34" charset="0"/>
                        </a:rPr>
                        <a:t>nên</a:t>
                      </a:r>
                      <a:r>
                        <a:rPr lang="en-US" sz="2000" b="1" dirty="0">
                          <a:solidFill>
                            <a:srgbClr val="FFFF00"/>
                          </a:solidFill>
                          <a:effectLst/>
                          <a:latin typeface="Arial" panose="020B0604020202020204" pitchFamily="34" charset="0"/>
                          <a:cs typeface="Arial" panose="020B0604020202020204" pitchFamily="34" charset="0"/>
                        </a:rPr>
                        <a:t> </a:t>
                      </a:r>
                      <a:r>
                        <a:rPr lang="en-US" sz="2000" b="1" dirty="0" err="1">
                          <a:solidFill>
                            <a:srgbClr val="FFFF00"/>
                          </a:solidFill>
                          <a:effectLst/>
                          <a:latin typeface="Arial" panose="020B0604020202020204" pitchFamily="34" charset="0"/>
                          <a:cs typeface="Arial" panose="020B0604020202020204" pitchFamily="34" charset="0"/>
                        </a:rPr>
                        <a:t>làm</a:t>
                      </a:r>
                      <a:endParaRPr lang="en-US" sz="2000" b="1" dirty="0">
                        <a:solidFill>
                          <a:srgbClr val="FFFF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err="1">
                          <a:effectLst/>
                          <a:latin typeface="Arial" panose="020B0604020202020204" pitchFamily="34" charset="0"/>
                          <a:cs typeface="Arial" panose="020B0604020202020204" pitchFamily="34" charset="0"/>
                        </a:rPr>
                        <a:t>Lí</a:t>
                      </a:r>
                      <a:r>
                        <a:rPr lang="en-US" sz="2000" b="1" dirty="0">
                          <a:effectLst/>
                          <a:latin typeface="Arial" panose="020B0604020202020204" pitchFamily="34" charset="0"/>
                          <a:cs typeface="Arial" panose="020B0604020202020204" pitchFamily="34" charset="0"/>
                        </a:rPr>
                        <a:t> do</a:t>
                      </a:r>
                      <a:endParaRPr lang="en-US" sz="2000" b="1"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err="1">
                          <a:solidFill>
                            <a:srgbClr val="FFFF00"/>
                          </a:solidFill>
                          <a:effectLst/>
                          <a:latin typeface="Arial" panose="020B0604020202020204" pitchFamily="34" charset="0"/>
                          <a:cs typeface="Arial" panose="020B0604020202020204" pitchFamily="34" charset="0"/>
                        </a:rPr>
                        <a:t>Việc</a:t>
                      </a:r>
                      <a:r>
                        <a:rPr lang="en-US" sz="2000" b="1" dirty="0">
                          <a:solidFill>
                            <a:srgbClr val="FFFF00"/>
                          </a:solidFill>
                          <a:effectLst/>
                          <a:latin typeface="Arial" panose="020B0604020202020204" pitchFamily="34" charset="0"/>
                          <a:cs typeface="Arial" panose="020B0604020202020204" pitchFamily="34" charset="0"/>
                        </a:rPr>
                        <a:t> </a:t>
                      </a:r>
                      <a:r>
                        <a:rPr lang="en-US" sz="2000" b="1" dirty="0" err="1">
                          <a:solidFill>
                            <a:srgbClr val="FFFF00"/>
                          </a:solidFill>
                          <a:effectLst/>
                          <a:latin typeface="Arial" panose="020B0604020202020204" pitchFamily="34" charset="0"/>
                          <a:cs typeface="Arial" panose="020B0604020202020204" pitchFamily="34" charset="0"/>
                        </a:rPr>
                        <a:t>không</a:t>
                      </a:r>
                      <a:r>
                        <a:rPr lang="en-US" sz="2000" b="1" dirty="0">
                          <a:solidFill>
                            <a:srgbClr val="FFFF00"/>
                          </a:solidFill>
                          <a:effectLst/>
                          <a:latin typeface="Arial" panose="020B0604020202020204" pitchFamily="34" charset="0"/>
                          <a:cs typeface="Arial" panose="020B0604020202020204" pitchFamily="34" charset="0"/>
                        </a:rPr>
                        <a:t> </a:t>
                      </a:r>
                      <a:r>
                        <a:rPr lang="en-US" sz="2000" b="1" dirty="0" err="1">
                          <a:solidFill>
                            <a:srgbClr val="FFFF00"/>
                          </a:solidFill>
                          <a:effectLst/>
                          <a:latin typeface="Arial" panose="020B0604020202020204" pitchFamily="34" charset="0"/>
                          <a:cs typeface="Arial" panose="020B0604020202020204" pitchFamily="34" charset="0"/>
                        </a:rPr>
                        <a:t>nên</a:t>
                      </a:r>
                      <a:endParaRPr lang="en-US" sz="2000" b="1" dirty="0">
                        <a:solidFill>
                          <a:srgbClr val="FFFF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431800" marR="0" algn="ctr">
                        <a:spcBef>
                          <a:spcPts val="0"/>
                        </a:spcBef>
                        <a:spcAft>
                          <a:spcPts val="0"/>
                        </a:spcAft>
                        <a:tabLst>
                          <a:tab pos="1511300" algn="l"/>
                          <a:tab pos="3390900" algn="l"/>
                        </a:tabLst>
                      </a:pPr>
                      <a:r>
                        <a:rPr lang="en-US" sz="2000" b="1" dirty="0" err="1">
                          <a:effectLst/>
                          <a:latin typeface="Arial" panose="020B0604020202020204" pitchFamily="34" charset="0"/>
                          <a:cs typeface="Arial" panose="020B0604020202020204" pitchFamily="34" charset="0"/>
                        </a:rPr>
                        <a:t>Lí</a:t>
                      </a:r>
                      <a:r>
                        <a:rPr lang="en-US" sz="2000" b="1" dirty="0">
                          <a:effectLst/>
                          <a:latin typeface="Arial" panose="020B0604020202020204" pitchFamily="34" charset="0"/>
                          <a:cs typeface="Arial" panose="020B0604020202020204" pitchFamily="34" charset="0"/>
                        </a:rPr>
                        <a:t> do</a:t>
                      </a:r>
                      <a:endParaRPr lang="en-US" sz="2000" b="1"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896512">
                <a:tc>
                  <a:txBody>
                    <a:bodyPr/>
                    <a:lstStyle/>
                    <a:p>
                      <a:pPr marL="76200" marR="0" indent="214630" algn="ctr">
                        <a:lnSpc>
                          <a:spcPct val="350000"/>
                        </a:lnSpc>
                        <a:spcBef>
                          <a:spcPts val="0"/>
                        </a:spcBef>
                        <a:spcAft>
                          <a:spcPts val="0"/>
                        </a:spcAft>
                      </a:pPr>
                      <a:r>
                        <a:rPr lang="en-US" sz="2000" b="0" dirty="0" err="1">
                          <a:solidFill>
                            <a:srgbClr val="002060"/>
                          </a:solidFill>
                          <a:effectLst/>
                          <a:latin typeface="Arial" panose="020B0604020202020204" pitchFamily="34" charset="0"/>
                          <a:cs typeface="Arial" panose="020B0604020202020204" pitchFamily="34" charset="0"/>
                        </a:rPr>
                        <a:t>Tập</a:t>
                      </a:r>
                      <a:r>
                        <a:rPr lang="en-US" sz="2000" b="0" dirty="0">
                          <a:solidFill>
                            <a:srgbClr val="002060"/>
                          </a:solidFill>
                          <a:effectLst/>
                          <a:latin typeface="Arial" panose="020B0604020202020204" pitchFamily="34" charset="0"/>
                          <a:cs typeface="Arial" panose="020B0604020202020204" pitchFamily="34" charset="0"/>
                        </a:rPr>
                        <a:t> </a:t>
                      </a:r>
                      <a:r>
                        <a:rPr lang="en-US" sz="2000" b="0" dirty="0" err="1">
                          <a:solidFill>
                            <a:srgbClr val="002060"/>
                          </a:solidFill>
                          <a:effectLst/>
                          <a:latin typeface="Arial" panose="020B0604020202020204" pitchFamily="34" charset="0"/>
                          <a:cs typeface="Arial" panose="020B0604020202020204" pitchFamily="34" charset="0"/>
                        </a:rPr>
                        <a:t>thể</a:t>
                      </a:r>
                      <a:r>
                        <a:rPr lang="en-US" sz="2000" b="0" baseline="0" dirty="0">
                          <a:solidFill>
                            <a:srgbClr val="002060"/>
                          </a:solidFill>
                          <a:effectLst/>
                          <a:latin typeface="Arial" panose="020B0604020202020204" pitchFamily="34" charset="0"/>
                          <a:cs typeface="Arial" panose="020B0604020202020204" pitchFamily="34" charset="0"/>
                        </a:rPr>
                        <a:t> </a:t>
                      </a:r>
                      <a:r>
                        <a:rPr lang="en-US" sz="2000" b="0" dirty="0" err="1">
                          <a:solidFill>
                            <a:srgbClr val="002060"/>
                          </a:solidFill>
                          <a:effectLst/>
                          <a:latin typeface="Arial" panose="020B0604020202020204" pitchFamily="34" charset="0"/>
                          <a:cs typeface="Arial" panose="020B0604020202020204" pitchFamily="34" charset="0"/>
                        </a:rPr>
                        <a:t>dục</a:t>
                      </a:r>
                      <a:endParaRPr lang="en-US" sz="2000" b="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dirty="0" err="1">
                          <a:solidFill>
                            <a:srgbClr val="FF0000"/>
                          </a:solidFill>
                          <a:effectLst/>
                          <a:latin typeface="Arial" panose="020B0604020202020204" pitchFamily="34" charset="0"/>
                          <a:cs typeface="Arial" panose="020B0604020202020204" pitchFamily="34" charset="0"/>
                        </a:rPr>
                        <a:t>Cơ</a:t>
                      </a:r>
                      <a:r>
                        <a:rPr lang="vi-VN" sz="2000" b="0" baseline="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thể</a:t>
                      </a:r>
                      <a:r>
                        <a:rPr lang="en-US" sz="2000" b="0" baseline="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khỏe</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mạnh</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kích</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thích</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máu</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lưu</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thông</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i="0" dirty="0" err="1">
                          <a:solidFill>
                            <a:srgbClr val="002060"/>
                          </a:solidFill>
                          <a:effectLst/>
                          <a:latin typeface="Arial" panose="020B0604020202020204" pitchFamily="34" charset="0"/>
                          <a:cs typeface="Arial" panose="020B0604020202020204" pitchFamily="34" charset="0"/>
                        </a:rPr>
                        <a:t>Chạy</a:t>
                      </a:r>
                      <a:r>
                        <a:rPr lang="en-US" sz="2000" b="0" i="0" dirty="0">
                          <a:solidFill>
                            <a:srgbClr val="002060"/>
                          </a:solidFill>
                          <a:effectLst/>
                          <a:latin typeface="Arial" panose="020B0604020202020204" pitchFamily="34" charset="0"/>
                          <a:cs typeface="Arial" panose="020B0604020202020204" pitchFamily="34" charset="0"/>
                        </a:rPr>
                        <a:t> </a:t>
                      </a:r>
                      <a:r>
                        <a:rPr lang="en-US" sz="2000" b="0" i="0" dirty="0" err="1">
                          <a:solidFill>
                            <a:srgbClr val="002060"/>
                          </a:solidFill>
                          <a:effectLst/>
                          <a:latin typeface="Arial" panose="020B0604020202020204" pitchFamily="34" charset="0"/>
                          <a:cs typeface="Arial" panose="020B0604020202020204" pitchFamily="34" charset="0"/>
                        </a:rPr>
                        <a:t>nhảy</a:t>
                      </a:r>
                      <a:r>
                        <a:rPr lang="en-US" sz="2000" b="0" i="0" dirty="0">
                          <a:solidFill>
                            <a:srgbClr val="002060"/>
                          </a:solidFill>
                          <a:effectLst/>
                          <a:latin typeface="Arial" panose="020B0604020202020204" pitchFamily="34" charset="0"/>
                          <a:cs typeface="Arial" panose="020B0604020202020204" pitchFamily="34" charset="0"/>
                        </a:rPr>
                        <a:t>  </a:t>
                      </a:r>
                      <a:r>
                        <a:rPr lang="en-US" sz="2000" b="0" i="0" dirty="0" err="1">
                          <a:solidFill>
                            <a:srgbClr val="002060"/>
                          </a:solidFill>
                          <a:effectLst/>
                          <a:latin typeface="Arial" panose="020B0604020202020204" pitchFamily="34" charset="0"/>
                          <a:cs typeface="Arial" panose="020B0604020202020204" pitchFamily="34" charset="0"/>
                        </a:rPr>
                        <a:t>quá</a:t>
                      </a:r>
                      <a:r>
                        <a:rPr lang="en-US" sz="2000" b="0" i="0" baseline="0" dirty="0">
                          <a:solidFill>
                            <a:srgbClr val="002060"/>
                          </a:solidFill>
                          <a:effectLst/>
                          <a:latin typeface="Arial" panose="020B0604020202020204" pitchFamily="34" charset="0"/>
                          <a:cs typeface="Arial" panose="020B0604020202020204" pitchFamily="34" charset="0"/>
                        </a:rPr>
                        <a:t> </a:t>
                      </a:r>
                      <a:r>
                        <a:rPr lang="en-US" sz="2000" b="0" i="0" baseline="0" dirty="0" err="1">
                          <a:solidFill>
                            <a:srgbClr val="002060"/>
                          </a:solidFill>
                          <a:effectLst/>
                          <a:latin typeface="Arial" panose="020B0604020202020204" pitchFamily="34" charset="0"/>
                          <a:cs typeface="Arial" panose="020B0604020202020204" pitchFamily="34" charset="0"/>
                        </a:rPr>
                        <a:t>mạnh</a:t>
                      </a:r>
                      <a:endParaRPr lang="en-US" sz="2000" b="0" i="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dirty="0" err="1">
                          <a:solidFill>
                            <a:srgbClr val="FF0000"/>
                          </a:solidFill>
                          <a:effectLst/>
                          <a:latin typeface="Arial" panose="020B0604020202020204" pitchFamily="34" charset="0"/>
                          <a:cs typeface="Arial" panose="020B0604020202020204" pitchFamily="34" charset="0"/>
                        </a:rPr>
                        <a:t>Máu</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lưu</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thông</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mạnh</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tim</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đập</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mạnh</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khiến</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cơ</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thể</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mệt</a:t>
                      </a:r>
                      <a:r>
                        <a:rPr lang="en-US" sz="2000" b="0" dirty="0">
                          <a:solidFill>
                            <a:srgbClr val="FF0000"/>
                          </a:solidFill>
                          <a:effectLst/>
                          <a:latin typeface="Arial" panose="020B0604020202020204" pitchFamily="34" charset="0"/>
                          <a:cs typeface="Arial" panose="020B0604020202020204" pitchFamily="34" charset="0"/>
                        </a:rPr>
                        <a:t> </a:t>
                      </a:r>
                      <a:r>
                        <a:rPr lang="en-US" sz="2000" b="0" dirty="0" err="1">
                          <a:solidFill>
                            <a:srgbClr val="FF0000"/>
                          </a:solidFill>
                          <a:effectLst/>
                          <a:latin typeface="Arial" panose="020B0604020202020204" pitchFamily="34" charset="0"/>
                          <a:cs typeface="Arial" panose="020B0604020202020204" pitchFamily="34" charset="0"/>
                        </a:rPr>
                        <a:t>mỏi</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162250">
                <a:tc>
                  <a:txBody>
                    <a:bodyPr/>
                    <a:lstStyle/>
                    <a:p>
                      <a:pPr marL="0" marR="0" algn="ctr">
                        <a:spcBef>
                          <a:spcPts val="0"/>
                        </a:spcBef>
                        <a:spcAft>
                          <a:spcPts val="0"/>
                        </a:spcAft>
                      </a:pPr>
                      <a:r>
                        <a:rPr lang="en-US" sz="2000" b="0" dirty="0" err="1">
                          <a:solidFill>
                            <a:srgbClr val="002060"/>
                          </a:solidFill>
                          <a:effectLst/>
                          <a:latin typeface="Arial" panose="020B0604020202020204" pitchFamily="34" charset="0"/>
                          <a:ea typeface="+mn-ea"/>
                          <a:cs typeface="Arial" panose="020B0604020202020204" pitchFamily="34" charset="0"/>
                        </a:rPr>
                        <a:t>Ăn</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uống</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đủ</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chất</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đúng</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bữa</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đúng</a:t>
                      </a:r>
                      <a:r>
                        <a:rPr lang="en-US" sz="2000" b="0" baseline="0" dirty="0">
                          <a:solidFill>
                            <a:srgbClr val="002060"/>
                          </a:solidFill>
                          <a:effectLst/>
                          <a:latin typeface="Arial" panose="020B0604020202020204" pitchFamily="34" charset="0"/>
                          <a:ea typeface="+mn-ea"/>
                          <a:cs typeface="Arial" panose="020B0604020202020204" pitchFamily="34" charset="0"/>
                        </a:rPr>
                        <a:t> </a:t>
                      </a:r>
                      <a:r>
                        <a:rPr lang="en-US" sz="2000" b="0" baseline="0" dirty="0" err="1">
                          <a:solidFill>
                            <a:srgbClr val="002060"/>
                          </a:solidFill>
                          <a:effectLst/>
                          <a:latin typeface="Arial" panose="020B0604020202020204" pitchFamily="34" charset="0"/>
                          <a:ea typeface="+mn-ea"/>
                          <a:cs typeface="Arial" panose="020B0604020202020204" pitchFamily="34" charset="0"/>
                        </a:rPr>
                        <a:t>giờ</a:t>
                      </a:r>
                      <a:endParaRPr lang="en-US" sz="2000" b="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l">
                        <a:spcBef>
                          <a:spcPts val="0"/>
                        </a:spcBef>
                        <a:spcAft>
                          <a:spcPts val="0"/>
                        </a:spcAft>
                      </a:pPr>
                      <a:r>
                        <a:rPr lang="en-US" sz="2000" b="0" dirty="0" err="1">
                          <a:solidFill>
                            <a:srgbClr val="FF0000"/>
                          </a:solidFill>
                          <a:effectLst/>
                          <a:latin typeface="Arial" panose="020B0604020202020204" pitchFamily="34" charset="0"/>
                          <a:ea typeface="Calibri"/>
                          <a:cs typeface="Arial" panose="020B0604020202020204" pitchFamily="34" charset="0"/>
                        </a:rPr>
                        <a:t>Cơ</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thể</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khỏe</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mạnh</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sản</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xuất</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đủ</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lượng</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máu</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err="1">
                          <a:solidFill>
                            <a:srgbClr val="002060"/>
                          </a:solidFill>
                          <a:effectLst/>
                          <a:latin typeface="Arial" panose="020B0604020202020204" pitchFamily="34" charset="0"/>
                          <a:ea typeface="+mn-ea"/>
                          <a:cs typeface="Arial" panose="020B0604020202020204" pitchFamily="34" charset="0"/>
                        </a:rPr>
                        <a:t>Ăn</a:t>
                      </a:r>
                      <a:r>
                        <a:rPr lang="en-US" sz="2000" b="0" i="0" baseline="0" dirty="0">
                          <a:solidFill>
                            <a:srgbClr val="002060"/>
                          </a:solidFill>
                          <a:effectLst/>
                          <a:latin typeface="Arial" panose="020B0604020202020204" pitchFamily="34" charset="0"/>
                          <a:ea typeface="+mn-ea"/>
                          <a:cs typeface="Arial" panose="020B0604020202020204" pitchFamily="34" charset="0"/>
                        </a:rPr>
                        <a:t> </a:t>
                      </a:r>
                      <a:r>
                        <a:rPr lang="en-US" sz="2000" b="0" i="0" baseline="0" dirty="0" err="1">
                          <a:solidFill>
                            <a:srgbClr val="002060"/>
                          </a:solidFill>
                          <a:effectLst/>
                          <a:latin typeface="Arial" panose="020B0604020202020204" pitchFamily="34" charset="0"/>
                          <a:ea typeface="+mn-ea"/>
                          <a:cs typeface="Arial" panose="020B0604020202020204" pitchFamily="34" charset="0"/>
                        </a:rPr>
                        <a:t>uống</a:t>
                      </a:r>
                      <a:r>
                        <a:rPr lang="en-US" sz="2000" b="0" i="0" baseline="0" dirty="0">
                          <a:solidFill>
                            <a:srgbClr val="002060"/>
                          </a:solidFill>
                          <a:effectLst/>
                          <a:latin typeface="Arial" panose="020B0604020202020204" pitchFamily="34" charset="0"/>
                          <a:ea typeface="+mn-ea"/>
                          <a:cs typeface="Arial" panose="020B0604020202020204" pitchFamily="34" charset="0"/>
                        </a:rPr>
                        <a:t>  </a:t>
                      </a:r>
                      <a:r>
                        <a:rPr lang="vi-VN" sz="2000" b="0" i="0" baseline="0" dirty="0">
                          <a:solidFill>
                            <a:srgbClr val="002060"/>
                          </a:solidFill>
                          <a:effectLst/>
                          <a:latin typeface="Arial" panose="020B0604020202020204" pitchFamily="34" charset="0"/>
                          <a:ea typeface="+mn-ea"/>
                          <a:cs typeface="Arial" panose="020B0604020202020204" pitchFamily="34" charset="0"/>
                        </a:rPr>
                        <a:t>thiếu </a:t>
                      </a:r>
                      <a:r>
                        <a:rPr lang="en-US" sz="2000" b="0" i="0" baseline="0" dirty="0" err="1">
                          <a:solidFill>
                            <a:srgbClr val="002060"/>
                          </a:solidFill>
                          <a:effectLst/>
                          <a:latin typeface="Arial" panose="020B0604020202020204" pitchFamily="34" charset="0"/>
                          <a:ea typeface="+mn-ea"/>
                          <a:cs typeface="Arial" panose="020B0604020202020204" pitchFamily="34" charset="0"/>
                        </a:rPr>
                        <a:t>chất</a:t>
                      </a:r>
                      <a:r>
                        <a:rPr lang="en-US" sz="2000" b="0" i="0" baseline="0" dirty="0">
                          <a:solidFill>
                            <a:srgbClr val="002060"/>
                          </a:solidFill>
                          <a:effectLst/>
                          <a:latin typeface="Arial" panose="020B0604020202020204" pitchFamily="34" charset="0"/>
                          <a:ea typeface="+mn-ea"/>
                          <a:cs typeface="Arial" panose="020B0604020202020204" pitchFamily="34" charset="0"/>
                        </a:rPr>
                        <a:t>, </a:t>
                      </a:r>
                      <a:r>
                        <a:rPr lang="vi-VN" sz="2000" b="0" i="0" baseline="0" dirty="0">
                          <a:solidFill>
                            <a:srgbClr val="002060"/>
                          </a:solidFill>
                          <a:effectLst/>
                          <a:latin typeface="Arial" panose="020B0604020202020204" pitchFamily="34" charset="0"/>
                          <a:ea typeface="+mn-ea"/>
                          <a:cs typeface="Arial" panose="020B0604020202020204" pitchFamily="34" charset="0"/>
                        </a:rPr>
                        <a:t>không </a:t>
                      </a:r>
                      <a:r>
                        <a:rPr lang="en-US" sz="2000" b="0" i="0" baseline="0" dirty="0" err="1">
                          <a:solidFill>
                            <a:srgbClr val="002060"/>
                          </a:solidFill>
                          <a:effectLst/>
                          <a:latin typeface="Arial" panose="020B0604020202020204" pitchFamily="34" charset="0"/>
                          <a:ea typeface="+mn-ea"/>
                          <a:cs typeface="Arial" panose="020B0604020202020204" pitchFamily="34" charset="0"/>
                        </a:rPr>
                        <a:t>đúng</a:t>
                      </a:r>
                      <a:r>
                        <a:rPr lang="en-US" sz="2000" b="0" i="0" baseline="0" dirty="0">
                          <a:solidFill>
                            <a:srgbClr val="002060"/>
                          </a:solidFill>
                          <a:effectLst/>
                          <a:latin typeface="Arial" panose="020B0604020202020204" pitchFamily="34" charset="0"/>
                          <a:ea typeface="+mn-ea"/>
                          <a:cs typeface="Arial" panose="020B0604020202020204" pitchFamily="34" charset="0"/>
                        </a:rPr>
                        <a:t> </a:t>
                      </a:r>
                      <a:r>
                        <a:rPr lang="vi-VN" sz="2000" b="0" i="0" baseline="0" dirty="0">
                          <a:solidFill>
                            <a:srgbClr val="002060"/>
                          </a:solidFill>
                          <a:effectLst/>
                          <a:latin typeface="Arial" panose="020B0604020202020204" pitchFamily="34" charset="0"/>
                          <a:ea typeface="+mn-ea"/>
                          <a:cs typeface="Arial" panose="020B0604020202020204" pitchFamily="34" charset="0"/>
                        </a:rPr>
                        <a:t>bữa.</a:t>
                      </a:r>
                      <a:endParaRPr lang="en-US" sz="2000" b="0" i="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dirty="0" err="1">
                          <a:solidFill>
                            <a:srgbClr val="FF0000"/>
                          </a:solidFill>
                          <a:effectLst/>
                          <a:latin typeface="Arial" panose="020B0604020202020204" pitchFamily="34" charset="0"/>
                          <a:ea typeface="Calibri"/>
                          <a:cs typeface="Arial" panose="020B0604020202020204" pitchFamily="34" charset="0"/>
                        </a:rPr>
                        <a:t>Thiếu</a:t>
                      </a:r>
                      <a:r>
                        <a:rPr lang="en-US" sz="2000" b="0" dirty="0">
                          <a:solidFill>
                            <a:srgbClr val="FF0000"/>
                          </a:solidFill>
                          <a:effectLst/>
                          <a:latin typeface="Arial" panose="020B0604020202020204" pitchFamily="34" charset="0"/>
                          <a:ea typeface="Calibri"/>
                          <a:cs typeface="Arial" panose="020B0604020202020204" pitchFamily="34" charset="0"/>
                        </a:rPr>
                        <a:t> </a:t>
                      </a:r>
                      <a:r>
                        <a:rPr lang="en-US" sz="2000" b="0" dirty="0" err="1">
                          <a:solidFill>
                            <a:srgbClr val="FF0000"/>
                          </a:solidFill>
                          <a:effectLst/>
                          <a:latin typeface="Arial" panose="020B0604020202020204" pitchFamily="34" charset="0"/>
                          <a:ea typeface="Calibri"/>
                          <a:cs typeface="Arial" panose="020B0604020202020204" pitchFamily="34" charset="0"/>
                        </a:rPr>
                        <a:t>chất</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không</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đủ</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chất</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dinh</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dưỡng</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để</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nuôi</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cơ</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thể</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1147812">
                <a:tc>
                  <a:txBody>
                    <a:bodyPr/>
                    <a:lstStyle/>
                    <a:p>
                      <a:pPr marL="0" marR="0" algn="ctr">
                        <a:spcBef>
                          <a:spcPts val="0"/>
                        </a:spcBef>
                        <a:spcAft>
                          <a:spcPts val="0"/>
                        </a:spcAft>
                      </a:pPr>
                      <a:r>
                        <a:rPr lang="en-US" sz="2000" b="0" dirty="0" err="1">
                          <a:solidFill>
                            <a:srgbClr val="002060"/>
                          </a:solidFill>
                          <a:effectLst/>
                          <a:latin typeface="Arial" panose="020B0604020202020204" pitchFamily="34" charset="0"/>
                          <a:ea typeface="Calibri"/>
                          <a:cs typeface="Arial" panose="020B0604020202020204" pitchFamily="34" charset="0"/>
                        </a:rPr>
                        <a:t>Không</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sử</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dụng</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chất</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kích</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thích</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như</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rượu</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bia</a:t>
                      </a:r>
                      <a:r>
                        <a:rPr lang="en-US" sz="2000" b="0" baseline="0" dirty="0">
                          <a:solidFill>
                            <a:srgbClr val="002060"/>
                          </a:solidFill>
                          <a:effectLst/>
                          <a:latin typeface="Arial" panose="020B0604020202020204" pitchFamily="34" charset="0"/>
                          <a:ea typeface="Calibri"/>
                          <a:cs typeface="Arial" panose="020B0604020202020204" pitchFamily="34" charset="0"/>
                        </a:rPr>
                        <a:t>, ma </a:t>
                      </a:r>
                      <a:r>
                        <a:rPr lang="en-US" sz="2000" b="0" baseline="0" dirty="0" err="1">
                          <a:solidFill>
                            <a:srgbClr val="002060"/>
                          </a:solidFill>
                          <a:effectLst/>
                          <a:latin typeface="Arial" panose="020B0604020202020204" pitchFamily="34" charset="0"/>
                          <a:ea typeface="Calibri"/>
                          <a:cs typeface="Arial" panose="020B0604020202020204" pitchFamily="34" charset="0"/>
                        </a:rPr>
                        <a:t>túy</a:t>
                      </a:r>
                      <a:r>
                        <a:rPr lang="en-US" sz="2000" b="0" baseline="0" dirty="0">
                          <a:solidFill>
                            <a:srgbClr val="002060"/>
                          </a:solidFill>
                          <a:effectLst/>
                          <a:latin typeface="Arial" panose="020B0604020202020204" pitchFamily="34" charset="0"/>
                          <a:ea typeface="Calibri"/>
                          <a:cs typeface="Arial" panose="020B0604020202020204" pitchFamily="34" charset="0"/>
                        </a:rPr>
                        <a:t>,…</a:t>
                      </a:r>
                      <a:endParaRPr lang="en-US" sz="2000" b="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dirty="0">
                          <a:solidFill>
                            <a:srgbClr val="FF0000"/>
                          </a:solidFill>
                          <a:effectLst/>
                          <a:latin typeface="Arial" panose="020B0604020202020204" pitchFamily="34" charset="0"/>
                          <a:ea typeface="Calibri"/>
                          <a:cs typeface="Arial" panose="020B0604020202020204" pitchFamily="34" charset="0"/>
                        </a:rPr>
                        <a:t> </a:t>
                      </a:r>
                      <a:r>
                        <a:rPr lang="en-US" sz="2000" b="0" dirty="0" err="1">
                          <a:solidFill>
                            <a:srgbClr val="FF0000"/>
                          </a:solidFill>
                          <a:effectLst/>
                          <a:latin typeface="Arial" panose="020B0604020202020204" pitchFamily="34" charset="0"/>
                          <a:ea typeface="Calibri"/>
                          <a:cs typeface="Arial" panose="020B0604020202020204" pitchFamily="34" charset="0"/>
                        </a:rPr>
                        <a:t>Cơ</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thể</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khỏe</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mạnh</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baseline="0" dirty="0" err="1">
                          <a:solidFill>
                            <a:srgbClr val="002060"/>
                          </a:solidFill>
                          <a:effectLst/>
                          <a:latin typeface="Arial" panose="020B0604020202020204" pitchFamily="34" charset="0"/>
                          <a:ea typeface="Calibri"/>
                          <a:cs typeface="Arial" panose="020B0604020202020204" pitchFamily="34" charset="0"/>
                        </a:rPr>
                        <a:t>Sử</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dụng</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chất</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kích</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thích</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như</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rượu</a:t>
                      </a:r>
                      <a:r>
                        <a:rPr lang="en-US" sz="2000" b="0" i="0" baseline="0" dirty="0">
                          <a:solidFill>
                            <a:srgbClr val="002060"/>
                          </a:solidFill>
                          <a:effectLst/>
                          <a:latin typeface="Arial" panose="020B0604020202020204" pitchFamily="34" charset="0"/>
                          <a:ea typeface="Calibri"/>
                          <a:cs typeface="Arial" panose="020B0604020202020204" pitchFamily="34" charset="0"/>
                        </a:rPr>
                        <a:t>, </a:t>
                      </a:r>
                      <a:r>
                        <a:rPr lang="en-US" sz="2000" b="0" i="0" baseline="0" dirty="0" err="1">
                          <a:solidFill>
                            <a:srgbClr val="002060"/>
                          </a:solidFill>
                          <a:effectLst/>
                          <a:latin typeface="Arial" panose="020B0604020202020204" pitchFamily="34" charset="0"/>
                          <a:ea typeface="Calibri"/>
                          <a:cs typeface="Arial" panose="020B0604020202020204" pitchFamily="34" charset="0"/>
                        </a:rPr>
                        <a:t>bia</a:t>
                      </a:r>
                      <a:r>
                        <a:rPr lang="en-US" sz="2000" b="0" i="0" baseline="0" dirty="0">
                          <a:solidFill>
                            <a:srgbClr val="002060"/>
                          </a:solidFill>
                          <a:effectLst/>
                          <a:latin typeface="Arial" panose="020B0604020202020204" pitchFamily="34" charset="0"/>
                          <a:ea typeface="Calibri"/>
                          <a:cs typeface="Arial" panose="020B0604020202020204" pitchFamily="34" charset="0"/>
                        </a:rPr>
                        <a:t>, ma </a:t>
                      </a:r>
                      <a:r>
                        <a:rPr lang="en-US" sz="2000" b="0" i="0" baseline="0" dirty="0" err="1">
                          <a:solidFill>
                            <a:srgbClr val="002060"/>
                          </a:solidFill>
                          <a:effectLst/>
                          <a:latin typeface="Arial" panose="020B0604020202020204" pitchFamily="34" charset="0"/>
                          <a:ea typeface="Calibri"/>
                          <a:cs typeface="Arial" panose="020B0604020202020204" pitchFamily="34" charset="0"/>
                        </a:rPr>
                        <a:t>túy</a:t>
                      </a:r>
                      <a:r>
                        <a:rPr lang="en-US" sz="2000" b="0" i="0" baseline="0" dirty="0">
                          <a:solidFill>
                            <a:srgbClr val="002060"/>
                          </a:solidFill>
                          <a:effectLst/>
                          <a:latin typeface="Arial" panose="020B0604020202020204" pitchFamily="34" charset="0"/>
                          <a:ea typeface="Calibri"/>
                          <a:cs typeface="Arial" panose="020B0604020202020204" pitchFamily="34" charset="0"/>
                        </a:rPr>
                        <a:t>,…</a:t>
                      </a:r>
                      <a:endParaRPr lang="en-US" sz="2000" b="0" i="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err="1">
                          <a:solidFill>
                            <a:srgbClr val="FF0000"/>
                          </a:solidFill>
                          <a:effectLst/>
                          <a:latin typeface="Arial" panose="020B0604020202020204" pitchFamily="34" charset="0"/>
                          <a:ea typeface="Calibri"/>
                          <a:cs typeface="Arial" panose="020B0604020202020204" pitchFamily="34" charset="0"/>
                        </a:rPr>
                        <a:t>Cơ</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thể</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không</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khỏe</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mạnh</a:t>
                      </a:r>
                      <a:endParaRPr lang="en-US" sz="2000" b="0" dirty="0">
                        <a:solidFill>
                          <a:srgbClr val="FF0000"/>
                        </a:solidFill>
                        <a:effectLst/>
                        <a:latin typeface="Arial" panose="020B0604020202020204" pitchFamily="34" charset="0"/>
                        <a:ea typeface="Calibri"/>
                        <a:cs typeface="Arial" panose="020B0604020202020204" pitchFamily="34" charset="0"/>
                      </a:endParaRPr>
                    </a:p>
                    <a:p>
                      <a:pPr marL="0" marR="0" algn="ctr">
                        <a:spcBef>
                          <a:spcPts val="0"/>
                        </a:spcBef>
                        <a:spcAft>
                          <a:spcPts val="0"/>
                        </a:spcAft>
                      </a:pP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896512">
                <a:tc>
                  <a:txBody>
                    <a:bodyPr/>
                    <a:lstStyle/>
                    <a:p>
                      <a:pPr marL="0" marR="0" algn="ctr">
                        <a:spcBef>
                          <a:spcPts val="0"/>
                        </a:spcBef>
                        <a:spcAft>
                          <a:spcPts val="0"/>
                        </a:spcAft>
                      </a:pPr>
                      <a:r>
                        <a:rPr lang="en-US" sz="2000" b="0" dirty="0" err="1">
                          <a:solidFill>
                            <a:srgbClr val="002060"/>
                          </a:solidFill>
                          <a:effectLst/>
                          <a:latin typeface="Arial" panose="020B0604020202020204" pitchFamily="34" charset="0"/>
                          <a:ea typeface="Calibri"/>
                          <a:cs typeface="Arial" panose="020B0604020202020204" pitchFamily="34" charset="0"/>
                        </a:rPr>
                        <a:t>Nghỉ</a:t>
                      </a:r>
                      <a:r>
                        <a:rPr lang="en-US" sz="2000" b="0" dirty="0">
                          <a:solidFill>
                            <a:srgbClr val="002060"/>
                          </a:solidFill>
                          <a:effectLst/>
                          <a:latin typeface="Arial" panose="020B0604020202020204" pitchFamily="34" charset="0"/>
                          <a:ea typeface="Calibri"/>
                          <a:cs typeface="Arial" panose="020B0604020202020204" pitchFamily="34" charset="0"/>
                        </a:rPr>
                        <a:t> </a:t>
                      </a:r>
                      <a:r>
                        <a:rPr lang="en-US" sz="2000" b="0" dirty="0" err="1">
                          <a:solidFill>
                            <a:srgbClr val="002060"/>
                          </a:solidFill>
                          <a:effectLst/>
                          <a:latin typeface="Arial" panose="020B0604020202020204" pitchFamily="34" charset="0"/>
                          <a:ea typeface="Calibri"/>
                          <a:cs typeface="Arial" panose="020B0604020202020204" pitchFamily="34" charset="0"/>
                        </a:rPr>
                        <a:t>ngơi</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đầy</a:t>
                      </a:r>
                      <a:r>
                        <a:rPr lang="en-US" sz="2000" b="0" baseline="0" dirty="0">
                          <a:solidFill>
                            <a:srgbClr val="002060"/>
                          </a:solidFill>
                          <a:effectLst/>
                          <a:latin typeface="Arial" panose="020B0604020202020204" pitchFamily="34" charset="0"/>
                          <a:ea typeface="Calibri"/>
                          <a:cs typeface="Arial" panose="020B0604020202020204" pitchFamily="34" charset="0"/>
                        </a:rPr>
                        <a:t> </a:t>
                      </a:r>
                      <a:r>
                        <a:rPr lang="en-US" sz="2000" b="0" baseline="0" dirty="0" err="1">
                          <a:solidFill>
                            <a:srgbClr val="002060"/>
                          </a:solidFill>
                          <a:effectLst/>
                          <a:latin typeface="Arial" panose="020B0604020202020204" pitchFamily="34" charset="0"/>
                          <a:ea typeface="Calibri"/>
                          <a:cs typeface="Arial" panose="020B0604020202020204" pitchFamily="34" charset="0"/>
                        </a:rPr>
                        <a:t>đủ</a:t>
                      </a:r>
                      <a:endParaRPr lang="en-US" sz="2000" b="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dirty="0" err="1">
                          <a:solidFill>
                            <a:srgbClr val="FF0000"/>
                          </a:solidFill>
                          <a:effectLst/>
                          <a:latin typeface="Arial" panose="020B0604020202020204" pitchFamily="34" charset="0"/>
                          <a:ea typeface="Calibri"/>
                          <a:cs typeface="Arial" panose="020B0604020202020204" pitchFamily="34" charset="0"/>
                        </a:rPr>
                        <a:t>Cơ</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thể</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khỏe</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mạnh</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kern="1200" dirty="0" err="1">
                          <a:solidFill>
                            <a:srgbClr val="002060"/>
                          </a:solidFill>
                          <a:effectLst/>
                          <a:latin typeface="Arial" panose="020B0604020202020204" pitchFamily="34" charset="0"/>
                          <a:ea typeface="+mn-ea"/>
                          <a:cs typeface="Arial" panose="020B0604020202020204" pitchFamily="34" charset="0"/>
                        </a:rPr>
                        <a:t>Thiếu</a:t>
                      </a:r>
                      <a:r>
                        <a:rPr lang="en-US" sz="2000" b="0" i="0" kern="1200" dirty="0">
                          <a:solidFill>
                            <a:srgbClr val="002060"/>
                          </a:solidFill>
                          <a:effectLst/>
                          <a:latin typeface="Arial" panose="020B0604020202020204" pitchFamily="34" charset="0"/>
                          <a:ea typeface="+mn-ea"/>
                          <a:cs typeface="Arial" panose="020B0604020202020204" pitchFamily="34" charset="0"/>
                        </a:rPr>
                        <a:t> </a:t>
                      </a:r>
                      <a:r>
                        <a:rPr lang="en-US" sz="2000" b="0" i="0" kern="1200" dirty="0" err="1">
                          <a:solidFill>
                            <a:srgbClr val="002060"/>
                          </a:solidFill>
                          <a:effectLst/>
                          <a:latin typeface="Arial" panose="020B0604020202020204" pitchFamily="34" charset="0"/>
                          <a:ea typeface="+mn-ea"/>
                          <a:cs typeface="Arial" panose="020B0604020202020204" pitchFamily="34" charset="0"/>
                        </a:rPr>
                        <a:t>ngủ</a:t>
                      </a:r>
                      <a:r>
                        <a:rPr lang="en-US" sz="2000" b="0" i="0" kern="1200" dirty="0">
                          <a:solidFill>
                            <a:srgbClr val="002060"/>
                          </a:solidFill>
                          <a:effectLst/>
                          <a:latin typeface="Arial" panose="020B0604020202020204" pitchFamily="34" charset="0"/>
                          <a:ea typeface="+mn-ea"/>
                          <a:cs typeface="Arial" panose="020B0604020202020204" pitchFamily="34" charset="0"/>
                        </a:rPr>
                        <a:t>, </a:t>
                      </a:r>
                      <a:r>
                        <a:rPr lang="en-US" sz="2000" b="0" i="0" kern="1200" dirty="0" err="1">
                          <a:solidFill>
                            <a:srgbClr val="002060"/>
                          </a:solidFill>
                          <a:effectLst/>
                          <a:latin typeface="Arial" panose="020B0604020202020204" pitchFamily="34" charset="0"/>
                          <a:ea typeface="+mn-ea"/>
                          <a:cs typeface="Arial" panose="020B0604020202020204" pitchFamily="34" charset="0"/>
                        </a:rPr>
                        <a:t>ngồi</a:t>
                      </a:r>
                      <a:r>
                        <a:rPr lang="en-US" sz="2000" b="0" i="0" kern="1200" dirty="0">
                          <a:solidFill>
                            <a:srgbClr val="002060"/>
                          </a:solidFill>
                          <a:effectLst/>
                          <a:latin typeface="Arial" panose="020B0604020202020204" pitchFamily="34" charset="0"/>
                          <a:ea typeface="+mn-ea"/>
                          <a:cs typeface="Arial" panose="020B0604020202020204" pitchFamily="34" charset="0"/>
                        </a:rPr>
                        <a:t> </a:t>
                      </a:r>
                      <a:r>
                        <a:rPr lang="en-US" sz="2000" b="0" i="0" kern="1200" dirty="0" err="1">
                          <a:solidFill>
                            <a:srgbClr val="002060"/>
                          </a:solidFill>
                          <a:effectLst/>
                          <a:latin typeface="Arial" panose="020B0604020202020204" pitchFamily="34" charset="0"/>
                          <a:ea typeface="+mn-ea"/>
                          <a:cs typeface="Arial" panose="020B0604020202020204" pitchFamily="34" charset="0"/>
                        </a:rPr>
                        <a:t>lâu</a:t>
                      </a:r>
                      <a:endParaRPr lang="en-US" sz="2000" b="0" i="0" dirty="0">
                        <a:solidFill>
                          <a:srgbClr val="00206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b="0" dirty="0" err="1">
                          <a:solidFill>
                            <a:srgbClr val="FF0000"/>
                          </a:solidFill>
                          <a:effectLst/>
                          <a:latin typeface="Arial" panose="020B0604020202020204" pitchFamily="34" charset="0"/>
                          <a:ea typeface="Calibri"/>
                          <a:cs typeface="Arial" panose="020B0604020202020204" pitchFamily="34" charset="0"/>
                        </a:rPr>
                        <a:t>Khiến</a:t>
                      </a:r>
                      <a:r>
                        <a:rPr lang="en-US" sz="2000" b="0" dirty="0">
                          <a:solidFill>
                            <a:srgbClr val="FF0000"/>
                          </a:solidFill>
                          <a:effectLst/>
                          <a:latin typeface="Arial" panose="020B0604020202020204" pitchFamily="34" charset="0"/>
                          <a:ea typeface="Calibri"/>
                          <a:cs typeface="Arial" panose="020B0604020202020204" pitchFamily="34" charset="0"/>
                        </a:rPr>
                        <a:t> </a:t>
                      </a:r>
                      <a:r>
                        <a:rPr lang="en-US" sz="2000" b="0" dirty="0" err="1">
                          <a:solidFill>
                            <a:srgbClr val="FF0000"/>
                          </a:solidFill>
                          <a:effectLst/>
                          <a:latin typeface="Arial" panose="020B0604020202020204" pitchFamily="34" charset="0"/>
                          <a:ea typeface="Calibri"/>
                          <a:cs typeface="Arial" panose="020B0604020202020204" pitchFamily="34" charset="0"/>
                        </a:rPr>
                        <a:t>cơ</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thể</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mệt</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mỏi</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máu</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en-US" sz="2000" b="0" baseline="0" dirty="0" err="1">
                          <a:solidFill>
                            <a:srgbClr val="FF0000"/>
                          </a:solidFill>
                          <a:effectLst/>
                          <a:latin typeface="Arial" panose="020B0604020202020204" pitchFamily="34" charset="0"/>
                          <a:ea typeface="Calibri"/>
                          <a:cs typeface="Arial" panose="020B0604020202020204" pitchFamily="34" charset="0"/>
                        </a:rPr>
                        <a:t>không</a:t>
                      </a:r>
                      <a:r>
                        <a:rPr lang="en-US" sz="2000" b="0" baseline="0" dirty="0">
                          <a:solidFill>
                            <a:srgbClr val="FF0000"/>
                          </a:solidFill>
                          <a:effectLst/>
                          <a:latin typeface="Arial" panose="020B0604020202020204" pitchFamily="34" charset="0"/>
                          <a:ea typeface="Calibri"/>
                          <a:cs typeface="Arial" panose="020B0604020202020204" pitchFamily="34" charset="0"/>
                        </a:rPr>
                        <a:t> </a:t>
                      </a:r>
                      <a:r>
                        <a:rPr lang="vi-VN" sz="2000" b="0" baseline="0" dirty="0">
                          <a:solidFill>
                            <a:srgbClr val="FF0000"/>
                          </a:solidFill>
                          <a:effectLst/>
                          <a:latin typeface="Arial" panose="020B0604020202020204" pitchFamily="34" charset="0"/>
                          <a:ea typeface="Calibri"/>
                          <a:cs typeface="Arial" panose="020B0604020202020204" pitchFamily="34" charset="0"/>
                        </a:rPr>
                        <a:t>lư</a:t>
                      </a:r>
                      <a:r>
                        <a:rPr lang="en-US" sz="2000" b="0" baseline="0" dirty="0">
                          <a:solidFill>
                            <a:srgbClr val="FF0000"/>
                          </a:solidFill>
                          <a:effectLst/>
                          <a:latin typeface="Arial" panose="020B0604020202020204" pitchFamily="34" charset="0"/>
                          <a:ea typeface="Calibri"/>
                          <a:cs typeface="Arial" panose="020B0604020202020204" pitchFamily="34" charset="0"/>
                        </a:rPr>
                        <a:t>u </a:t>
                      </a:r>
                      <a:r>
                        <a:rPr lang="en-US" sz="2000" b="0" baseline="0" dirty="0" err="1">
                          <a:solidFill>
                            <a:srgbClr val="FF0000"/>
                          </a:solidFill>
                          <a:effectLst/>
                          <a:latin typeface="Arial" panose="020B0604020202020204" pitchFamily="34" charset="0"/>
                          <a:ea typeface="Calibri"/>
                          <a:cs typeface="Arial" panose="020B0604020202020204" pitchFamily="34" charset="0"/>
                        </a:rPr>
                        <a:t>thông</a:t>
                      </a:r>
                      <a:endParaRPr lang="en-US" sz="2000" b="0" dirty="0">
                        <a:solidFill>
                          <a:srgbClr val="FF0000"/>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377610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549046" y="253736"/>
            <a:ext cx="8733500" cy="984885"/>
          </a:xfrm>
          <a:prstGeom prst="rect">
            <a:avLst/>
          </a:prstGeom>
          <a:noFill/>
        </p:spPr>
        <p:txBody>
          <a:bodyPr wrap="square" lIns="91440" tIns="45720" rIns="91440" bIns="45720" rtlCol="0">
            <a:spAutoFit/>
          </a:bodyPr>
          <a:lstStyle/>
          <a:p>
            <a:pPr algn="just"/>
            <a:r>
              <a:rPr kumimoji="0" lang="vi-VN" sz="3000" b="1" i="0" u="none" strike="noStrike" kern="1200" cap="none" spc="0" normalizeH="0" baseline="0" noProof="0" dirty="0">
                <a:ln>
                  <a:noFill/>
                </a:ln>
                <a:solidFill>
                  <a:srgbClr val="FF0000"/>
                </a:solidFill>
                <a:effectLst/>
                <a:uLnTx/>
                <a:uFillTx/>
                <a:latin typeface="Calibri"/>
                <a:ea typeface="+mn-ea"/>
                <a:cs typeface="+mn-cs"/>
              </a:rPr>
              <a:t>3</a:t>
            </a:r>
            <a:r>
              <a:rPr kumimoji="0" lang="en-US" sz="3000" b="1" i="0" u="none" strike="noStrike" kern="1200" cap="none" spc="0" normalizeH="0" baseline="0" noProof="0" dirty="0">
                <a:ln>
                  <a:noFill/>
                </a:ln>
                <a:solidFill>
                  <a:srgbClr val="FF0000"/>
                </a:solidFill>
                <a:effectLst/>
                <a:uLnTx/>
                <a:uFillTx/>
                <a:latin typeface="Calibri"/>
                <a:ea typeface="+mn-ea"/>
                <a:cs typeface="+mn-cs"/>
              </a:rPr>
              <a:t>. </a:t>
            </a:r>
            <a:r>
              <a:rPr lang="en-US" sz="2800" b="1" dirty="0" err="1"/>
              <a:t>Nêu</a:t>
            </a:r>
            <a:r>
              <a:rPr lang="en-US" sz="2800" b="1" dirty="0"/>
              <a:t> </a:t>
            </a:r>
            <a:r>
              <a:rPr lang="en-US" sz="2800" b="1" dirty="0" err="1"/>
              <a:t>những</a:t>
            </a:r>
            <a:r>
              <a:rPr lang="en-US" sz="2800" b="1" dirty="0"/>
              <a:t> </a:t>
            </a:r>
            <a:r>
              <a:rPr lang="en-US" sz="2800" b="1" dirty="0" err="1"/>
              <a:t>việc</a:t>
            </a:r>
            <a:r>
              <a:rPr lang="en-US" sz="2800" b="1" dirty="0"/>
              <a:t> </a:t>
            </a:r>
            <a:r>
              <a:rPr lang="en-US" sz="2800" b="1" dirty="0" err="1"/>
              <a:t>bạn</a:t>
            </a:r>
            <a:r>
              <a:rPr lang="en-US" sz="2800" b="1" dirty="0"/>
              <a:t> </a:t>
            </a:r>
            <a:r>
              <a:rPr lang="en-US" sz="2800" b="1" dirty="0" err="1"/>
              <a:t>đã</a:t>
            </a:r>
            <a:r>
              <a:rPr lang="en-US" sz="2800" b="1" dirty="0"/>
              <a:t> </a:t>
            </a:r>
            <a:r>
              <a:rPr lang="en-US" sz="2800" b="1" dirty="0" err="1"/>
              <a:t>làm</a:t>
            </a:r>
            <a:r>
              <a:rPr lang="en-US" sz="2800" b="1" dirty="0"/>
              <a:t> ở </a:t>
            </a:r>
            <a:r>
              <a:rPr lang="en-US" sz="2800" b="1" dirty="0" err="1"/>
              <a:t>nhà</a:t>
            </a:r>
            <a:r>
              <a:rPr lang="en-US" sz="2800" b="1" dirty="0"/>
              <a:t>, ở </a:t>
            </a:r>
            <a:r>
              <a:rPr lang="en-US" sz="2800" b="1" dirty="0" err="1"/>
              <a:t>trường</a:t>
            </a:r>
            <a:r>
              <a:rPr lang="en-US" sz="2800" b="1" dirty="0"/>
              <a:t> </a:t>
            </a:r>
            <a:r>
              <a:rPr lang="en-US" sz="2800" b="1" dirty="0" err="1"/>
              <a:t>để</a:t>
            </a:r>
            <a:r>
              <a:rPr lang="en-US" sz="2800" b="1" dirty="0"/>
              <a:t> </a:t>
            </a:r>
            <a:r>
              <a:rPr lang="en-US" sz="2800" b="1" dirty="0" err="1"/>
              <a:t>chăm</a:t>
            </a:r>
            <a:r>
              <a:rPr lang="en-US" sz="2800" b="1" dirty="0"/>
              <a:t> </a:t>
            </a:r>
            <a:r>
              <a:rPr lang="en-US" sz="2800" b="1" dirty="0" err="1"/>
              <a:t>sóc</a:t>
            </a:r>
            <a:r>
              <a:rPr lang="en-US" sz="2800" b="1" dirty="0"/>
              <a:t> </a:t>
            </a:r>
            <a:r>
              <a:rPr lang="en-US" sz="2800" b="1" dirty="0" err="1"/>
              <a:t>và</a:t>
            </a:r>
            <a:r>
              <a:rPr lang="en-US" sz="2800" b="1" dirty="0"/>
              <a:t> </a:t>
            </a:r>
            <a:r>
              <a:rPr lang="en-US" sz="2800" b="1" dirty="0" err="1"/>
              <a:t>bảo</a:t>
            </a:r>
            <a:r>
              <a:rPr lang="en-US" sz="2800" b="1" dirty="0"/>
              <a:t> </a:t>
            </a:r>
            <a:r>
              <a:rPr lang="en-US" sz="2800" b="1" dirty="0" err="1"/>
              <a:t>vệ</a:t>
            </a:r>
            <a:r>
              <a:rPr lang="en-US" sz="2800" b="1" dirty="0"/>
              <a:t> </a:t>
            </a:r>
            <a:r>
              <a:rPr lang="en-US" sz="2800" b="1" dirty="0" err="1"/>
              <a:t>cơ</a:t>
            </a:r>
            <a:r>
              <a:rPr lang="en-US" sz="2800" b="1" dirty="0"/>
              <a:t> </a:t>
            </a:r>
            <a:r>
              <a:rPr lang="en-US" sz="2800" b="1" dirty="0" err="1"/>
              <a:t>quan</a:t>
            </a:r>
            <a:r>
              <a:rPr lang="en-US" sz="2800" b="1" dirty="0"/>
              <a:t> </a:t>
            </a:r>
            <a:r>
              <a:rPr lang="en-US" sz="2800" b="1" dirty="0" err="1"/>
              <a:t>tuần</a:t>
            </a:r>
            <a:r>
              <a:rPr lang="en-US" sz="2800" b="1" dirty="0"/>
              <a:t> </a:t>
            </a:r>
            <a:r>
              <a:rPr lang="en-US" sz="2800" b="1" dirty="0" err="1"/>
              <a:t>hoàn</a:t>
            </a:r>
            <a:r>
              <a:rPr lang="en-US" sz="2800" b="1" dirty="0"/>
              <a:t>.</a:t>
            </a:r>
            <a:endParaRPr lang="en-US" sz="2800" dirty="0"/>
          </a:p>
        </p:txBody>
      </p:sp>
      <p:pic>
        <p:nvPicPr>
          <p:cNvPr id="6" name="Picture 5">
            <a:extLst>
              <a:ext uri="{FF2B5EF4-FFF2-40B4-BE49-F238E27FC236}">
                <a16:creationId xmlns:a16="http://schemas.microsoft.com/office/drawing/2014/main" id="{D6FECF74-69A8-4318-866A-3750CEB978E5}"/>
              </a:ext>
            </a:extLst>
          </p:cNvPr>
          <p:cNvPicPr>
            <a:picLocks noChangeAspect="1"/>
          </p:cNvPicPr>
          <p:nvPr/>
        </p:nvPicPr>
        <p:blipFill>
          <a:blip r:embed="rId5"/>
          <a:stretch>
            <a:fillRect/>
          </a:stretch>
        </p:blipFill>
        <p:spPr>
          <a:xfrm>
            <a:off x="2966771" y="1686593"/>
            <a:ext cx="4220241" cy="3426766"/>
          </a:xfrm>
          <a:prstGeom prst="rect">
            <a:avLst/>
          </a:prstGeom>
        </p:spPr>
      </p:pic>
    </p:spTree>
    <p:extLst>
      <p:ext uri="{BB962C8B-B14F-4D97-AF65-F5344CB8AC3E}">
        <p14:creationId xmlns:p14="http://schemas.microsoft.com/office/powerpoint/2010/main" val="41603886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549046" y="253736"/>
            <a:ext cx="8733500" cy="984885"/>
          </a:xfrm>
          <a:prstGeom prst="rect">
            <a:avLst/>
          </a:prstGeom>
          <a:noFill/>
        </p:spPr>
        <p:txBody>
          <a:bodyPr wrap="square" lIns="91440" tIns="45720" rIns="91440" bIns="4572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a:ea typeface="+mn-ea"/>
                <a:cs typeface="+mn-cs"/>
              </a:rPr>
              <a:t>3</a:t>
            </a:r>
            <a:r>
              <a:rPr kumimoji="0" lang="en-US" sz="30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Nêu</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đã</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1" i="0" u="none" strike="noStrike" kern="1200" cap="none" spc="0" normalizeH="0" baseline="0" noProof="0" dirty="0">
                <a:ln>
                  <a:noFill/>
                </a:ln>
                <a:solidFill>
                  <a:prstClr val="black"/>
                </a:solidFill>
                <a:effectLst/>
                <a:uLnTx/>
                <a:uFillTx/>
                <a:latin typeface="Calibri"/>
                <a:ea typeface="+mn-ea"/>
                <a:cs typeface="+mn-cs"/>
              </a:rPr>
              <a:t> ở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nhà</a:t>
            </a:r>
            <a:r>
              <a:rPr kumimoji="0" lang="en-US" sz="2800" b="1" i="0" u="none" strike="noStrike" kern="1200" cap="none" spc="0" normalizeH="0" baseline="0" noProof="0" dirty="0">
                <a:ln>
                  <a:noFill/>
                </a:ln>
                <a:solidFill>
                  <a:prstClr val="black"/>
                </a:solidFill>
                <a:effectLst/>
                <a:uLnTx/>
                <a:uFillTx/>
                <a:latin typeface="Calibri"/>
                <a:ea typeface="+mn-ea"/>
                <a:cs typeface="+mn-cs"/>
              </a:rPr>
              <a:t>, ở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trường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chăm</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sóc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bảo</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vệ</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cơ</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quan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tuần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hoàn</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5">
            <a:extLst>
              <a:ext uri="{28A0092B-C50C-407E-A947-70E740481C1C}">
                <a14:useLocalDpi xmlns:a14="http://schemas.microsoft.com/office/drawing/2010/main" val="0"/>
              </a:ext>
            </a:extLst>
          </a:blip>
          <a:srcRect t="16824" r="55504" b="16085"/>
          <a:stretch/>
        </p:blipFill>
        <p:spPr>
          <a:xfrm>
            <a:off x="458339" y="2580319"/>
            <a:ext cx="2422560" cy="3517851"/>
          </a:xfrm>
          <a:prstGeom prst="rect">
            <a:avLst/>
          </a:prstGeom>
        </p:spPr>
      </p:pic>
      <p:grpSp>
        <p:nvGrpSpPr>
          <p:cNvPr id="13" name="Nhóm 1">
            <a:extLst>
              <a:ext uri="{FF2B5EF4-FFF2-40B4-BE49-F238E27FC236}">
                <a16:creationId xmlns:a16="http://schemas.microsoft.com/office/drawing/2014/main" id="{BE491296-1421-4973-F6F4-A8E578F4F298}"/>
              </a:ext>
            </a:extLst>
          </p:cNvPr>
          <p:cNvGrpSpPr/>
          <p:nvPr/>
        </p:nvGrpSpPr>
        <p:grpSpPr>
          <a:xfrm>
            <a:off x="2776952" y="2017617"/>
            <a:ext cx="6736503" cy="1074453"/>
            <a:chOff x="2605826" y="211223"/>
            <a:chExt cx="7470757" cy="1335035"/>
          </a:xfrm>
        </p:grpSpPr>
        <p:sp>
          <p:nvSpPr>
            <p:cNvPr id="14"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664" y="2696360"/>
            <a:ext cx="6174571" cy="3612076"/>
          </a:xfrm>
          <a:prstGeom prst="rect">
            <a:avLst/>
          </a:prstGeom>
        </p:spPr>
      </p:pic>
      <p:pic>
        <p:nvPicPr>
          <p:cNvPr id="17" name="Picture 16">
            <a:extLst>
              <a:ext uri="{FF2B5EF4-FFF2-40B4-BE49-F238E27FC236}">
                <a16:creationId xmlns:a16="http://schemas.microsoft.com/office/drawing/2014/main" id="{1A51642A-1435-4CDF-B6ED-210CC606A260}"/>
              </a:ext>
            </a:extLst>
          </p:cNvPr>
          <p:cNvPicPr>
            <a:picLocks noChangeAspect="1"/>
          </p:cNvPicPr>
          <p:nvPr/>
        </p:nvPicPr>
        <p:blipFill>
          <a:blip r:embed="rId8"/>
          <a:stretch>
            <a:fillRect/>
          </a:stretch>
        </p:blipFill>
        <p:spPr>
          <a:xfrm>
            <a:off x="3551737" y="1564638"/>
            <a:ext cx="8437595" cy="1012024"/>
          </a:xfrm>
          <a:prstGeom prst="rect">
            <a:avLst/>
          </a:prstGeom>
        </p:spPr>
      </p:pic>
    </p:spTree>
    <p:extLst>
      <p:ext uri="{BB962C8B-B14F-4D97-AF65-F5344CB8AC3E}">
        <p14:creationId xmlns:p14="http://schemas.microsoft.com/office/powerpoint/2010/main" val="17402671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549046" y="253736"/>
            <a:ext cx="8733500" cy="984885"/>
          </a:xfrm>
          <a:prstGeom prst="rect">
            <a:avLst/>
          </a:prstGeom>
          <a:noFill/>
        </p:spPr>
        <p:txBody>
          <a:bodyPr wrap="square" lIns="91440" tIns="45720" rIns="91440" bIns="4572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a:ea typeface="+mn-ea"/>
                <a:cs typeface="+mn-cs"/>
              </a:rPr>
              <a:t>3</a:t>
            </a:r>
            <a:r>
              <a:rPr kumimoji="0" lang="en-US" sz="30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Nêu</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đã</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1" i="0" u="none" strike="noStrike" kern="1200" cap="none" spc="0" normalizeH="0" baseline="0" noProof="0" dirty="0">
                <a:ln>
                  <a:noFill/>
                </a:ln>
                <a:solidFill>
                  <a:prstClr val="black"/>
                </a:solidFill>
                <a:effectLst/>
                <a:uLnTx/>
                <a:uFillTx/>
                <a:latin typeface="Calibri"/>
                <a:ea typeface="+mn-ea"/>
                <a:cs typeface="+mn-cs"/>
              </a:rPr>
              <a:t> ở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nhà</a:t>
            </a:r>
            <a:r>
              <a:rPr kumimoji="0" lang="en-US" sz="2800" b="1" i="0" u="none" strike="noStrike" kern="1200" cap="none" spc="0" normalizeH="0" baseline="0" noProof="0" dirty="0">
                <a:ln>
                  <a:noFill/>
                </a:ln>
                <a:solidFill>
                  <a:prstClr val="black"/>
                </a:solidFill>
                <a:effectLst/>
                <a:uLnTx/>
                <a:uFillTx/>
                <a:latin typeface="Calibri"/>
                <a:ea typeface="+mn-ea"/>
                <a:cs typeface="+mn-cs"/>
              </a:rPr>
              <a:t>, ở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trường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chăm</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sóc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bảo</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vệ</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cơ</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quan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tuần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hoàn</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Nhóm 1">
            <a:extLst>
              <a:ext uri="{FF2B5EF4-FFF2-40B4-BE49-F238E27FC236}">
                <a16:creationId xmlns:a16="http://schemas.microsoft.com/office/drawing/2014/main" id="{BE491296-1421-4973-F6F4-A8E578F4F298}"/>
              </a:ext>
            </a:extLst>
          </p:cNvPr>
          <p:cNvGrpSpPr/>
          <p:nvPr/>
        </p:nvGrpSpPr>
        <p:grpSpPr>
          <a:xfrm>
            <a:off x="2555280" y="1296927"/>
            <a:ext cx="6865811" cy="1074453"/>
            <a:chOff x="2462424" y="-295311"/>
            <a:chExt cx="7614159" cy="1335035"/>
          </a:xfrm>
        </p:grpSpPr>
        <p:sp>
          <p:nvSpPr>
            <p:cNvPr id="14"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990" t="50581" r="79235" b="33217"/>
            <a:stretch/>
          </p:blipFill>
          <p:spPr>
            <a:xfrm rot="18370189">
              <a:off x="2311547" y="-144434"/>
              <a:ext cx="1335035" cy="1033282"/>
            </a:xfrm>
            <a:prstGeom prst="rect">
              <a:avLst/>
            </a:prstGeom>
          </p:spPr>
        </p:pic>
      </p:gr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0615" y="2584829"/>
            <a:ext cx="4500952" cy="2633022"/>
          </a:xfrm>
          <a:prstGeom prst="rect">
            <a:avLst/>
          </a:prstGeom>
        </p:spPr>
      </p:pic>
      <p:pic>
        <p:nvPicPr>
          <p:cNvPr id="17" name="Picture 16">
            <a:extLst>
              <a:ext uri="{FF2B5EF4-FFF2-40B4-BE49-F238E27FC236}">
                <a16:creationId xmlns:a16="http://schemas.microsoft.com/office/drawing/2014/main" id="{1A51642A-1435-4CDF-B6ED-210CC606A260}"/>
              </a:ext>
            </a:extLst>
          </p:cNvPr>
          <p:cNvPicPr>
            <a:picLocks noChangeAspect="1"/>
          </p:cNvPicPr>
          <p:nvPr/>
        </p:nvPicPr>
        <p:blipFill>
          <a:blip r:embed="rId7"/>
          <a:stretch>
            <a:fillRect/>
          </a:stretch>
        </p:blipFill>
        <p:spPr>
          <a:xfrm>
            <a:off x="3437745" y="1219696"/>
            <a:ext cx="8437595" cy="1012024"/>
          </a:xfrm>
          <a:prstGeom prst="rect">
            <a:avLst/>
          </a:prstGeom>
        </p:spPr>
      </p:pic>
      <p:sp>
        <p:nvSpPr>
          <p:cNvPr id="11" name="Rectangle 10"/>
          <p:cNvSpPr/>
          <p:nvPr/>
        </p:nvSpPr>
        <p:spPr>
          <a:xfrm>
            <a:off x="255054" y="1892193"/>
            <a:ext cx="10427370" cy="5016758"/>
          </a:xfrm>
          <a:prstGeom prst="rect">
            <a:avLst/>
          </a:prstGeom>
        </p:spPr>
        <p:txBody>
          <a:bodyPr wrap="square">
            <a:spAutoFit/>
          </a:bodyPr>
          <a:lstStyle/>
          <a:p>
            <a:pPr marL="285750" lvl="0" indent="-285750">
              <a:buFont typeface="Wingdings" pitchFamily="2" charset="2"/>
              <a:buChar char="ü"/>
            </a:pPr>
            <a:r>
              <a:rPr lang="en-US" sz="3200" dirty="0" err="1">
                <a:solidFill>
                  <a:srgbClr val="002060"/>
                </a:solidFill>
                <a:latin typeface="+mj-lt"/>
                <a:cs typeface="Times New Roman" pitchFamily="18" charset="0"/>
              </a:rPr>
              <a:t>Tập</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thể</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dục</a:t>
            </a:r>
            <a:endParaRPr lang="vi-VN" sz="3200" dirty="0">
              <a:solidFill>
                <a:srgbClr val="002060"/>
              </a:solidFill>
              <a:latin typeface="+mj-lt"/>
              <a:cs typeface="Times New Roman" pitchFamily="18" charset="0"/>
            </a:endParaRPr>
          </a:p>
          <a:p>
            <a:pPr marL="285750" lvl="0" indent="-285750">
              <a:buFont typeface="Wingdings" pitchFamily="2" charset="2"/>
              <a:buChar char="ü"/>
            </a:pPr>
            <a:r>
              <a:rPr lang="vi-VN" sz="3200" dirty="0">
                <a:solidFill>
                  <a:srgbClr val="002060"/>
                </a:solidFill>
                <a:latin typeface="+mj-lt"/>
                <a:cs typeface="Times New Roman" pitchFamily="18" charset="0"/>
              </a:rPr>
              <a:t>Vận động nhẹ nhàng</a:t>
            </a:r>
          </a:p>
          <a:p>
            <a:pPr marL="285750" lvl="0" indent="-285750">
              <a:buFont typeface="Wingdings" pitchFamily="2" charset="2"/>
              <a:buChar char="ü"/>
            </a:pPr>
            <a:r>
              <a:rPr lang="vi-VN" sz="3200" dirty="0">
                <a:solidFill>
                  <a:srgbClr val="002060"/>
                </a:solidFill>
                <a:latin typeface="+mj-lt"/>
                <a:cs typeface="Times New Roman" pitchFamily="18" charset="0"/>
              </a:rPr>
              <a:t>Không chạy nhảy mạnh</a:t>
            </a:r>
            <a:endParaRPr lang="en-US" sz="3200" dirty="0">
              <a:solidFill>
                <a:srgbClr val="002060"/>
              </a:solidFill>
              <a:latin typeface="+mj-lt"/>
              <a:cs typeface="Times New Roman" pitchFamily="18" charset="0"/>
            </a:endParaRPr>
          </a:p>
          <a:p>
            <a:pPr marL="285750" lvl="0" indent="-285750">
              <a:buFont typeface="Wingdings" pitchFamily="2" charset="2"/>
              <a:buChar char="ü"/>
            </a:pPr>
            <a:r>
              <a:rPr lang="en-US" sz="3200" dirty="0" err="1">
                <a:solidFill>
                  <a:srgbClr val="002060"/>
                </a:solidFill>
                <a:latin typeface="+mj-lt"/>
                <a:cs typeface="Times New Roman" pitchFamily="18" charset="0"/>
              </a:rPr>
              <a:t>Làm</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việc</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vừa</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sức</a:t>
            </a:r>
            <a:endParaRPr lang="en-US" sz="3200" dirty="0">
              <a:solidFill>
                <a:srgbClr val="002060"/>
              </a:solidFill>
              <a:latin typeface="+mj-lt"/>
              <a:cs typeface="Times New Roman" pitchFamily="18" charset="0"/>
            </a:endParaRPr>
          </a:p>
          <a:p>
            <a:pPr marL="285750" lvl="0" indent="-285750">
              <a:buFont typeface="Wingdings" pitchFamily="2" charset="2"/>
              <a:buChar char="ü"/>
            </a:pPr>
            <a:r>
              <a:rPr lang="en-US" sz="3200" dirty="0" err="1">
                <a:solidFill>
                  <a:srgbClr val="002060"/>
                </a:solidFill>
                <a:latin typeface="+mj-lt"/>
                <a:cs typeface="Times New Roman" pitchFamily="18" charset="0"/>
              </a:rPr>
              <a:t>Ăn</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uống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đủ</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chất</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đúng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bữa</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đúng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giờ</a:t>
            </a:r>
            <a:endParaRPr lang="en-US" sz="3200" dirty="0">
              <a:solidFill>
                <a:srgbClr val="002060"/>
              </a:solidFill>
              <a:latin typeface="+mj-lt"/>
              <a:cs typeface="Times New Roman" pitchFamily="18" charset="0"/>
            </a:endParaRPr>
          </a:p>
          <a:p>
            <a:pPr marL="285750" lvl="0" indent="-285750">
              <a:buFont typeface="Wingdings" pitchFamily="2" charset="2"/>
              <a:buChar char="ü"/>
            </a:pPr>
            <a:r>
              <a:rPr lang="en-US" sz="3200" dirty="0" err="1">
                <a:solidFill>
                  <a:srgbClr val="002060"/>
                </a:solidFill>
                <a:latin typeface="+mj-lt"/>
                <a:cs typeface="Times New Roman" pitchFamily="18" charset="0"/>
              </a:rPr>
              <a:t>Nghỉ</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ngơi</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đầy</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đủ</a:t>
            </a:r>
            <a:endParaRPr lang="en-US" sz="3200" dirty="0">
              <a:solidFill>
                <a:srgbClr val="002060"/>
              </a:solidFill>
              <a:latin typeface="+mj-lt"/>
              <a:cs typeface="Times New Roman" pitchFamily="18" charset="0"/>
            </a:endParaRPr>
          </a:p>
          <a:p>
            <a:pPr marL="285750" lvl="0" indent="-285750">
              <a:buFont typeface="Wingdings" pitchFamily="2" charset="2"/>
              <a:buChar char="ü"/>
            </a:pPr>
            <a:r>
              <a:rPr lang="en-US" sz="3200" dirty="0" err="1">
                <a:solidFill>
                  <a:srgbClr val="002060"/>
                </a:solidFill>
                <a:latin typeface="+mj-lt"/>
                <a:cs typeface="Times New Roman" pitchFamily="18" charset="0"/>
              </a:rPr>
              <a:t>Sử</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dụng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các</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thức</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ăn</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đồ</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uống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có</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lợi</a:t>
            </a:r>
            <a:endParaRPr lang="en-US" sz="3200" dirty="0">
              <a:solidFill>
                <a:srgbClr val="002060"/>
              </a:solidFill>
              <a:latin typeface="+mj-lt"/>
              <a:cs typeface="Times New Roman" pitchFamily="18" charset="0"/>
            </a:endParaRPr>
          </a:p>
          <a:p>
            <a:pPr marL="285750" lvl="0" indent="-285750">
              <a:buFont typeface="Wingdings" pitchFamily="2" charset="2"/>
              <a:buChar char="ü"/>
            </a:pPr>
            <a:r>
              <a:rPr lang="en-US" sz="3200" dirty="0" err="1">
                <a:solidFill>
                  <a:srgbClr val="002060"/>
                </a:solidFill>
                <a:latin typeface="+mj-lt"/>
                <a:cs typeface="Times New Roman" pitchFamily="18" charset="0"/>
              </a:rPr>
              <a:t>Không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mặc</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đồ</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quá</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chật</a:t>
            </a:r>
            <a:r>
              <a:rPr lang="en-US" sz="3200" dirty="0">
                <a:solidFill>
                  <a:srgbClr val="002060"/>
                </a:solidFill>
                <a:latin typeface="+mj-lt"/>
                <a:cs typeface="Times New Roman" pitchFamily="18" charset="0"/>
              </a:rPr>
              <a:t>. </a:t>
            </a:r>
          </a:p>
          <a:p>
            <a:pPr marL="285750" lvl="0" indent="-285750">
              <a:buFont typeface="Wingdings" pitchFamily="2" charset="2"/>
              <a:buChar char="ü"/>
            </a:pPr>
            <a:r>
              <a:rPr lang="en-US" sz="3200" dirty="0" err="1">
                <a:solidFill>
                  <a:srgbClr val="002060"/>
                </a:solidFill>
                <a:latin typeface="+mj-lt"/>
                <a:cs typeface="Times New Roman" pitchFamily="18" charset="0"/>
              </a:rPr>
              <a:t>Đi</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bộ</a:t>
            </a:r>
            <a:endParaRPr lang="vi-VN" sz="3200" dirty="0">
              <a:solidFill>
                <a:srgbClr val="002060"/>
              </a:solidFill>
              <a:latin typeface="+mj-lt"/>
              <a:cs typeface="Times New Roman" pitchFamily="18" charset="0"/>
            </a:endParaRPr>
          </a:p>
          <a:p>
            <a:pPr marL="285750" indent="-285750">
              <a:buFont typeface="Wingdings" pitchFamily="2" charset="2"/>
              <a:buChar char="ü"/>
            </a:pPr>
            <a:r>
              <a:rPr lang="en-US" sz="3200" dirty="0" err="1">
                <a:solidFill>
                  <a:srgbClr val="002060"/>
                </a:solidFill>
                <a:latin typeface="+mj-lt"/>
                <a:cs typeface="Times New Roman" pitchFamily="18" charset="0"/>
              </a:rPr>
              <a:t>Không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sử</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dụng</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các</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chất</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kích</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thích</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như</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rượu</a:t>
            </a:r>
            <a:r>
              <a:rPr lang="en-US" sz="3200" dirty="0">
                <a:solidFill>
                  <a:srgbClr val="002060"/>
                </a:solidFill>
                <a:latin typeface="+mj-lt"/>
                <a:cs typeface="Times New Roman" pitchFamily="18" charset="0"/>
              </a:rPr>
              <a:t>, </a:t>
            </a:r>
            <a:r>
              <a:rPr lang="en-US" sz="3200" dirty="0" err="1">
                <a:solidFill>
                  <a:srgbClr val="002060"/>
                </a:solidFill>
                <a:latin typeface="+mj-lt"/>
                <a:cs typeface="Times New Roman" pitchFamily="18" charset="0"/>
              </a:rPr>
              <a:t>bia</a:t>
            </a:r>
            <a:r>
              <a:rPr lang="en-US" sz="3200" dirty="0">
                <a:solidFill>
                  <a:srgbClr val="002060"/>
                </a:solidFill>
                <a:latin typeface="+mj-lt"/>
                <a:cs typeface="Times New Roman" pitchFamily="18" charset="0"/>
              </a:rPr>
              <a:t>, ma </a:t>
            </a:r>
            <a:r>
              <a:rPr lang="en-US" sz="3200" dirty="0" err="1">
                <a:solidFill>
                  <a:srgbClr val="002060"/>
                </a:solidFill>
                <a:latin typeface="+mj-lt"/>
                <a:cs typeface="Times New Roman" pitchFamily="18" charset="0"/>
              </a:rPr>
              <a:t>túy</a:t>
            </a:r>
            <a:r>
              <a:rPr lang="en-US" sz="3200" dirty="0">
                <a:solidFill>
                  <a:srgbClr val="002060"/>
                </a:solidFill>
                <a:latin typeface="+mj-lt"/>
                <a:cs typeface="Times New Roman" pitchFamily="18" charset="0"/>
              </a:rPr>
              <a:t>,….</a:t>
            </a:r>
          </a:p>
        </p:txBody>
      </p:sp>
    </p:spTree>
    <p:extLst>
      <p:ext uri="{BB962C8B-B14F-4D97-AF65-F5344CB8AC3E}">
        <p14:creationId xmlns:p14="http://schemas.microsoft.com/office/powerpoint/2010/main" val="18173077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94738" y="1343295"/>
              <a:ext cx="5235034" cy="3325456"/>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609585">
                <a:lnSpc>
                  <a:spcPct val="150000"/>
                </a:lnSpc>
              </a:pPr>
              <a:endParaRPr lang="vi-VN" sz="3200" b="1" dirty="0">
                <a:solidFill>
                  <a:srgbClr val="FF0000"/>
                </a:solidFill>
                <a:ea typeface="Times New Roman" panose="02020603050405020304" pitchFamily="18" charset="0"/>
                <a:cs typeface="Calibri" panose="020F0502020204030204" pitchFamily="34" charset="0"/>
              </a:endParaRPr>
            </a:p>
            <a:p>
              <a:pPr algn="just" defTabSz="609585">
                <a:lnSpc>
                  <a:spcPct val="150000"/>
                </a:lnSpc>
              </a:pPr>
              <a:r>
                <a:rPr lang="vi-VN" sz="3200" b="1" dirty="0">
                  <a:solidFill>
                    <a:srgbClr val="FF0000"/>
                  </a:solidFill>
                  <a:ea typeface="Times New Roman" panose="02020603050405020304" pitchFamily="18" charset="0"/>
                  <a:cs typeface="Calibri" panose="020F0502020204030204" pitchFamily="34" charset="0"/>
                </a:rPr>
                <a:t>- </a:t>
              </a:r>
              <a:r>
                <a:rPr lang="nl-NL" sz="3200" b="1" dirty="0">
                  <a:solidFill>
                    <a:srgbClr val="FF0000"/>
                  </a:solidFill>
                  <a:ea typeface="Times New Roman" panose="02020603050405020304" pitchFamily="18" charset="0"/>
                  <a:cs typeface="Calibri" panose="020F0502020204030204" pitchFamily="34" charset="0"/>
                </a:rPr>
                <a:t>Bệnh thấp tim là bệnh dễ bị mắc ở lứa tuổi học sinh tiểu học.</a:t>
              </a:r>
              <a:endParaRPr lang="vi-VN" sz="3200" b="1" dirty="0">
                <a:solidFill>
                  <a:srgbClr val="FF0000"/>
                </a:solidFill>
                <a:ea typeface="Times New Roman" panose="02020603050405020304" pitchFamily="18" charset="0"/>
                <a:cs typeface="Calibri" panose="020F0502020204030204" pitchFamily="34" charset="0"/>
              </a:endParaRPr>
            </a:p>
            <a:p>
              <a:pPr algn="just" defTabSz="609585">
                <a:lnSpc>
                  <a:spcPct val="150000"/>
                </a:lnSpc>
              </a:pPr>
              <a:r>
                <a:rPr lang="nl-NL" sz="3200" b="1" dirty="0">
                  <a:solidFill>
                    <a:srgbClr val="FF0000"/>
                  </a:solidFill>
                  <a:ea typeface="Times New Roman" panose="02020603050405020304" pitchFamily="18" charset="0"/>
                  <a:cs typeface="Calibri" panose="020F0502020204030204" pitchFamily="34" charset="0"/>
                </a:rPr>
                <a:t> </a:t>
              </a:r>
              <a:r>
                <a:rPr lang="vi-VN" sz="3200" b="1" dirty="0">
                  <a:solidFill>
                    <a:srgbClr val="FF0000"/>
                  </a:solidFill>
                  <a:ea typeface="Times New Roman" panose="02020603050405020304" pitchFamily="18" charset="0"/>
                  <a:cs typeface="Calibri" panose="020F0502020204030204" pitchFamily="34" charset="0"/>
                </a:rPr>
                <a:t>- </a:t>
              </a:r>
              <a:r>
                <a:rPr lang="nl-NL" sz="3200" b="1" dirty="0">
                  <a:solidFill>
                    <a:srgbClr val="FF0000"/>
                  </a:solidFill>
                  <a:ea typeface="Times New Roman" panose="02020603050405020304" pitchFamily="18" charset="0"/>
                  <a:cs typeface="Calibri" panose="020F0502020204030204" pitchFamily="34" charset="0"/>
                </a:rPr>
                <a:t>Bệnh có thể dẫn đến hở van tim, viêm cơ tim, suy tim và có nguy cơ gây tử vong. Chính vì vậy chúng ta cần chăm sóc và bảo vệ cơ quan tuần hoàn.</a:t>
              </a:r>
              <a:endParaRPr lang="en-US" sz="3200" b="1" dirty="0">
                <a:solidFill>
                  <a:srgbClr val="FF0000"/>
                </a:solidFill>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p:cNvPicPr>
            <a:picLocks noChangeAspect="1"/>
          </p:cNvPicPr>
          <p:nvPr/>
        </p:nvPicPr>
        <p:blipFill>
          <a:blip r:embed="rId4"/>
          <a:stretch>
            <a:fillRect/>
          </a:stretch>
        </p:blipFill>
        <p:spPr>
          <a:xfrm>
            <a:off x="1011612" y="668786"/>
            <a:ext cx="2572097" cy="967068"/>
          </a:xfrm>
          <a:prstGeom prst="rect">
            <a:avLst/>
          </a:prstGeom>
        </p:spPr>
      </p:pic>
    </p:spTree>
    <p:extLst>
      <p:ext uri="{BB962C8B-B14F-4D97-AF65-F5344CB8AC3E}">
        <p14:creationId xmlns:p14="http://schemas.microsoft.com/office/powerpoint/2010/main" val="140368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25400"/>
            <a:ext cx="120904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44" y="-10482"/>
            <a:ext cx="9688947" cy="2956881"/>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1817812" y="380382"/>
            <a:ext cx="7974483" cy="2062103"/>
          </a:xfrm>
          <a:prstGeom prst="rect">
            <a:avLst/>
          </a:prstGeom>
          <a:noFill/>
        </p:spPr>
        <p:txBody>
          <a:bodyPr wrap="square" lIns="91440" tIns="45720" rIns="91440" bIns="45720" rtlCol="0">
            <a:spAutoFit/>
          </a:bodyPr>
          <a:lstStyle/>
          <a:p>
            <a:pPr lvl="0" algn="just">
              <a:defRPr/>
            </a:pPr>
            <a:r>
              <a:rPr kumimoji="0" lang="vi-VN"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1</a:t>
            </a:r>
            <a:r>
              <a:rPr lang="en-US" sz="3200" dirty="0">
                <a:solidFill>
                  <a:prstClr val="black"/>
                </a:solidFill>
                <a:ea typeface="字魂59号-创粗黑"/>
              </a:rPr>
              <a:t>: </a:t>
            </a:r>
            <a:r>
              <a:rPr lang="en-US" sz="3200" dirty="0" err="1">
                <a:solidFill>
                  <a:srgbClr val="002060"/>
                </a:solidFill>
                <a:ea typeface="字魂59号-创粗黑"/>
              </a:rPr>
              <a:t>Cùng</a:t>
            </a:r>
            <a:r>
              <a:rPr lang="en-US" sz="3200" dirty="0">
                <a:solidFill>
                  <a:srgbClr val="002060"/>
                </a:solidFill>
                <a:ea typeface="字魂59号-创粗黑"/>
              </a:rPr>
              <a:t> </a:t>
            </a:r>
            <a:r>
              <a:rPr lang="en-US" sz="3200" dirty="0" err="1">
                <a:solidFill>
                  <a:srgbClr val="002060"/>
                </a:solidFill>
                <a:ea typeface="字魂59号-创粗黑"/>
              </a:rPr>
              <a:t>thảo</a:t>
            </a:r>
            <a:r>
              <a:rPr lang="en-US" sz="3200" dirty="0">
                <a:solidFill>
                  <a:srgbClr val="002060"/>
                </a:solidFill>
                <a:ea typeface="字魂59号-创粗黑"/>
              </a:rPr>
              <a:t> </a:t>
            </a:r>
            <a:r>
              <a:rPr lang="en-US" sz="3200" dirty="0" err="1">
                <a:solidFill>
                  <a:srgbClr val="002060"/>
                </a:solidFill>
                <a:ea typeface="字魂59号-创粗黑"/>
              </a:rPr>
              <a:t>luận</a:t>
            </a:r>
            <a:r>
              <a:rPr lang="en-US" sz="3200" dirty="0">
                <a:solidFill>
                  <a:srgbClr val="002060"/>
                </a:solidFill>
                <a:ea typeface="字魂59号-创粗黑"/>
              </a:rPr>
              <a:t> </a:t>
            </a:r>
            <a:r>
              <a:rPr lang="en-US" sz="3200" dirty="0" err="1">
                <a:solidFill>
                  <a:srgbClr val="002060"/>
                </a:solidFill>
                <a:ea typeface="字魂59号-创粗黑"/>
              </a:rPr>
              <a:t>và</a:t>
            </a:r>
            <a:r>
              <a:rPr lang="en-US" sz="3200" dirty="0">
                <a:solidFill>
                  <a:srgbClr val="002060"/>
                </a:solidFill>
                <a:ea typeface="字魂59号-创粗黑"/>
              </a:rPr>
              <a:t> </a:t>
            </a:r>
            <a:r>
              <a:rPr lang="en-US" sz="3200" dirty="0" err="1">
                <a:solidFill>
                  <a:srgbClr val="002060"/>
                </a:solidFill>
                <a:ea typeface="字魂59号-创粗黑"/>
              </a:rPr>
              <a:t>cho</a:t>
            </a:r>
            <a:r>
              <a:rPr lang="en-US" sz="3200" dirty="0">
                <a:solidFill>
                  <a:srgbClr val="002060"/>
                </a:solidFill>
                <a:ea typeface="字魂59号-创粗黑"/>
              </a:rPr>
              <a:t> </a:t>
            </a:r>
            <a:r>
              <a:rPr lang="en-US" sz="3200" dirty="0" err="1">
                <a:solidFill>
                  <a:srgbClr val="002060"/>
                </a:solidFill>
                <a:ea typeface="字魂59号-创粗黑"/>
              </a:rPr>
              <a:t>biết</a:t>
            </a:r>
            <a:r>
              <a:rPr lang="en-US" sz="3200" dirty="0">
                <a:solidFill>
                  <a:srgbClr val="002060"/>
                </a:solidFill>
                <a:ea typeface="字魂59号-创粗黑"/>
              </a:rPr>
              <a:t> </a:t>
            </a:r>
            <a:r>
              <a:rPr lang="en-US" sz="3200" dirty="0" err="1">
                <a:solidFill>
                  <a:srgbClr val="002060"/>
                </a:solidFill>
                <a:ea typeface="字魂59号-创粗黑"/>
              </a:rPr>
              <a:t>điều</a:t>
            </a:r>
            <a:r>
              <a:rPr lang="en-US" sz="3200" dirty="0">
                <a:solidFill>
                  <a:srgbClr val="002060"/>
                </a:solidFill>
                <a:ea typeface="字魂59号-创粗黑"/>
              </a:rPr>
              <a:t> </a:t>
            </a:r>
            <a:r>
              <a:rPr lang="en-US" sz="3200" dirty="0" err="1">
                <a:solidFill>
                  <a:srgbClr val="002060"/>
                </a:solidFill>
                <a:ea typeface="字魂59号-创粗黑"/>
              </a:rPr>
              <a:t>gì</a:t>
            </a:r>
            <a:r>
              <a:rPr lang="en-US" sz="3200" dirty="0">
                <a:solidFill>
                  <a:srgbClr val="002060"/>
                </a:solidFill>
                <a:ea typeface="字魂59号-创粗黑"/>
              </a:rPr>
              <a:t> </a:t>
            </a:r>
            <a:r>
              <a:rPr lang="en-US" sz="3200" dirty="0" err="1">
                <a:solidFill>
                  <a:srgbClr val="002060"/>
                </a:solidFill>
                <a:ea typeface="字魂59号-创粗黑"/>
              </a:rPr>
              <a:t>sẽ</a:t>
            </a:r>
            <a:r>
              <a:rPr lang="en-US" sz="3200" dirty="0">
                <a:solidFill>
                  <a:srgbClr val="002060"/>
                </a:solidFill>
                <a:ea typeface="字魂59号-创粗黑"/>
              </a:rPr>
              <a:t> </a:t>
            </a:r>
            <a:r>
              <a:rPr lang="en-US" sz="3200" dirty="0" err="1">
                <a:solidFill>
                  <a:srgbClr val="002060"/>
                </a:solidFill>
                <a:ea typeface="字魂59号-创粗黑"/>
              </a:rPr>
              <a:t>xảy</a:t>
            </a:r>
            <a:r>
              <a:rPr lang="en-US" sz="3200" dirty="0">
                <a:solidFill>
                  <a:srgbClr val="002060"/>
                </a:solidFill>
                <a:ea typeface="字魂59号-创粗黑"/>
              </a:rPr>
              <a:t> </a:t>
            </a:r>
            <a:r>
              <a:rPr lang="vi-VN" sz="3200" dirty="0">
                <a:solidFill>
                  <a:srgbClr val="002060"/>
                </a:solidFill>
                <a:ea typeface="字魂59号-创粗黑"/>
              </a:rPr>
              <a:t>    </a:t>
            </a:r>
            <a:r>
              <a:rPr lang="en-US" sz="3200" dirty="0" err="1">
                <a:solidFill>
                  <a:srgbClr val="002060"/>
                </a:solidFill>
                <a:ea typeface="字魂59号-创粗黑"/>
              </a:rPr>
              <a:t>ra</a:t>
            </a:r>
            <a:r>
              <a:rPr lang="en-US" sz="3200" dirty="0">
                <a:solidFill>
                  <a:srgbClr val="002060"/>
                </a:solidFill>
                <a:ea typeface="字魂59号-创粗黑"/>
              </a:rPr>
              <a:t> </a:t>
            </a:r>
            <a:r>
              <a:rPr lang="en-US" sz="3200" dirty="0" err="1">
                <a:solidFill>
                  <a:srgbClr val="002060"/>
                </a:solidFill>
                <a:ea typeface="字魂59号-创粗黑"/>
              </a:rPr>
              <a:t>nếu</a:t>
            </a:r>
            <a:r>
              <a:rPr lang="en-US" sz="3200" dirty="0">
                <a:solidFill>
                  <a:srgbClr val="002060"/>
                </a:solidFill>
                <a:ea typeface="字魂59号-创粗黑"/>
              </a:rPr>
              <a:t> </a:t>
            </a:r>
            <a:r>
              <a:rPr lang="en-US" sz="3200" dirty="0" err="1">
                <a:solidFill>
                  <a:srgbClr val="002060"/>
                </a:solidFill>
                <a:ea typeface="字魂59号-创粗黑"/>
              </a:rPr>
              <a:t>chúng</a:t>
            </a:r>
            <a:r>
              <a:rPr lang="en-US" sz="3200" dirty="0">
                <a:solidFill>
                  <a:srgbClr val="002060"/>
                </a:solidFill>
                <a:ea typeface="字魂59号-创粗黑"/>
              </a:rPr>
              <a:t> ta:</a:t>
            </a:r>
          </a:p>
          <a:p>
            <a:pPr marL="457200" lvl="0" indent="-457200">
              <a:buFont typeface="Arial" panose="020B0604020202020204" pitchFamily="34" charset="0"/>
              <a:buChar char="•"/>
              <a:defRPr/>
            </a:pPr>
            <a:r>
              <a:rPr lang="en-US" sz="3200" dirty="0" err="1">
                <a:solidFill>
                  <a:srgbClr val="002060"/>
                </a:solidFill>
                <a:ea typeface="字魂59号-创粗黑"/>
              </a:rPr>
              <a:t>Vận</a:t>
            </a:r>
            <a:r>
              <a:rPr lang="en-US" sz="3200" dirty="0">
                <a:solidFill>
                  <a:srgbClr val="002060"/>
                </a:solidFill>
                <a:ea typeface="字魂59号-创粗黑"/>
              </a:rPr>
              <a:t> </a:t>
            </a:r>
            <a:r>
              <a:rPr lang="en-US" sz="3200" dirty="0" err="1">
                <a:solidFill>
                  <a:srgbClr val="002060"/>
                </a:solidFill>
                <a:ea typeface="字魂59号-创粗黑"/>
              </a:rPr>
              <a:t>động</a:t>
            </a:r>
            <a:r>
              <a:rPr lang="en-US" sz="3200" dirty="0">
                <a:solidFill>
                  <a:srgbClr val="002060"/>
                </a:solidFill>
                <a:ea typeface="字魂59号-创粗黑"/>
              </a:rPr>
              <a:t> </a:t>
            </a:r>
            <a:r>
              <a:rPr lang="en-US" sz="3200" dirty="0" err="1">
                <a:solidFill>
                  <a:srgbClr val="002060"/>
                </a:solidFill>
                <a:ea typeface="字魂59号-创粗黑"/>
              </a:rPr>
              <a:t>quá</a:t>
            </a:r>
            <a:r>
              <a:rPr lang="en-US" sz="3200" dirty="0">
                <a:solidFill>
                  <a:srgbClr val="002060"/>
                </a:solidFill>
                <a:ea typeface="字魂59号-创粗黑"/>
              </a:rPr>
              <a:t> </a:t>
            </a:r>
            <a:r>
              <a:rPr lang="en-US" sz="3200" dirty="0" err="1">
                <a:solidFill>
                  <a:srgbClr val="002060"/>
                </a:solidFill>
                <a:ea typeface="字魂59号-创粗黑"/>
              </a:rPr>
              <a:t>sức</a:t>
            </a:r>
            <a:r>
              <a:rPr lang="en-US" sz="3200" dirty="0">
                <a:solidFill>
                  <a:srgbClr val="002060"/>
                </a:solidFill>
                <a:ea typeface="字魂59号-创粗黑"/>
              </a:rPr>
              <a:t>.</a:t>
            </a:r>
          </a:p>
          <a:p>
            <a:pPr marL="457200" lvl="0" indent="-457200">
              <a:buFont typeface="Arial" panose="020B0604020202020204" pitchFamily="34" charset="0"/>
              <a:buChar char="•"/>
              <a:defRPr/>
            </a:pPr>
            <a:r>
              <a:rPr lang="vi-VN" sz="3200" dirty="0">
                <a:solidFill>
                  <a:srgbClr val="002060"/>
                </a:solidFill>
                <a:ea typeface="字魂59号-创粗黑"/>
              </a:rPr>
              <a:t>Ă</a:t>
            </a:r>
            <a:r>
              <a:rPr lang="en-US" sz="3200" dirty="0">
                <a:solidFill>
                  <a:srgbClr val="002060"/>
                </a:solidFill>
                <a:ea typeface="字魂59号-创粗黑"/>
              </a:rPr>
              <a:t>n </a:t>
            </a:r>
            <a:r>
              <a:rPr lang="en-US" sz="3200" dirty="0" err="1">
                <a:solidFill>
                  <a:srgbClr val="002060"/>
                </a:solidFill>
                <a:ea typeface="字魂59号-创粗黑"/>
              </a:rPr>
              <a:t>quá</a:t>
            </a:r>
            <a:r>
              <a:rPr lang="en-US" sz="3200" dirty="0">
                <a:solidFill>
                  <a:srgbClr val="002060"/>
                </a:solidFill>
                <a:ea typeface="字魂59号-创粗黑"/>
              </a:rPr>
              <a:t> </a:t>
            </a:r>
            <a:r>
              <a:rPr lang="en-US" sz="3200" dirty="0" err="1">
                <a:solidFill>
                  <a:srgbClr val="002060"/>
                </a:solidFill>
                <a:ea typeface="字魂59号-创粗黑"/>
              </a:rPr>
              <a:t>nhiều</a:t>
            </a:r>
            <a:r>
              <a:rPr lang="en-US" sz="3200" dirty="0">
                <a:solidFill>
                  <a:srgbClr val="002060"/>
                </a:solidFill>
                <a:ea typeface="字魂59号-创粗黑"/>
              </a:rPr>
              <a:t> </a:t>
            </a:r>
            <a:r>
              <a:rPr lang="en-US" sz="3200" dirty="0" err="1">
                <a:solidFill>
                  <a:srgbClr val="002060"/>
                </a:solidFill>
                <a:ea typeface="字魂59号-创粗黑"/>
              </a:rPr>
              <a:t>muối</a:t>
            </a:r>
            <a:r>
              <a:rPr lang="en-US" sz="3200" dirty="0">
                <a:solidFill>
                  <a:srgbClr val="002060"/>
                </a:solidFill>
                <a:ea typeface="字魂59号-创粗黑"/>
              </a:rPr>
              <a:t>, </a:t>
            </a:r>
            <a:r>
              <a:rPr lang="en-US" sz="3200" dirty="0" err="1">
                <a:solidFill>
                  <a:srgbClr val="002060"/>
                </a:solidFill>
                <a:ea typeface="字魂59号-创粗黑"/>
              </a:rPr>
              <a:t>đồ</a:t>
            </a:r>
            <a:r>
              <a:rPr lang="en-US" sz="3200" dirty="0">
                <a:solidFill>
                  <a:srgbClr val="002060"/>
                </a:solidFill>
                <a:ea typeface="字魂59号-创粗黑"/>
              </a:rPr>
              <a:t> </a:t>
            </a:r>
            <a:r>
              <a:rPr lang="en-US" sz="3200" dirty="0" err="1">
                <a:solidFill>
                  <a:srgbClr val="002060"/>
                </a:solidFill>
                <a:ea typeface="字魂59号-创粗黑"/>
              </a:rPr>
              <a:t>chiên</a:t>
            </a:r>
            <a:r>
              <a:rPr lang="en-US" sz="3200" dirty="0">
                <a:solidFill>
                  <a:srgbClr val="002060"/>
                </a:solidFill>
                <a:ea typeface="字魂59号-创粗黑"/>
              </a:rPr>
              <a:t> </a:t>
            </a:r>
            <a:r>
              <a:rPr lang="en-US" sz="3200" dirty="0" err="1">
                <a:solidFill>
                  <a:srgbClr val="002060"/>
                </a:solidFill>
                <a:ea typeface="字魂59号-创粗黑"/>
              </a:rPr>
              <a:t>rán</a:t>
            </a:r>
            <a:r>
              <a:rPr lang="en-US" sz="3200" dirty="0">
                <a:solidFill>
                  <a:srgbClr val="002060"/>
                </a:solidFill>
                <a:ea typeface="字魂59号-创粗黑"/>
              </a:rPr>
              <a:t>.</a:t>
            </a:r>
          </a:p>
        </p:txBody>
      </p:sp>
      <p:pic>
        <p:nvPicPr>
          <p:cNvPr id="29" name="Picture 28" descr="CamScanner 12-31-2020 09.43_4.jpg">
            <a:extLst>
              <a:ext uri="{FF2B5EF4-FFF2-40B4-BE49-F238E27FC236}">
                <a16:creationId xmlns:a16="http://schemas.microsoft.com/office/drawing/2014/main" id="{6AAC1FEA-5FCC-FDD6-F8C0-5629728FAC7B}"/>
              </a:ext>
            </a:extLst>
          </p:cNvPr>
          <p:cNvPicPr>
            <a:picLocks noChangeAspect="1"/>
          </p:cNvPicPr>
          <p:nvPr/>
        </p:nvPicPr>
        <p:blipFill>
          <a:blip r:embed="rId5" cstate="print"/>
          <a:srcRect l="6552" t="3361" r="8277" b="9244"/>
          <a:stretch>
            <a:fillRect/>
          </a:stretch>
        </p:blipFill>
        <p:spPr>
          <a:xfrm>
            <a:off x="101867" y="0"/>
            <a:ext cx="1226235" cy="1226235"/>
          </a:xfrm>
          <a:prstGeom prst="rect">
            <a:avLst/>
          </a:prstGeom>
        </p:spPr>
      </p:pic>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469" y="2787518"/>
            <a:ext cx="5028325" cy="399212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898AF79-7B2F-48D2-9CF3-B002D6B7547D}"/>
              </a:ext>
            </a:extLst>
          </p:cNvPr>
          <p:cNvGrpSpPr/>
          <p:nvPr/>
        </p:nvGrpSpPr>
        <p:grpSpPr>
          <a:xfrm>
            <a:off x="650098" y="2843323"/>
            <a:ext cx="3807499" cy="4003226"/>
            <a:chOff x="8001897" y="2517912"/>
            <a:chExt cx="3807499" cy="4003226"/>
          </a:xfrm>
        </p:grpSpPr>
        <p:sp>
          <p:nvSpPr>
            <p:cNvPr id="32"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5A5ED">
                        <a:lumMod val="60000"/>
                        <a:lumOff val="40000"/>
                      </a:srgbClr>
                    </a:outerShdw>
                  </a:effectLst>
                  <a:uLnTx/>
                  <a:uFillTx/>
                  <a:latin typeface="UTM Cookies" panose="02040603050506020204" pitchFamily="18" charset="0"/>
                  <a:ea typeface="+mn-ea"/>
                  <a:cs typeface="Calibri" panose="020F0502020204030204" pitchFamily="34" charset="0"/>
                </a:rPr>
                <a:t>HỎI ĐÁP NHÓM ĐÔI</a:t>
              </a:r>
            </a:p>
          </p:txBody>
        </p:sp>
        <p:grpSp>
          <p:nvGrpSpPr>
            <p:cNvPr id="33" name="Group 32">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34" name="Picture 33">
                <a:extLst>
                  <a:ext uri="{FF2B5EF4-FFF2-40B4-BE49-F238E27FC236}">
                    <a16:creationId xmlns:a16="http://schemas.microsoft.com/office/drawing/2014/main" id="{920AB480-D4E3-4AB3-A3C3-2357981CBF54}"/>
                  </a:ext>
                </a:extLst>
              </p:cNvPr>
              <p:cNvPicPr>
                <a:picLocks noChangeAspect="1"/>
              </p:cNvPicPr>
              <p:nvPr/>
            </p:nvPicPr>
            <p:blipFill>
              <a:blip r:embed="rId7"/>
              <a:stretch>
                <a:fillRect/>
              </a:stretch>
            </p:blipFill>
            <p:spPr>
              <a:xfrm>
                <a:off x="2901180" y="4246637"/>
                <a:ext cx="2047661" cy="2616200"/>
              </a:xfrm>
              <a:prstGeom prst="rect">
                <a:avLst/>
              </a:prstGeom>
            </p:spPr>
          </p:pic>
          <p:pic>
            <p:nvPicPr>
              <p:cNvPr id="35" name="Picture 34">
                <a:extLst>
                  <a:ext uri="{FF2B5EF4-FFF2-40B4-BE49-F238E27FC236}">
                    <a16:creationId xmlns:a16="http://schemas.microsoft.com/office/drawing/2014/main" id="{BAE1EDD6-6FBC-4BE2-81D2-D02990B2124F}"/>
                  </a:ext>
                </a:extLst>
              </p:cNvPr>
              <p:cNvPicPr>
                <a:picLocks noChangeAspect="1"/>
              </p:cNvPicPr>
              <p:nvPr/>
            </p:nvPicPr>
            <p:blipFill>
              <a:blip r:embed="rId8"/>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826006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Hỏi</a:t>
            </a:r>
            <a:r>
              <a:rPr kumimoji="0" lang="en-US" altLang="zh-CN" sz="4800" b="1" i="0" u="none" strike="noStrike" kern="1200" cap="none" spc="0" normalizeH="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noProof="0" dirty="0" err="1">
                <a:ln>
                  <a:noFill/>
                </a:ln>
                <a:solidFill>
                  <a:srgbClr val="002060"/>
                </a:solidFill>
                <a:effectLst/>
                <a:uLnTx/>
                <a:uFillTx/>
                <a:ea typeface="汉仪乐喵体W" panose="00020600040101010101" pitchFamily="18" charset="-122"/>
              </a:rPr>
              <a:t>nhanh</a:t>
            </a:r>
            <a:r>
              <a:rPr lang="en-US" altLang="zh-CN" sz="4800" b="1" dirty="0">
                <a:solidFill>
                  <a:srgbClr val="002060"/>
                </a:solidFill>
                <a:ea typeface="汉仪乐喵体W" panose="00020600040101010101" pitchFamily="18" charset="-122"/>
              </a:rPr>
              <a:t> – </a:t>
            </a:r>
            <a:r>
              <a:rPr lang="en-US" altLang="zh-CN" sz="4800" b="1" dirty="0" err="1">
                <a:solidFill>
                  <a:srgbClr val="002060"/>
                </a:solidFill>
                <a:ea typeface="汉仪乐喵体W" panose="00020600040101010101" pitchFamily="18" charset="-122"/>
              </a:rPr>
              <a:t>Đáp</a:t>
            </a:r>
            <a:r>
              <a:rPr lang="en-US" altLang="zh-CN" sz="4800" b="1" dirty="0">
                <a:solidFill>
                  <a:srgbClr val="002060"/>
                </a:solidFill>
                <a:ea typeface="汉仪乐喵体W" panose="00020600040101010101" pitchFamily="18" charset="-122"/>
              </a:rPr>
              <a:t> </a:t>
            </a:r>
            <a:r>
              <a:rPr lang="en-US" altLang="zh-CN" sz="4800" b="1" dirty="0" err="1">
                <a:solidFill>
                  <a:srgbClr val="002060"/>
                </a:solidFill>
                <a:ea typeface="汉仪乐喵体W" panose="00020600040101010101" pitchFamily="18" charset="-122"/>
              </a:rPr>
              <a:t>nhanh</a:t>
            </a:r>
            <a:endParaRPr kumimoji="0" lang="zh-CN" altLang="en-US" sz="48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25400"/>
            <a:ext cx="120904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44" y="-10482"/>
            <a:ext cx="9688947" cy="2956881"/>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1817812" y="380382"/>
            <a:ext cx="7974483" cy="2062103"/>
          </a:xfrm>
          <a:prstGeom prst="rect">
            <a:avLst/>
          </a:prstGeom>
          <a:noFill/>
        </p:spPr>
        <p:txBody>
          <a:bodyPr wrap="square" lIns="91440" tIns="45720" rIns="91440" bIns="4572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1</a:t>
            </a:r>
            <a:r>
              <a:rPr kumimoji="0" lang="en-US" sz="3200" b="0" i="0" u="none" strike="noStrike" kern="1200" cap="none" spc="0" normalizeH="0" baseline="0" noProof="0" dirty="0">
                <a:ln>
                  <a:noFill/>
                </a:ln>
                <a:solidFill>
                  <a:prstClr val="black"/>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Cùng</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thảo</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luận</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và</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cho</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biết</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điều</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gì</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sẽ</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xảy</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ra</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nếu</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chúng</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Vận</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động</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quá</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sức</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mn-cs"/>
              </a:rPr>
              <a:t>Ă</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n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quá</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nhiều</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muối</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đồ</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chiên</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 </a:t>
            </a:r>
            <a:r>
              <a:rPr kumimoji="0" lang="en-US" sz="3200" b="0" i="0" u="none" strike="noStrike" kern="1200" cap="none" spc="0" normalizeH="0" baseline="0" noProof="0" dirty="0" err="1">
                <a:ln>
                  <a:noFill/>
                </a:ln>
                <a:solidFill>
                  <a:srgbClr val="002060"/>
                </a:solidFill>
                <a:effectLst/>
                <a:uLnTx/>
                <a:uFillTx/>
                <a:latin typeface="Calibri"/>
                <a:ea typeface="字魂59号-创粗黑"/>
                <a:cs typeface="+mn-cs"/>
              </a:rPr>
              <a:t>rán</a:t>
            </a:r>
            <a:r>
              <a:rPr kumimoji="0" lang="en-US" sz="3200" b="0" i="0" u="none" strike="noStrike" kern="1200" cap="none" spc="0" normalizeH="0" baseline="0" noProof="0" dirty="0">
                <a:ln>
                  <a:noFill/>
                </a:ln>
                <a:solidFill>
                  <a:srgbClr val="002060"/>
                </a:solidFill>
                <a:effectLst/>
                <a:uLnTx/>
                <a:uFillTx/>
                <a:latin typeface="Calibri"/>
                <a:ea typeface="字魂59号-创粗黑"/>
                <a:cs typeface="+mn-cs"/>
              </a:rPr>
              <a:t>.</a:t>
            </a:r>
          </a:p>
        </p:txBody>
      </p:sp>
      <p:sp>
        <p:nvSpPr>
          <p:cNvPr id="18" name="TextBox 17">
            <a:extLst>
              <a:ext uri="{FF2B5EF4-FFF2-40B4-BE49-F238E27FC236}">
                <a16:creationId xmlns:a16="http://schemas.microsoft.com/office/drawing/2014/main" id="{6773BC0E-EE6D-4EAE-985C-71C057EC6D33}"/>
              </a:ext>
            </a:extLst>
          </p:cNvPr>
          <p:cNvSpPr txBox="1"/>
          <p:nvPr/>
        </p:nvSpPr>
        <p:spPr>
          <a:xfrm>
            <a:off x="593817" y="2998366"/>
            <a:ext cx="5877391" cy="1477328"/>
          </a:xfrm>
          <a:prstGeom prst="rect">
            <a:avLst/>
          </a:prstGeom>
          <a:solidFill>
            <a:schemeClr val="accent1">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Vận</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động</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quá</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sức</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cơ</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thể</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mất</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sức</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tim</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đập</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nhanh</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máu</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lưu</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thông</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nhanh</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có</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thể</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gây</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đột</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vi-VN"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qụy.</a:t>
            </a:r>
            <a:endPar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endParaRPr>
          </a:p>
        </p:txBody>
      </p:sp>
      <p:sp>
        <p:nvSpPr>
          <p:cNvPr id="27" name="TextBox 26">
            <a:extLst>
              <a:ext uri="{FF2B5EF4-FFF2-40B4-BE49-F238E27FC236}">
                <a16:creationId xmlns:a16="http://schemas.microsoft.com/office/drawing/2014/main" id="{6773BC0E-EE6D-4EAE-985C-71C057EC6D33}"/>
              </a:ext>
            </a:extLst>
          </p:cNvPr>
          <p:cNvSpPr txBox="1"/>
          <p:nvPr/>
        </p:nvSpPr>
        <p:spPr>
          <a:xfrm>
            <a:off x="593817" y="4915483"/>
            <a:ext cx="5877391" cy="14773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Ăn</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quá</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nhiều</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muối</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đồ</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chiên</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rán</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dễ</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gây</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bệnh</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béo</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phì</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ảnh</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hưởng</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đến</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tim</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Calibri"/>
                <a:ea typeface="字魂59号-创粗黑"/>
                <a:cs typeface="Arial" panose="020B0604020202020204" pitchFamily="34" charset="0"/>
              </a:rPr>
              <a:t>mạch</a:t>
            </a:r>
            <a:r>
              <a:rPr kumimoji="0" lang="en-US" sz="3000" b="0" i="0" u="none" strike="noStrike" kern="1200" cap="none" spc="0" normalizeH="0" baseline="0" noProof="0" dirty="0">
                <a:ln>
                  <a:noFill/>
                </a:ln>
                <a:solidFill>
                  <a:srgbClr val="FF0000"/>
                </a:solidFill>
                <a:effectLst/>
                <a:uLnTx/>
                <a:uFillTx/>
                <a:latin typeface="Calibri"/>
                <a:ea typeface="字魂59号-创粗黑"/>
                <a:cs typeface="Arial" panose="020B0604020202020204" pitchFamily="34" charset="0"/>
              </a:rPr>
              <a:t>.</a:t>
            </a:r>
          </a:p>
        </p:txBody>
      </p:sp>
      <p:pic>
        <p:nvPicPr>
          <p:cNvPr id="29" name="Picture 28" descr="CamScanner 12-31-2020 09.43_4.jpg">
            <a:extLst>
              <a:ext uri="{FF2B5EF4-FFF2-40B4-BE49-F238E27FC236}">
                <a16:creationId xmlns:a16="http://schemas.microsoft.com/office/drawing/2014/main" id="{6AAC1FEA-5FCC-FDD6-F8C0-5629728FAC7B}"/>
              </a:ext>
            </a:extLst>
          </p:cNvPr>
          <p:cNvPicPr>
            <a:picLocks noChangeAspect="1"/>
          </p:cNvPicPr>
          <p:nvPr/>
        </p:nvPicPr>
        <p:blipFill>
          <a:blip r:embed="rId5" cstate="print"/>
          <a:srcRect l="6552" t="3361" r="8277" b="9244"/>
          <a:stretch>
            <a:fillRect/>
          </a:stretch>
        </p:blipFill>
        <p:spPr>
          <a:xfrm>
            <a:off x="101867" y="0"/>
            <a:ext cx="1226235" cy="1226235"/>
          </a:xfrm>
          <a:prstGeom prst="rect">
            <a:avLst/>
          </a:prstGeom>
        </p:spPr>
      </p:pic>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8450" y="2678207"/>
            <a:ext cx="5264709" cy="417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4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92" y="-50951"/>
            <a:ext cx="10468302" cy="1686593"/>
          </a:xfrm>
          <a:prstGeom prst="rect">
            <a:avLst/>
          </a:prstGeom>
        </p:spPr>
      </p:pic>
      <p:sp>
        <p:nvSpPr>
          <p:cNvPr id="29" name="TextBox 28">
            <a:extLst>
              <a:ext uri="{FF2B5EF4-FFF2-40B4-BE49-F238E27FC236}">
                <a16:creationId xmlns:a16="http://schemas.microsoft.com/office/drawing/2014/main" id="{03DE5754-B641-4DC0-9ABA-C407DE8AD742}"/>
              </a:ext>
            </a:extLst>
          </p:cNvPr>
          <p:cNvSpPr txBox="1"/>
          <p:nvPr/>
        </p:nvSpPr>
        <p:spPr>
          <a:xfrm>
            <a:off x="779955" y="338405"/>
            <a:ext cx="8733500" cy="1015663"/>
          </a:xfrm>
          <a:prstGeom prst="rect">
            <a:avLst/>
          </a:prstGeom>
          <a:noFill/>
        </p:spPr>
        <p:txBody>
          <a:bodyPr wrap="square" lIns="91440" tIns="45720" rIns="91440" bIns="4572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a:ea typeface="+mn-ea"/>
                <a:cs typeface="+mn-cs"/>
              </a:rPr>
              <a:t>2</a:t>
            </a:r>
            <a:r>
              <a:rPr kumimoji="0" lang="en-US" sz="3000" b="1" i="0" u="none" strike="noStrike" kern="1200" cap="none" spc="0" normalizeH="0" baseline="0" noProof="0" dirty="0">
                <a:ln>
                  <a:noFill/>
                </a:ln>
                <a:solidFill>
                  <a:srgbClr val="FF0000"/>
                </a:solidFill>
                <a:effectLst/>
                <a:uLnTx/>
                <a:uFillTx/>
                <a:latin typeface="Calibri"/>
                <a:ea typeface="+mn-ea"/>
                <a:cs typeface="+mn-cs"/>
              </a:rPr>
              <a:t>. </a:t>
            </a:r>
            <a:r>
              <a:rPr kumimoji="0" lang="vi-VN" sz="3000" b="1" i="0" u="none" strike="noStrike" kern="1200" cap="none" spc="0" normalizeH="0" baseline="0" noProof="0" dirty="0">
                <a:ln>
                  <a:noFill/>
                </a:ln>
                <a:solidFill>
                  <a:srgbClr val="FF0000"/>
                </a:solidFill>
                <a:effectLst/>
                <a:uLnTx/>
                <a:uFillTx/>
                <a:latin typeface="Calibri"/>
                <a:ea typeface="+mn-ea"/>
                <a:cs typeface="+mn-cs"/>
              </a:rPr>
              <a:t>Chia sẻ với người thân những việc cần làm để</a:t>
            </a:r>
            <a:r>
              <a:rPr kumimoji="0" lang="vi-VN" sz="3000" b="1" i="0" u="none" strike="noStrike" kern="1200" cap="none" spc="0" normalizeH="0" noProof="0" dirty="0">
                <a:ln>
                  <a:noFill/>
                </a:ln>
                <a:solidFill>
                  <a:srgbClr val="FF0000"/>
                </a:solidFill>
                <a:effectLst/>
                <a:uLnTx/>
                <a:uFillTx/>
                <a:latin typeface="Calibri"/>
                <a:ea typeface="+mn-ea"/>
                <a:cs typeface="+mn-cs"/>
              </a:rPr>
              <a:t> chăm sóc và bảo vệ cơ quan tuần hoàn</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5">
            <a:extLst>
              <a:ext uri="{28A0092B-C50C-407E-A947-70E740481C1C}">
                <a14:useLocalDpi xmlns:a14="http://schemas.microsoft.com/office/drawing/2010/main" val="0"/>
              </a:ext>
            </a:extLst>
          </a:blip>
          <a:srcRect t="16824" r="55504" b="16085"/>
          <a:stretch/>
        </p:blipFill>
        <p:spPr>
          <a:xfrm>
            <a:off x="458339" y="2580319"/>
            <a:ext cx="2422560" cy="3517851"/>
          </a:xfrm>
          <a:prstGeom prst="rect">
            <a:avLst/>
          </a:prstGeom>
        </p:spPr>
      </p:pic>
      <p:grpSp>
        <p:nvGrpSpPr>
          <p:cNvPr id="13" name="Nhóm 1">
            <a:extLst>
              <a:ext uri="{FF2B5EF4-FFF2-40B4-BE49-F238E27FC236}">
                <a16:creationId xmlns:a16="http://schemas.microsoft.com/office/drawing/2014/main" id="{BE491296-1421-4973-F6F4-A8E578F4F298}"/>
              </a:ext>
            </a:extLst>
          </p:cNvPr>
          <p:cNvGrpSpPr/>
          <p:nvPr/>
        </p:nvGrpSpPr>
        <p:grpSpPr>
          <a:xfrm>
            <a:off x="2776952" y="2017617"/>
            <a:ext cx="6736503" cy="1074453"/>
            <a:chOff x="2605826" y="211223"/>
            <a:chExt cx="7470757" cy="1335035"/>
          </a:xfrm>
        </p:grpSpPr>
        <p:sp>
          <p:nvSpPr>
            <p:cNvPr id="14"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664" y="2696360"/>
            <a:ext cx="6174571" cy="3612076"/>
          </a:xfrm>
          <a:prstGeom prst="rect">
            <a:avLst/>
          </a:prstGeom>
        </p:spPr>
      </p:pic>
      <p:pic>
        <p:nvPicPr>
          <p:cNvPr id="17" name="Picture 16">
            <a:extLst>
              <a:ext uri="{FF2B5EF4-FFF2-40B4-BE49-F238E27FC236}">
                <a16:creationId xmlns:a16="http://schemas.microsoft.com/office/drawing/2014/main" id="{1A51642A-1435-4CDF-B6ED-210CC606A260}"/>
              </a:ext>
            </a:extLst>
          </p:cNvPr>
          <p:cNvPicPr>
            <a:picLocks noChangeAspect="1"/>
          </p:cNvPicPr>
          <p:nvPr/>
        </p:nvPicPr>
        <p:blipFill>
          <a:blip r:embed="rId8"/>
          <a:stretch>
            <a:fillRect/>
          </a:stretch>
        </p:blipFill>
        <p:spPr>
          <a:xfrm>
            <a:off x="3551737" y="1564638"/>
            <a:ext cx="8437595" cy="1012024"/>
          </a:xfrm>
          <a:prstGeom prst="rect">
            <a:avLst/>
          </a:prstGeom>
        </p:spPr>
      </p:pic>
    </p:spTree>
    <p:extLst>
      <p:ext uri="{BB962C8B-B14F-4D97-AF65-F5344CB8AC3E}">
        <p14:creationId xmlns:p14="http://schemas.microsoft.com/office/powerpoint/2010/main" val="9448390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3E0F9-7206-4DD5-9520-A3E7AE3A977C}"/>
              </a:ext>
            </a:extLst>
          </p:cNvPr>
          <p:cNvSpPr txBox="1"/>
          <p:nvPr/>
        </p:nvSpPr>
        <p:spPr>
          <a:xfrm>
            <a:off x="1083442" y="505346"/>
            <a:ext cx="10828670" cy="553998"/>
          </a:xfrm>
          <a:prstGeom prst="rect">
            <a:avLst/>
          </a:prstGeom>
          <a:noFill/>
        </p:spPr>
        <p:txBody>
          <a:bodyPr wrap="non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Calibri" panose="020F0502020204030204" pitchFamily="34" charset="0"/>
              </a:rPr>
              <a:t>Để chăm sóc và bảo vệ cơ quan tuần hoàn, chúng ta cần:</a:t>
            </a:r>
            <a:endParaRPr kumimoji="0" lang="en-US" sz="3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ACEB3F17-3E96-4F28-A9F2-307E7C7919C3}"/>
                  </a:ext>
                </a:extLst>
              </p:cNvPr>
              <p:cNvSpPr txBox="1"/>
              <p:nvPr/>
            </p:nvSpPr>
            <p:spPr>
              <a:xfrm>
                <a:off x="4141332" y="2400109"/>
                <a:ext cx="56682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id="{95198C97-E476-43E9-8E8B-AD82A7A2EC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CF859B60-4B3D-4789-B018-8547E9947156}"/>
                  </a:ext>
                </a:extLst>
              </p:cNvPr>
              <p:cNvSpPr txBox="1"/>
              <p:nvPr/>
            </p:nvSpPr>
            <p:spPr>
              <a:xfrm>
                <a:off x="4141332" y="2400109"/>
                <a:ext cx="56682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id="{B1C99909-574B-4E68-9602-EFB5B82C2E7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14DB9DBE-E656-4F99-94DE-E03C3C7E0BE9}"/>
                  </a:ext>
                </a:extLst>
              </p:cNvPr>
              <p:cNvSpPr txBox="1"/>
              <p:nvPr/>
            </p:nvSpPr>
            <p:spPr>
              <a:xfrm>
                <a:off x="4141332" y="2400109"/>
                <a:ext cx="56682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id="{5F2EE690-1B70-4432-9F80-9746F14D3D2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0D397D4A-EA0F-49C3-8BCA-070A21960F39}"/>
                  </a:ext>
                </a:extLst>
              </p:cNvPr>
              <p:cNvSpPr txBox="1"/>
              <p:nvPr/>
            </p:nvSpPr>
            <p:spPr>
              <a:xfrm>
                <a:off x="4110917" y="2200084"/>
                <a:ext cx="56682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Không sử dụng các chất kích thích như rư</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ợ</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u, bia, thuốc lá,..</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id="{4662983C-E0F0-481C-841B-B14D785D08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13721042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93" y="-284310"/>
            <a:ext cx="12114267" cy="714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0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a:latin typeface="Times New Roman" panose="02020603050405020304" pitchFamily="18" charset="0"/>
                <a:cs typeface="Times New Roman" panose="02020603050405020304" pitchFamily="18" charset="0"/>
              </a:rPr>
              <a:t>Áp</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dụng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những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việc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vừa</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học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để</a:t>
            </a:r>
            <a:r>
              <a:rPr lang="en-US" sz="2800" b="1" noProof="0"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Cơ quan thần kinh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6">
                    <a:lumMod val="50000"/>
                  </a:schemeClr>
                </a:solidFill>
                <a:ea typeface="Arial-Rounded" panose="020B0500000000000000" pitchFamily="34" charset="0"/>
                <a:cs typeface="Times New Roman" panose="02020603050405020304" pitchFamily="18" charset="0"/>
              </a:rPr>
              <a:t>Cơ</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quan</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tuần</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hoàn</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gồm</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những</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bộ</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phận</a:t>
            </a:r>
            <a:r>
              <a:rPr lang="en-US" sz="4000" b="1" dirty="0">
                <a:solidFill>
                  <a:schemeClr val="accent6">
                    <a:lumMod val="50000"/>
                  </a:schemeClr>
                </a:solidFill>
                <a:ea typeface="Arial-Rounded" panose="020B0500000000000000" pitchFamily="34" charset="0"/>
                <a:cs typeface="Times New Roman" panose="02020603050405020304" pitchFamily="18" charset="0"/>
              </a:rPr>
              <a:t> </a:t>
            </a:r>
            <a:r>
              <a:rPr lang="en-US" sz="4000" b="1" dirty="0" err="1">
                <a:solidFill>
                  <a:schemeClr val="accent6">
                    <a:lumMod val="50000"/>
                  </a:schemeClr>
                </a:solidFill>
                <a:ea typeface="Arial-Rounded" panose="020B0500000000000000" pitchFamily="34" charset="0"/>
                <a:cs typeface="Times New Roman" panose="02020603050405020304" pitchFamily="18" charset="0"/>
              </a:rPr>
              <a:t>nào</a:t>
            </a:r>
            <a:r>
              <a:rPr lang="en-US" sz="4000" b="1" dirty="0">
                <a:solidFill>
                  <a:schemeClr val="accent6">
                    <a:lumMod val="50000"/>
                  </a:schemeClr>
                </a:solidFill>
                <a:ea typeface="Arial-Rounded" panose="020B0500000000000000" pitchFamily="34" charset="0"/>
                <a:cs typeface="Times New Roman" panose="02020603050405020304" pitchFamily="18"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1200329"/>
            </a:xfrm>
            <a:prstGeom prst="rect">
              <a:avLst/>
            </a:prstGeom>
          </p:spPr>
          <p:txBody>
            <a:bodyPr wrap="square">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a:t>
              </a:r>
              <a:r>
                <a:rPr lang="en-US" sz="3600" b="1" dirty="0">
                  <a:solidFill>
                    <a:schemeClr val="accent6">
                      <a:lumMod val="50000"/>
                    </a:schemeClr>
                  </a:solidFill>
                  <a:ea typeface="Arial-Rounded" panose="020B0500000000000000" pitchFamily="34" charset="0"/>
                  <a:cs typeface="Times New Roman" panose="02020603050405020304" pitchFamily="18" charset="0"/>
                </a:rPr>
                <a:t>B. Tim </a:t>
              </a:r>
              <a:r>
                <a:rPr lang="en-US" sz="3600" b="1" dirty="0" err="1">
                  <a:solidFill>
                    <a:schemeClr val="accent6">
                      <a:lumMod val="50000"/>
                    </a:schemeClr>
                  </a:solidFill>
                  <a:ea typeface="Arial-Rounded" panose="020B0500000000000000" pitchFamily="34" charset="0"/>
                  <a:cs typeface="Times New Roman" panose="02020603050405020304" pitchFamily="18" charset="0"/>
                </a:rPr>
                <a:t>và</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các</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mạch</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máu</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sp>
          <p:nvSpPr>
            <p:cNvPr id="19" name="Rectangle 18"/>
            <p:cNvSpPr/>
            <p:nvPr/>
          </p:nvSpPr>
          <p:spPr>
            <a:xfrm>
              <a:off x="7424196" y="2515206"/>
              <a:ext cx="3454890" cy="1200329"/>
            </a:xfrm>
            <a:prstGeom prst="rect">
              <a:avLst/>
            </a:prstGeom>
            <a:ln w="38100">
              <a:noFill/>
            </a:ln>
          </p:spPr>
          <p:txBody>
            <a:bodyPr wrap="square">
              <a:spAutoFit/>
            </a:bodyPr>
            <a:lstStyle/>
            <a:p>
              <a:pPr algn="ctr"/>
              <a:r>
                <a:rPr lang="en-US" sz="3600" b="1" dirty="0">
                  <a:solidFill>
                    <a:schemeClr val="accent6">
                      <a:lumMod val="50000"/>
                    </a:schemeClr>
                  </a:solidFill>
                  <a:ea typeface="Arial-Rounded" panose="020B0500000000000000" pitchFamily="34" charset="0"/>
                  <a:cs typeface="Segoe UI Semilight" panose="020B0402040204020203" pitchFamily="34" charset="0"/>
                </a:rPr>
                <a:t>Tim </a:t>
              </a:r>
              <a:r>
                <a:rPr lang="en-US" sz="3600" b="1" dirty="0" err="1">
                  <a:solidFill>
                    <a:schemeClr val="accent6">
                      <a:lumMod val="50000"/>
                    </a:schemeClr>
                  </a:solidFill>
                  <a:ea typeface="Arial-Rounded" panose="020B0500000000000000" pitchFamily="34" charset="0"/>
                  <a:cs typeface="Segoe UI Semilight" panose="020B0402040204020203" pitchFamily="34" charset="0"/>
                </a:rPr>
                <a:t>và</a:t>
              </a:r>
              <a:r>
                <a:rPr lang="en-US" sz="3600" b="1" dirty="0">
                  <a:solidFill>
                    <a:schemeClr val="accent6">
                      <a:lumMod val="50000"/>
                    </a:schemeClr>
                  </a:solidFill>
                  <a:ea typeface="Arial-Rounded" panose="020B0500000000000000" pitchFamily="34" charset="0"/>
                  <a:cs typeface="Segoe UI Semilight" panose="020B0402040204020203" pitchFamily="34" charset="0"/>
                </a:rPr>
                <a:t> </a:t>
              </a:r>
              <a:r>
                <a:rPr lang="en-US" sz="3600" b="1" dirty="0" err="1">
                  <a:solidFill>
                    <a:schemeClr val="accent6">
                      <a:lumMod val="50000"/>
                    </a:schemeClr>
                  </a:solidFill>
                  <a:ea typeface="Arial-Rounded" panose="020B0500000000000000" pitchFamily="34" charset="0"/>
                  <a:cs typeface="Segoe UI Semilight" panose="020B0402040204020203" pitchFamily="34" charset="0"/>
                </a:rPr>
                <a:t>động</a:t>
              </a:r>
              <a:r>
                <a:rPr lang="en-US" sz="3600" b="1" dirty="0">
                  <a:solidFill>
                    <a:schemeClr val="accent6">
                      <a:lumMod val="50000"/>
                    </a:schemeClr>
                  </a:solidFill>
                  <a:ea typeface="Arial-Rounded" panose="020B0500000000000000" pitchFamily="34" charset="0"/>
                  <a:cs typeface="Segoe UI Semilight" panose="020B0402040204020203" pitchFamily="34" charset="0"/>
                </a:rPr>
                <a:t> </a:t>
              </a:r>
              <a:r>
                <a:rPr lang="en-US" sz="3600" b="1" dirty="0" err="1">
                  <a:solidFill>
                    <a:schemeClr val="accent6">
                      <a:lumMod val="50000"/>
                    </a:schemeClr>
                  </a:solidFill>
                  <a:ea typeface="Arial-Rounded" panose="020B0500000000000000" pitchFamily="34" charset="0"/>
                  <a:cs typeface="Segoe UI Semilight" panose="020B0402040204020203" pitchFamily="34" charset="0"/>
                </a:rPr>
                <a:t>mạch</a:t>
              </a:r>
              <a:endParaRPr lang="en-US" sz="3600" b="1" dirty="0">
                <a:solidFill>
                  <a:schemeClr val="accent6">
                    <a:lumMod val="50000"/>
                  </a:schemeClr>
                </a:solidFill>
                <a:ea typeface="Arial-Rounded" panose="020B0500000000000000" pitchFamily="34" charset="0"/>
                <a:cs typeface="Segoe UI Semilight" panose="020B0402040204020203"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sp>
          <p:nvSpPr>
            <p:cNvPr id="23" name="Rectangle 22"/>
            <p:cNvSpPr/>
            <p:nvPr/>
          </p:nvSpPr>
          <p:spPr>
            <a:xfrm>
              <a:off x="1876198" y="4210328"/>
              <a:ext cx="3679036" cy="1200329"/>
            </a:xfrm>
            <a:prstGeom prst="rect">
              <a:avLst/>
            </a:prstGeom>
          </p:spPr>
          <p:txBody>
            <a:bodyPr wrap="square">
              <a:spAutoFit/>
            </a:bodyPr>
            <a:lstStyle/>
            <a:p>
              <a:pPr algn="ctr"/>
              <a:r>
                <a:rPr lang="en-US" sz="3600" b="1" dirty="0">
                  <a:solidFill>
                    <a:schemeClr val="accent6">
                      <a:lumMod val="50000"/>
                    </a:schemeClr>
                  </a:solidFill>
                  <a:ea typeface="Arial-Rounded" panose="020B0500000000000000" pitchFamily="34" charset="0"/>
                  <a:cs typeface="Times New Roman" panose="02020603050405020304" pitchFamily="18" charset="0"/>
                </a:rPr>
                <a:t>C. </a:t>
              </a:r>
              <a:r>
                <a:rPr lang="en-US" sz="3600" b="1" dirty="0" err="1">
                  <a:solidFill>
                    <a:schemeClr val="accent6">
                      <a:lumMod val="50000"/>
                    </a:schemeClr>
                  </a:solidFill>
                  <a:ea typeface="Arial-Rounded" panose="020B0500000000000000" pitchFamily="34" charset="0"/>
                  <a:cs typeface="Times New Roman" panose="02020603050405020304" pitchFamily="18" charset="0"/>
                </a:rPr>
                <a:t>Tĩnh</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mạch</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và</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mao</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mạch</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algn="ctr"/>
              <a:r>
                <a:rPr lang="en-US" sz="3600" b="1" dirty="0">
                  <a:solidFill>
                    <a:schemeClr val="accent6">
                      <a:lumMod val="50000"/>
                    </a:schemeClr>
                  </a:solidFill>
                  <a:ea typeface="Arial-Rounded" panose="020B0500000000000000" pitchFamily="34" charset="0"/>
                  <a:cs typeface="Times New Roman" panose="02020603050405020304" pitchFamily="18" charset="0"/>
                </a:rPr>
                <a:t>Tim </a:t>
              </a:r>
              <a:r>
                <a:rPr lang="en-US" sz="3600" b="1" dirty="0" err="1">
                  <a:solidFill>
                    <a:schemeClr val="accent6">
                      <a:lumMod val="50000"/>
                    </a:schemeClr>
                  </a:solidFill>
                  <a:ea typeface="Arial-Rounded" panose="020B0500000000000000" pitchFamily="34" charset="0"/>
                  <a:cs typeface="Times New Roman" panose="02020603050405020304" pitchFamily="18" charset="0"/>
                </a:rPr>
                <a:t>và</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tĩnh</a:t>
              </a:r>
              <a:r>
                <a:rPr lang="en-US" sz="3600" b="1" dirty="0">
                  <a:solidFill>
                    <a:schemeClr val="accent6">
                      <a:lumMod val="50000"/>
                    </a:schemeClr>
                  </a:solidFill>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ea typeface="Arial-Rounded" panose="020B0500000000000000" pitchFamily="34" charset="0"/>
                  <a:cs typeface="Times New Roman" panose="02020603050405020304" pitchFamily="18" charset="0"/>
                </a:rPr>
                <a:t>mạch</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761584" y="-19685"/>
            <a:ext cx="2405710" cy="2405710"/>
          </a:xfrm>
          <a:prstGeom prst="rect">
            <a:avLst/>
          </a:prstGeom>
        </p:spPr>
      </p:pic>
    </p:spTree>
    <p:extLst>
      <p:ext uri="{BB962C8B-B14F-4D97-AF65-F5344CB8AC3E}">
        <p14:creationId xmlns:p14="http://schemas.microsoft.com/office/powerpoint/2010/main" val="242914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mao</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Tim </a:t>
            </a:r>
            <a:r>
              <a:rPr kumimoji="0" lang="en-US" sz="4000" b="1" i="0" u="none" strike="noStrike" kern="1200" cap="none" spc="0" normalizeH="0" baseline="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chức</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năng</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2" y="156201"/>
            <a:ext cx="8086274"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Trong</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cơ</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thể</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người</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trưởng</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thành</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chứa</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khoảng</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bao</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nhiêu</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lít</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máu</a:t>
            </a:r>
            <a:r>
              <a:rPr lang="en-US" sz="3600" b="1" dirty="0">
                <a:solidFill>
                  <a:schemeClr val="accent6">
                    <a:lumMod val="50000"/>
                  </a:schemeClr>
                </a:solidFill>
                <a:latin typeface="Arial" panose="020B0604020202020204" pitchFamily="34" charset="0"/>
                <a:ea typeface="Arial-Rounded" panose="020B0500000000000000" pitchFamily="34" charset="0"/>
                <a:cs typeface="Arial" panose="020B0604020202020204" pitchFamily="34" charset="0"/>
              </a:rPr>
              <a:t> ?</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algn="ctr"/>
              <a:r>
                <a:rPr lang="en-US" sz="3600" b="1" dirty="0">
                  <a:solidFill>
                    <a:schemeClr val="accent6">
                      <a:lumMod val="50000"/>
                    </a:schemeClr>
                  </a:solidFill>
                  <a:ea typeface="Arial-Rounded" panose="020B0500000000000000" pitchFamily="34" charset="0"/>
                  <a:cs typeface="Times New Roman" panose="02020603050405020304" pitchFamily="18" charset="0"/>
                </a:rPr>
                <a:t> 4 </a:t>
              </a:r>
              <a:r>
                <a:rPr lang="en-US" sz="3600" b="1" dirty="0" err="1">
                  <a:solidFill>
                    <a:schemeClr val="accent6">
                      <a:lumMod val="50000"/>
                    </a:schemeClr>
                  </a:solidFill>
                  <a:ea typeface="Arial-Rounded" panose="020B0500000000000000" pitchFamily="34" charset="0"/>
                  <a:cs typeface="Times New Roman" panose="02020603050405020304" pitchFamily="18" charset="0"/>
                </a:rPr>
                <a:t>đến</a:t>
              </a:r>
              <a:r>
                <a:rPr lang="en-US" sz="3600" b="1" dirty="0">
                  <a:solidFill>
                    <a:schemeClr val="accent6">
                      <a:lumMod val="50000"/>
                    </a:schemeClr>
                  </a:solidFill>
                  <a:ea typeface="Arial-Rounded" panose="020B0500000000000000" pitchFamily="34" charset="0"/>
                  <a:cs typeface="Times New Roman" panose="02020603050405020304" pitchFamily="18" charset="0"/>
                </a:rPr>
                <a:t> 5 </a:t>
              </a:r>
              <a:r>
                <a:rPr lang="en-US" sz="3600" b="1" dirty="0" err="1">
                  <a:solidFill>
                    <a:schemeClr val="accent6">
                      <a:lumMod val="50000"/>
                    </a:schemeClr>
                  </a:solidFill>
                  <a:ea typeface="Arial-Rounded" panose="020B0500000000000000" pitchFamily="34" charset="0"/>
                  <a:cs typeface="Times New Roman" panose="02020603050405020304" pitchFamily="18" charset="0"/>
                </a:rPr>
                <a:t>lít</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algn="ctr"/>
              <a:r>
                <a:rPr lang="en-US" sz="3600" b="1" dirty="0">
                  <a:solidFill>
                    <a:schemeClr val="accent6">
                      <a:lumMod val="50000"/>
                    </a:schemeClr>
                  </a:solidFill>
                  <a:ea typeface="Arial-Rounded" panose="020B0500000000000000" pitchFamily="34" charset="0"/>
                  <a:cs typeface="Times New Roman" panose="02020603050405020304" pitchFamily="18" charset="0"/>
                </a:rPr>
                <a:t>3 </a:t>
              </a:r>
              <a:r>
                <a:rPr lang="en-US" sz="3600" b="1" dirty="0" err="1">
                  <a:solidFill>
                    <a:schemeClr val="accent6">
                      <a:lumMod val="50000"/>
                    </a:schemeClr>
                  </a:solidFill>
                  <a:ea typeface="Arial-Rounded" panose="020B0500000000000000" pitchFamily="34" charset="0"/>
                  <a:cs typeface="Times New Roman" panose="02020603050405020304" pitchFamily="18" charset="0"/>
                </a:rPr>
                <a:t>đến</a:t>
              </a:r>
              <a:r>
                <a:rPr lang="en-US" sz="3600" b="1" dirty="0">
                  <a:solidFill>
                    <a:schemeClr val="accent6">
                      <a:lumMod val="50000"/>
                    </a:schemeClr>
                  </a:solidFill>
                  <a:ea typeface="Arial-Rounded" panose="020B0500000000000000" pitchFamily="34" charset="0"/>
                  <a:cs typeface="Times New Roman" panose="02020603050405020304" pitchFamily="18" charset="0"/>
                </a:rPr>
                <a:t> 4 </a:t>
              </a:r>
              <a:r>
                <a:rPr lang="en-US" sz="3600" b="1" dirty="0" err="1">
                  <a:solidFill>
                    <a:schemeClr val="accent6">
                      <a:lumMod val="50000"/>
                    </a:schemeClr>
                  </a:solidFill>
                  <a:ea typeface="Arial-Rounded" panose="020B0500000000000000" pitchFamily="34" charset="0"/>
                  <a:cs typeface="Times New Roman" panose="02020603050405020304" pitchFamily="18" charset="0"/>
                </a:rPr>
                <a:t>lít</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algn="ctr"/>
              <a:r>
                <a:rPr lang="en-US" sz="3600" b="1" dirty="0">
                  <a:solidFill>
                    <a:schemeClr val="accent6">
                      <a:lumMod val="50000"/>
                    </a:schemeClr>
                  </a:solidFill>
                  <a:ea typeface="Arial-Rounded" panose="020B0500000000000000" pitchFamily="34" charset="0"/>
                  <a:cs typeface="Times New Roman" panose="02020603050405020304" pitchFamily="18" charset="0"/>
                </a:rPr>
                <a:t>5 </a:t>
              </a:r>
              <a:r>
                <a:rPr lang="en-US" sz="3600" b="1" dirty="0" err="1">
                  <a:solidFill>
                    <a:schemeClr val="accent6">
                      <a:lumMod val="50000"/>
                    </a:schemeClr>
                  </a:solidFill>
                  <a:ea typeface="Arial-Rounded" panose="020B0500000000000000" pitchFamily="34" charset="0"/>
                  <a:cs typeface="Times New Roman" panose="02020603050405020304" pitchFamily="18" charset="0"/>
                </a:rPr>
                <a:t>đến</a:t>
              </a:r>
              <a:r>
                <a:rPr lang="en-US" sz="3600" b="1" dirty="0">
                  <a:solidFill>
                    <a:schemeClr val="accent6">
                      <a:lumMod val="50000"/>
                    </a:schemeClr>
                  </a:solidFill>
                  <a:ea typeface="Arial-Rounded" panose="020B0500000000000000" pitchFamily="34" charset="0"/>
                  <a:cs typeface="Times New Roman" panose="02020603050405020304" pitchFamily="18" charset="0"/>
                </a:rPr>
                <a:t> 6 </a:t>
              </a:r>
              <a:r>
                <a:rPr lang="en-US" sz="3600" b="1" dirty="0" err="1">
                  <a:solidFill>
                    <a:schemeClr val="accent6">
                      <a:lumMod val="50000"/>
                    </a:schemeClr>
                  </a:solidFill>
                  <a:ea typeface="Arial-Rounded" panose="020B0500000000000000" pitchFamily="34" charset="0"/>
                  <a:cs typeface="Times New Roman" panose="02020603050405020304" pitchFamily="18" charset="0"/>
                </a:rPr>
                <a:t>lít</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algn="ctr"/>
              <a:r>
                <a:rPr lang="en-US" sz="3600" b="1" dirty="0">
                  <a:solidFill>
                    <a:schemeClr val="accent6">
                      <a:lumMod val="50000"/>
                    </a:schemeClr>
                  </a:solidFill>
                  <a:ea typeface="Arial-Rounded" panose="020B0500000000000000" pitchFamily="34" charset="0"/>
                  <a:cs typeface="Times New Roman" panose="02020603050405020304" pitchFamily="18" charset="0"/>
                </a:rPr>
                <a:t>6 </a:t>
              </a:r>
              <a:r>
                <a:rPr lang="en-US" sz="3600" b="1" dirty="0" err="1">
                  <a:solidFill>
                    <a:schemeClr val="accent6">
                      <a:lumMod val="50000"/>
                    </a:schemeClr>
                  </a:solidFill>
                  <a:ea typeface="Arial-Rounded" panose="020B0500000000000000" pitchFamily="34" charset="0"/>
                  <a:cs typeface="Times New Roman" panose="02020603050405020304" pitchFamily="18" charset="0"/>
                </a:rPr>
                <a:t>đến</a:t>
              </a:r>
              <a:r>
                <a:rPr lang="en-US" sz="3600" b="1" dirty="0">
                  <a:solidFill>
                    <a:schemeClr val="accent6">
                      <a:lumMod val="50000"/>
                    </a:schemeClr>
                  </a:solidFill>
                  <a:ea typeface="Arial-Rounded" panose="020B0500000000000000" pitchFamily="34" charset="0"/>
                  <a:cs typeface="Times New Roman" panose="02020603050405020304" pitchFamily="18" charset="0"/>
                </a:rPr>
                <a:t> 7 </a:t>
              </a:r>
              <a:r>
                <a:rPr lang="en-US" sz="3600" b="1" dirty="0" err="1">
                  <a:solidFill>
                    <a:schemeClr val="accent6">
                      <a:lumMod val="50000"/>
                    </a:schemeClr>
                  </a:solidFill>
                  <a:ea typeface="Arial-Rounded" panose="020B0500000000000000" pitchFamily="34" charset="0"/>
                  <a:cs typeface="Times New Roman" panose="02020603050405020304" pitchFamily="18" charset="0"/>
                </a:rPr>
                <a:t>lít</a:t>
              </a:r>
              <a:endParaRPr lang="en-US" sz="3600" b="1" dirty="0">
                <a:solidFill>
                  <a:schemeClr val="accent6">
                    <a:lumMod val="50000"/>
                  </a:schemeClr>
                </a:solidFill>
                <a:ea typeface="Arial-Rounded" panose="020B0500000000000000" pitchFamily="34" charset="0"/>
                <a:cs typeface="Times New Roman" panose="02020603050405020304" pitchFamily="18"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761584" y="-19685"/>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9Slide03 Montserrat Bold" pitchFamily="2" charset="77"/>
                <a:ea typeface="字魂59号-创粗黑" panose="00000500000000000000" charset="-122"/>
                <a:cs typeface="字魂59号-创粗黑" panose="00000500000000000000" charset="-122"/>
              </a:rPr>
              <a:t>(TIẾT 2)</a:t>
            </a:r>
            <a:endParaRPr kumimoji="0" lang="zh-CN" altLang="en-US" sz="1800" b="1" i="0" u="none" strike="noStrike" kern="1200" cap="none" spc="0" normalizeH="0" baseline="0" noProof="0" dirty="0">
              <a:ln>
                <a:noFill/>
              </a:ln>
              <a:solidFill>
                <a:srgbClr val="FF0000"/>
              </a:solidFill>
              <a:effectLst/>
              <a:uLnTx/>
              <a:uFillTx/>
              <a:latin typeface="#9Slide03 Montserrat Bold" pitchFamily="2" charset="77"/>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2651469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67962" y="2797639"/>
            <a:ext cx="2785502" cy="4711142"/>
          </a:xfrm>
          <a:prstGeom prst="rect">
            <a:avLst/>
          </a:prstGeom>
        </p:spPr>
      </p:pic>
      <p:sp>
        <p:nvSpPr>
          <p:cNvPr id="3" name="文本框 2"/>
          <p:cNvSpPr txBox="1"/>
          <p:nvPr/>
        </p:nvSpPr>
        <p:spPr>
          <a:xfrm>
            <a:off x="729673" y="1301563"/>
            <a:ext cx="10113818" cy="3539430"/>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chăm</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sóc</a:t>
            </a:r>
            <a:r>
              <a:rPr kumimoji="0" lang="vi-VN"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bảo vệ các cơ quan tuần hoàn.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cơ quan tuần hoàn.</a:t>
            </a:r>
          </a:p>
          <a:p>
            <a:pPr marR="0" lvl="0" algn="just" defTabSz="914400" rtl="0" eaLnBrk="1" fontAlgn="auto" latinLnBrk="0" hangingPunct="1">
              <a:lnSpc>
                <a:spcPct val="100000"/>
              </a:lnSpc>
              <a:spcBef>
                <a:spcPts val="0"/>
              </a:spcBef>
              <a:spcAft>
                <a:spcPts val="0"/>
              </a:spcAft>
              <a:buClrTx/>
              <a:buSzTx/>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Thực</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hiện</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vi-VN"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học tập, vui chơi, ăn uống, nghỉ ngơi điều độ và ngủ đủ giấc.</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Chia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sẻ</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với</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người</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thân</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những</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việc</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cần</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làm</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để</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bảo</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vệ</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cơ</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quan</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tuần</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hoàn</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rPr>
              <a:t>.</a:t>
            </a:r>
            <a:endPar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vi-VN" altLang="zh-CN" sz="2800" b="0" i="0" u="none" strike="noStrike" kern="1200" cap="none" spc="0" normalizeH="0" baseline="0" noProof="0" dirty="0">
              <a:ln>
                <a:noFill/>
              </a:ln>
              <a:solidFill>
                <a:prstClr val="black"/>
              </a:solidFill>
              <a:effectLst/>
              <a:uLnTx/>
              <a:uFillTx/>
              <a:latin typeface="Calibri" panose="020F0502020204030204" pitchFamily="34" charset="0"/>
              <a:ea typeface="汉仪乐喵体W" panose="00020600040101010101"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61643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6565358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983</Words>
  <Application>Microsoft Office PowerPoint</Application>
  <PresentationFormat>Widescreen</PresentationFormat>
  <Paragraphs>102</Paragraphs>
  <Slides>25</Slides>
  <Notes>12</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25</vt:i4>
      </vt:variant>
    </vt:vector>
  </HeadingPairs>
  <TitlesOfParts>
    <vt:vector size="51" baseType="lpstr">
      <vt:lpstr>等线</vt:lpstr>
      <vt:lpstr>#9Slide03 Montserrat Bold</vt:lpstr>
      <vt:lpstr>Arial</vt:lpstr>
      <vt:lpstr>Arial Narrow</vt:lpstr>
      <vt:lpstr>Arial-Rounded</vt:lpstr>
      <vt:lpstr>Calibri</vt:lpstr>
      <vt:lpstr>Times New Roman</vt:lpstr>
      <vt:lpstr>UTM Cookies</vt:lpstr>
      <vt:lpstr>UVN Banh Mi</vt:lpstr>
      <vt:lpstr>Wingdings</vt:lpstr>
      <vt:lpstr>印品黑体</vt:lpstr>
      <vt:lpstr>字魂58号-创中黑</vt:lpstr>
      <vt:lpstr>字魂59号-创粗黑</vt:lpstr>
      <vt:lpstr>思源黑体 CN</vt:lpstr>
      <vt:lpstr>汉仪乐喵体W</vt:lpstr>
      <vt:lpstr>1_Office Theme</vt:lpstr>
      <vt:lpstr>3_Office Theme</vt:lpstr>
      <vt:lpstr>2_Office Theme</vt:lpstr>
      <vt:lpstr>Retrospect</vt:lpstr>
      <vt:lpstr>1_Retrospect</vt:lpstr>
      <vt:lpstr>14_Office Theme</vt:lpstr>
      <vt:lpstr>-</vt:lpstr>
      <vt:lpstr>第一PPT，www.1ppt.com</vt:lpstr>
      <vt:lpstr>1_第一PPT，www.1ppt.com</vt:lpstr>
      <vt:lpstr>5_Office Theme</vt:lpstr>
      <vt:lpstr>1_-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2022-11-17T11:37:10Z</dcterms:created>
  <dcterms:modified xsi:type="dcterms:W3CDTF">2024-03-01T10:06:38Z</dcterms:modified>
</cp:coreProperties>
</file>