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80" r:id="rId4"/>
    <p:sldMasterId id="2147483690" r:id="rId5"/>
    <p:sldMasterId id="2147483695" r:id="rId6"/>
    <p:sldMasterId id="2147483700" r:id="rId7"/>
    <p:sldMasterId id="2147483705" r:id="rId8"/>
  </p:sldMasterIdLst>
  <p:sldIdLst>
    <p:sldId id="256" r:id="rId9"/>
    <p:sldId id="275" r:id="rId10"/>
    <p:sldId id="270" r:id="rId11"/>
    <p:sldId id="271" r:id="rId12"/>
    <p:sldId id="274" r:id="rId13"/>
    <p:sldId id="276" r:id="rId14"/>
    <p:sldId id="279" r:id="rId15"/>
    <p:sldId id="281" r:id="rId16"/>
    <p:sldId id="286" r:id="rId17"/>
    <p:sldId id="258" r:id="rId18"/>
    <p:sldId id="285" r:id="rId19"/>
    <p:sldId id="259" r:id="rId20"/>
    <p:sldId id="282" r:id="rId21"/>
    <p:sldId id="290" r:id="rId22"/>
    <p:sldId id="288"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CB4F53-A7DA-1DA7-494A-ADE6BA0DF6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2CF2C5B-4C75-6EE2-FF2F-135522E58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3734AE0-027D-22E3-04F7-7D75E86500F1}"/>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65AC7AF9-AD04-9A30-78F3-F798952BA15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AA92074-13E2-1B98-DDE7-E0D5CDE86B8D}"/>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12340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4805EA-745C-732D-AAD3-A566EEEA659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C2D442-D071-5CF5-5703-092F2AEB7AB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635FEC3-E304-EC80-9F78-720B21B48DF6}"/>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3F4A3A4C-DA7C-2671-C6CB-80F6EB5D548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405E5E-206F-78FB-66EE-42E8777BA015}"/>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4096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1614AD7-3244-F5C9-EFAB-D774D9D655C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598FAF-50B2-EFB3-E7A1-711856C134D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BD0E36C-6F9B-7101-25AE-5ACB48AD4C02}"/>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4397ADE2-7402-B832-8270-E803712C2ED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024C107-2ABD-02FF-88A5-67DFF3E1F826}"/>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1332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972029"/>
      </p:ext>
    </p:extLst>
  </p:cSld>
  <p:clrMapOvr>
    <a:masterClrMapping/>
  </p:clrMapOvr>
  <p:transition spd="slow">
    <p:cover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918684600"/>
      </p:ext>
    </p:extLst>
  </p:cSld>
  <p:clrMapOvr>
    <a:masterClrMapping/>
  </p:clrMapOvr>
  <p:transition spd="slow">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5656135"/>
      </p:ext>
    </p:extLst>
  </p:cSld>
  <p:clrMapOvr>
    <a:masterClrMapping/>
  </p:clrMapOvr>
  <p:transition spd="slow">
    <p:cover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097888"/>
      </p:ext>
    </p:extLst>
  </p:cSld>
  <p:clrMapOvr>
    <a:masterClrMapping/>
  </p:clrMapOvr>
  <p:transition spd="slow">
    <p:cover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159757"/>
      </p:ext>
    </p:extLst>
  </p:cSld>
  <p:clrMapOvr>
    <a:masterClrMapping/>
  </p:clrMapOvr>
  <p:transition spd="slow">
    <p:cover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533719344"/>
      </p:ext>
    </p:extLst>
  </p:cSld>
  <p:clrMapOvr>
    <a:masterClrMapping/>
  </p:clrMapOvr>
  <p:transition spd="slow">
    <p:cover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6314541"/>
      </p:ext>
    </p:extLst>
  </p:cSld>
  <p:clrMapOvr>
    <a:masterClrMapping/>
  </p:clrMapOvr>
  <p:transition spd="slow">
    <p:cover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57537"/>
      </p:ext>
    </p:extLst>
  </p:cSld>
  <p:clrMapOvr>
    <a:masterClrMapping/>
  </p:clrMapOvr>
  <p:transition spd="slow">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84EA74-F2E5-AEAD-1230-453EC301F95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60B998C-F0AD-1CBA-25D0-93EE6E1C6EF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98C2A55-6691-B276-9FF3-687CA2D0E157}"/>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47192F17-3FC5-18B7-EC41-7825C8F1FD6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BA65FEE-7227-467B-339D-12257383774C}"/>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2194549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34710"/>
      </p:ext>
    </p:extLst>
  </p:cSld>
  <p:clrMapOvr>
    <a:masterClrMapping/>
  </p:clrMapOvr>
  <p:transition spd="slow">
    <p:cover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96235182"/>
      </p:ext>
    </p:extLst>
  </p:cSld>
  <p:clrMapOvr>
    <a:masterClrMapping/>
  </p:clrMapOvr>
  <p:transition spd="slow">
    <p:cover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8830246"/>
      </p:ext>
    </p:extLst>
  </p:cSld>
  <p:clrMapOvr>
    <a:masterClrMapping/>
  </p:clrMapOvr>
  <p:transition spd="slow">
    <p:cover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15315"/>
      </p:ext>
    </p:extLst>
  </p:cSld>
  <p:clrMapOvr>
    <a:masterClrMapping/>
  </p:clrMapOvr>
  <p:transition spd="slow">
    <p:cover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07355"/>
      </p:ext>
    </p:extLst>
  </p:cSld>
  <p:clrMapOvr>
    <a:masterClrMapping/>
  </p:clrMapOvr>
  <p:transition spd="slow">
    <p:cover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129960536"/>
      </p:ext>
    </p:extLst>
  </p:cSld>
  <p:clrMapOvr>
    <a:masterClrMapping/>
  </p:clrMapOvr>
  <p:transition spd="slow">
    <p:cover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436392"/>
      </p:ext>
    </p:extLst>
  </p:cSld>
  <p:clrMapOvr>
    <a:masterClrMapping/>
  </p:clrMapOvr>
  <p:transition spd="slow">
    <p:cover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190490"/>
      </p:ext>
    </p:extLst>
  </p:cSld>
  <p:clrMapOvr>
    <a:masterClrMapping/>
  </p:clrMapOvr>
  <p:transition spd="slow">
    <p:cover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92527"/>
      </p:ext>
    </p:extLst>
  </p:cSld>
  <p:clrMapOvr>
    <a:masterClrMapping/>
  </p:clrMapOvr>
  <p:transition spd="slow">
    <p:cover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53996589"/>
      </p:ext>
    </p:extLst>
  </p:cSld>
  <p:clrMapOvr>
    <a:masterClrMapping/>
  </p:clrMapOvr>
  <p:transition spd="slow">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A752DB-AEBE-E151-8811-CC40FB8027E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19BC17F-0602-464C-7ACD-2941DECFD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718BF29-2E26-902E-B1CC-66910F6F25CC}"/>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622281BE-EE09-F432-3489-32421900947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71E48B5-2DA3-3B20-F485-881E44ADF819}"/>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1841656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886747"/>
      </p:ext>
    </p:extLst>
  </p:cSld>
  <p:clrMapOvr>
    <a:masterClrMapping/>
  </p:clrMapOvr>
  <p:transition spd="slow">
    <p:cover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827875"/>
      </p:ext>
    </p:extLst>
  </p:cSld>
  <p:clrMapOvr>
    <a:masterClrMapping/>
  </p:clrMapOvr>
  <p:transition spd="slow">
    <p:cover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20926"/>
      </p:ext>
    </p:extLst>
  </p:cSld>
  <p:clrMapOvr>
    <a:masterClrMapping/>
  </p:clrMapOvr>
  <p:transition spd="slow">
    <p:cover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624819972"/>
      </p:ext>
    </p:extLst>
  </p:cSld>
  <p:clrMapOvr>
    <a:masterClrMapping/>
  </p:clrMapOvr>
  <p:transition spd="slow">
    <p:cover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0442314"/>
      </p:ext>
    </p:extLst>
  </p:cSld>
  <p:clrMapOvr>
    <a:masterClrMapping/>
  </p:clrMapOvr>
  <p:transition spd="slow">
    <p:cover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446598"/>
      </p:ext>
    </p:extLst>
  </p:cSld>
  <p:clrMapOvr>
    <a:masterClrMapping/>
  </p:clrMapOvr>
  <p:transition spd="slow">
    <p:cover dir="l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249088"/>
      </p:ext>
    </p:extLst>
  </p:cSld>
  <p:clrMapOvr>
    <a:masterClrMapping/>
  </p:clrMapOvr>
  <p:transition spd="slow">
    <p:cover dir="l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462942330"/>
      </p:ext>
    </p:extLst>
  </p:cSld>
  <p:clrMapOvr>
    <a:masterClrMapping/>
  </p:clrMapOvr>
  <p:transition spd="slow">
    <p:cover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4551698"/>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949778"/>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C23F55-F218-15B1-42ED-33740D39F1E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285FAD0-3CE5-FECF-EF82-372E0E22057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213934B-5854-C40A-2C7B-7B8AA88296E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5560A9-9F17-5546-5546-80835CFC9883}"/>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6" name="Chỗ dành sẵn cho Chân trang 5">
            <a:extLst>
              <a:ext uri="{FF2B5EF4-FFF2-40B4-BE49-F238E27FC236}">
                <a16:creationId xmlns:a16="http://schemas.microsoft.com/office/drawing/2014/main" id="{B3A4A095-E8EA-4E1E-CBCB-416F799C293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F589421-98CB-E757-4014-CF99640CE795}"/>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125320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9835C2-D7E6-9895-7332-77D8B6C9706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4D56894-AB7B-82B6-3C26-836EBB66E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967493-AA00-DDA2-2951-FE82D5AD730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206C50C-D0AA-FEC9-A10A-794CADE3D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5415017-C229-4413-8D14-CE905C29D12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69C3ACA-5E6B-A161-BF2E-A69BD159A80F}"/>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8" name="Chỗ dành sẵn cho Chân trang 7">
            <a:extLst>
              <a:ext uri="{FF2B5EF4-FFF2-40B4-BE49-F238E27FC236}">
                <a16:creationId xmlns:a16="http://schemas.microsoft.com/office/drawing/2014/main" id="{07D99A30-CDD4-7734-907F-E798F52E075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E298510-27D7-E148-9287-4880B1C7F967}"/>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319790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40191C-0CE3-0087-1787-7C377A4263C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46E4D99-A090-D47B-C40E-4DB55E5DAB47}"/>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4" name="Chỗ dành sẵn cho Chân trang 3">
            <a:extLst>
              <a:ext uri="{FF2B5EF4-FFF2-40B4-BE49-F238E27FC236}">
                <a16:creationId xmlns:a16="http://schemas.microsoft.com/office/drawing/2014/main" id="{C9117BB9-D9B9-6B92-2E6F-93F06F446C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FE94A60-9BFD-2EAB-A755-EBE72274D1AF}"/>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425428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BE98EC9-97AB-D840-B4BA-B440227B8BE4}"/>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3" name="Chỗ dành sẵn cho Chân trang 2">
            <a:extLst>
              <a:ext uri="{FF2B5EF4-FFF2-40B4-BE49-F238E27FC236}">
                <a16:creationId xmlns:a16="http://schemas.microsoft.com/office/drawing/2014/main" id="{B8DA67E0-278D-8F28-112F-75BFDC0B3BE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C22A8F5-A1FC-EE09-233C-437E53C64A6C}"/>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143241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339452-3438-71BD-F9A4-A33C0CD673C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0A86E92-9875-4A97-4C85-511C558FF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E3BB550-3B53-9FFA-B5AC-C3575BB38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6099C40-6AF7-0849-F9C1-1D48B46622F2}"/>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6" name="Chỗ dành sẵn cho Chân trang 5">
            <a:extLst>
              <a:ext uri="{FF2B5EF4-FFF2-40B4-BE49-F238E27FC236}">
                <a16:creationId xmlns:a16="http://schemas.microsoft.com/office/drawing/2014/main" id="{C224C456-D046-46F6-71A7-18F81E86A1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9FDE7E5-BED7-3860-6560-5FDC9034396F}"/>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323502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6423E-25A8-398B-430D-4AE6E2CEF9C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3BB65B4-6F74-3F5F-47B3-D1A13FC46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E6E0A45-4E8C-003B-0F27-98997ECC3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CBD9B3-A0DB-F6FC-A2A8-F10226E84822}"/>
              </a:ext>
            </a:extLst>
          </p:cNvPr>
          <p:cNvSpPr>
            <a:spLocks noGrp="1"/>
          </p:cNvSpPr>
          <p:nvPr>
            <p:ph type="dt" sz="half" idx="10"/>
          </p:nvPr>
        </p:nvSpPr>
        <p:spPr/>
        <p:txBody>
          <a:bodyPr/>
          <a:lstStyle/>
          <a:p>
            <a:fld id="{04CA6ED9-EA75-49FE-BC1E-640B93F9A6FE}" type="datetimeFigureOut">
              <a:rPr lang="en-US" smtClean="0"/>
              <a:t>2/23/2024</a:t>
            </a:fld>
            <a:endParaRPr lang="en-US"/>
          </a:p>
        </p:txBody>
      </p:sp>
      <p:sp>
        <p:nvSpPr>
          <p:cNvPr id="6" name="Chỗ dành sẵn cho Chân trang 5">
            <a:extLst>
              <a:ext uri="{FF2B5EF4-FFF2-40B4-BE49-F238E27FC236}">
                <a16:creationId xmlns:a16="http://schemas.microsoft.com/office/drawing/2014/main" id="{DA91AF68-CBA2-6CC8-2D73-FB704089FC3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2549D93-6D9A-9594-CC82-12C842A02EBE}"/>
              </a:ext>
            </a:extLst>
          </p:cNvPr>
          <p:cNvSpPr>
            <a:spLocks noGrp="1"/>
          </p:cNvSpPr>
          <p:nvPr>
            <p:ph type="sldNum" sz="quarter" idx="12"/>
          </p:nvPr>
        </p:nvSpPr>
        <p:spPr/>
        <p:txBody>
          <a:bodyPr/>
          <a:lstStyle/>
          <a:p>
            <a:fld id="{1B7EE1E7-8ED8-42F4-94EC-9853A8DEC4E6}" type="slidenum">
              <a:rPr lang="en-US" smtClean="0"/>
              <a:t>‹#›</a:t>
            </a:fld>
            <a:endParaRPr lang="en-US"/>
          </a:p>
        </p:txBody>
      </p:sp>
    </p:spTree>
    <p:extLst>
      <p:ext uri="{BB962C8B-B14F-4D97-AF65-F5344CB8AC3E}">
        <p14:creationId xmlns:p14="http://schemas.microsoft.com/office/powerpoint/2010/main" val="301228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3.jp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jp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32DB8DE-1274-BA0F-928C-2DEA431FC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0640F0F-E35B-4F79-A51A-9E1A10C22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7C5A966-CC18-03DF-B6A9-80F630ABE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A6ED9-EA75-49FE-BC1E-640B93F9A6FE}" type="datetimeFigureOut">
              <a:rPr lang="en-US" smtClean="0"/>
              <a:t>2/23/2024</a:t>
            </a:fld>
            <a:endParaRPr lang="en-US"/>
          </a:p>
        </p:txBody>
      </p:sp>
      <p:sp>
        <p:nvSpPr>
          <p:cNvPr id="5" name="Chỗ dành sẵn cho Chân trang 4">
            <a:extLst>
              <a:ext uri="{FF2B5EF4-FFF2-40B4-BE49-F238E27FC236}">
                <a16:creationId xmlns:a16="http://schemas.microsoft.com/office/drawing/2014/main" id="{00581977-9F72-6C28-88C3-F2A59F07F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CFCA90-C80B-07B7-3051-D48393DC9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EE1E7-8ED8-42F4-94EC-9853A8DEC4E6}" type="slidenum">
              <a:rPr lang="en-US" smtClean="0"/>
              <a:t>‹#›</a:t>
            </a:fld>
            <a:endParaRPr lang="en-US"/>
          </a:p>
        </p:txBody>
      </p:sp>
    </p:spTree>
    <p:extLst>
      <p:ext uri="{BB962C8B-B14F-4D97-AF65-F5344CB8AC3E}">
        <p14:creationId xmlns:p14="http://schemas.microsoft.com/office/powerpoint/2010/main" val="2791808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19E3EE-BDA1-4BB9-B037-7C1EA0F9B85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76376" y="314324"/>
            <a:ext cx="1190625" cy="1190625"/>
          </a:xfrm>
          <a:prstGeom prst="rect">
            <a:avLst/>
          </a:prstGeom>
        </p:spPr>
      </p:pic>
    </p:spTree>
    <p:extLst>
      <p:ext uri="{BB962C8B-B14F-4D97-AF65-F5344CB8AC3E}">
        <p14:creationId xmlns:p14="http://schemas.microsoft.com/office/powerpoint/2010/main" val="4196403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19E3EE-BDA1-4BB9-B037-7C1EA0F9B85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76376" y="314324"/>
            <a:ext cx="1190625" cy="1190625"/>
          </a:xfrm>
          <a:prstGeom prst="rect">
            <a:avLst/>
          </a:prstGeom>
        </p:spPr>
      </p:pic>
    </p:spTree>
    <p:extLst>
      <p:ext uri="{BB962C8B-B14F-4D97-AF65-F5344CB8AC3E}">
        <p14:creationId xmlns:p14="http://schemas.microsoft.com/office/powerpoint/2010/main" val="142429186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19E3EE-BDA1-4BB9-B037-7C1EA0F9B85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76376" y="314324"/>
            <a:ext cx="1190625" cy="1190625"/>
          </a:xfrm>
          <a:prstGeom prst="rect">
            <a:avLst/>
          </a:prstGeom>
        </p:spPr>
      </p:pic>
    </p:spTree>
    <p:extLst>
      <p:ext uri="{BB962C8B-B14F-4D97-AF65-F5344CB8AC3E}">
        <p14:creationId xmlns:p14="http://schemas.microsoft.com/office/powerpoint/2010/main" val="41901379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19E3EE-BDA1-4BB9-B037-7C1EA0F9B85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76376" y="314324"/>
            <a:ext cx="1190625" cy="1190625"/>
          </a:xfrm>
          <a:prstGeom prst="rect">
            <a:avLst/>
          </a:prstGeom>
        </p:spPr>
      </p:pic>
    </p:spTree>
    <p:extLst>
      <p:ext uri="{BB962C8B-B14F-4D97-AF65-F5344CB8AC3E}">
        <p14:creationId xmlns:p14="http://schemas.microsoft.com/office/powerpoint/2010/main" val="196772956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2692436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28945752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19E3EE-BDA1-4BB9-B037-7C1EA0F9B85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76376" y="314324"/>
            <a:ext cx="1190625" cy="1190625"/>
          </a:xfrm>
          <a:prstGeom prst="rect">
            <a:avLst/>
          </a:prstGeom>
        </p:spPr>
      </p:pic>
    </p:spTree>
    <p:extLst>
      <p:ext uri="{BB962C8B-B14F-4D97-AF65-F5344CB8AC3E}">
        <p14:creationId xmlns:p14="http://schemas.microsoft.com/office/powerpoint/2010/main" val="26927939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7.png"/><Relationship Id="rId7" Type="http://schemas.openxmlformats.org/officeDocument/2006/relationships/image" Target="../media/image34.svg"/><Relationship Id="rId2" Type="http://schemas.openxmlformats.org/officeDocument/2006/relationships/image" Target="../media/image30.jpeg"/><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2.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9.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14.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2.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9.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14.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2.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3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B731C0-AA7C-FD5A-D1A9-CCF56B7A7D7B}"/>
              </a:ext>
            </a:extLst>
          </p:cNvPr>
          <p:cNvSpPr>
            <a:spLocks noGrp="1"/>
          </p:cNvSpPr>
          <p:nvPr>
            <p:ph type="ctrTitle"/>
          </p:nvPr>
        </p:nvSpPr>
        <p:spPr>
          <a:xfrm>
            <a:off x="398207" y="1122363"/>
            <a:ext cx="11518490" cy="2387600"/>
          </a:xfrm>
        </p:spPr>
        <p:txBody>
          <a:bodyPr>
            <a:normAutofit/>
          </a:bodyPr>
          <a:lstStyle/>
          <a:p>
            <a:r>
              <a:rPr lang="vi-VN" b="1" dirty="0">
                <a:solidFill>
                  <a:srgbClr val="0070C0"/>
                </a:solidFill>
              </a:rPr>
              <a:t>Bài 20: CƠ QUAN TUẦN HOÀN (TIẾT 2)</a:t>
            </a:r>
            <a:endParaRPr lang="en-US" b="1" dirty="0">
              <a:solidFill>
                <a:srgbClr val="0070C0"/>
              </a:solidFill>
            </a:endParaRPr>
          </a:p>
        </p:txBody>
      </p:sp>
    </p:spTree>
    <p:extLst>
      <p:ext uri="{BB962C8B-B14F-4D97-AF65-F5344CB8AC3E}">
        <p14:creationId xmlns:p14="http://schemas.microsoft.com/office/powerpoint/2010/main" val="357290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BD56A0-5705-2820-EFF0-0294619EA8CE}"/>
              </a:ext>
            </a:extLst>
          </p:cNvPr>
          <p:cNvSpPr>
            <a:spLocks noGrp="1"/>
          </p:cNvSpPr>
          <p:nvPr>
            <p:ph type="title"/>
          </p:nvPr>
        </p:nvSpPr>
        <p:spPr>
          <a:xfrm>
            <a:off x="1256144" y="365125"/>
            <a:ext cx="10097655" cy="641639"/>
          </a:xfrm>
        </p:spPr>
        <p:txBody>
          <a:bodyPr>
            <a:normAutofit/>
          </a:bodyPr>
          <a:lstStyle/>
          <a:p>
            <a:r>
              <a:rPr lang="vi-VN" sz="4000" b="1" dirty="0"/>
              <a:t>1. Tìm nhịp đập của mạch trên cổ tay hoặc cổ</a:t>
            </a:r>
            <a:endParaRPr lang="en-US" sz="4000" b="1" dirty="0"/>
          </a:p>
        </p:txBody>
      </p:sp>
      <p:pic>
        <p:nvPicPr>
          <p:cNvPr id="13" name="Chỗ dành sẵn cho Nội dung 12">
            <a:extLst>
              <a:ext uri="{FF2B5EF4-FFF2-40B4-BE49-F238E27FC236}">
                <a16:creationId xmlns:a16="http://schemas.microsoft.com/office/drawing/2014/main" id="{1A2F72A0-958A-6011-B97D-A31DF2C4BA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290" t="27880" r="26545" b="10351"/>
          <a:stretch/>
        </p:blipFill>
        <p:spPr>
          <a:xfrm>
            <a:off x="856673" y="1076035"/>
            <a:ext cx="7299036" cy="4738807"/>
          </a:xfrm>
        </p:spPr>
      </p:pic>
      <p:pic>
        <p:nvPicPr>
          <p:cNvPr id="5" name="Picture 4">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7934406" y="2393598"/>
            <a:ext cx="2546895" cy="2068036"/>
          </a:xfrm>
          <a:prstGeom prst="rect">
            <a:avLst/>
          </a:prstGeom>
        </p:spPr>
      </p:pic>
      <p:grpSp>
        <p:nvGrpSpPr>
          <p:cNvPr id="8" name="Group 7">
            <a:extLst>
              <a:ext uri="{FF2B5EF4-FFF2-40B4-BE49-F238E27FC236}">
                <a16:creationId xmlns:a16="http://schemas.microsoft.com/office/drawing/2014/main" id="{627190B0-EC8D-4B7B-ACE6-6325F4D5C91E}"/>
              </a:ext>
            </a:extLst>
          </p:cNvPr>
          <p:cNvGrpSpPr/>
          <p:nvPr/>
        </p:nvGrpSpPr>
        <p:grpSpPr>
          <a:xfrm>
            <a:off x="7341308" y="4256717"/>
            <a:ext cx="4176438" cy="2234729"/>
            <a:chOff x="318340" y="544603"/>
            <a:chExt cx="11511710" cy="758221"/>
          </a:xfrm>
        </p:grpSpPr>
        <p:sp>
          <p:nvSpPr>
            <p:cNvPr id="9" name="Rectangle: Rounded Corners 209">
              <a:extLst>
                <a:ext uri="{FF2B5EF4-FFF2-40B4-BE49-F238E27FC236}">
                  <a16:creationId xmlns:a16="http://schemas.microsoft.com/office/drawing/2014/main" id="{0B781A03-1C3B-4E45-97C4-ED486DA2DA78}"/>
                </a:ext>
              </a:extLst>
            </p:cNvPr>
            <p:cNvSpPr/>
            <p:nvPr/>
          </p:nvSpPr>
          <p:spPr>
            <a:xfrm>
              <a:off x="318340" y="544603"/>
              <a:ext cx="11511710" cy="758221"/>
            </a:xfrm>
            <a:prstGeom prst="roundRect">
              <a:avLst/>
            </a:prstGeom>
            <a:solidFill>
              <a:schemeClr val="accent6">
                <a:lumMod val="40000"/>
                <a:lumOff val="60000"/>
              </a:schemeClr>
            </a:solidFill>
            <a:ln w="285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00736DA-E945-421E-943C-E4A7ABA3A43E}"/>
                </a:ext>
              </a:extLst>
            </p:cNvPr>
            <p:cNvSpPr txBox="1"/>
            <p:nvPr/>
          </p:nvSpPr>
          <p:spPr>
            <a:xfrm>
              <a:off x="318340" y="573274"/>
              <a:ext cx="11398996" cy="700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400" i="0" u="none" strike="noStrike" kern="1200" cap="none" spc="0" normalizeH="0" baseline="0" noProof="0" dirty="0" err="1">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Một</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bạn đặt ngón tay tìm mạch ở cổ tay, 1 bạn đưa ngón tay tìm mạch ở c</a:t>
              </a: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ổ</a:t>
              </a:r>
              <a:r>
                <a:rPr kumimoji="0" lang="vi-VN" sz="24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và chia sẻ về nhịp đập của mạch với bạn.</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4571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BD56A0-5705-2820-EFF0-0294619EA8CE}"/>
              </a:ext>
            </a:extLst>
          </p:cNvPr>
          <p:cNvSpPr>
            <a:spLocks noGrp="1"/>
          </p:cNvSpPr>
          <p:nvPr>
            <p:ph type="title"/>
          </p:nvPr>
        </p:nvSpPr>
        <p:spPr>
          <a:xfrm>
            <a:off x="1256144" y="365125"/>
            <a:ext cx="10097655" cy="641639"/>
          </a:xfrm>
        </p:spPr>
        <p:txBody>
          <a:bodyPr>
            <a:normAutofit/>
          </a:bodyPr>
          <a:lstStyle/>
          <a:p>
            <a:r>
              <a:rPr lang="vi-VN" sz="4000" b="1" dirty="0"/>
              <a:t>1. Tìm nhịp đập của mạch trên cổ tay hoặc cổ</a:t>
            </a:r>
            <a:endParaRPr lang="en-US" sz="4000" b="1" dirty="0"/>
          </a:p>
        </p:txBody>
      </p:sp>
      <p:pic>
        <p:nvPicPr>
          <p:cNvPr id="13" name="Chỗ dành sẵn cho Nội dung 12">
            <a:extLst>
              <a:ext uri="{FF2B5EF4-FFF2-40B4-BE49-F238E27FC236}">
                <a16:creationId xmlns:a16="http://schemas.microsoft.com/office/drawing/2014/main" id="{1A2F72A0-958A-6011-B97D-A31DF2C4BA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290" t="27880" r="26545" b="10351"/>
          <a:stretch/>
        </p:blipFill>
        <p:spPr>
          <a:xfrm>
            <a:off x="856673" y="1076035"/>
            <a:ext cx="5414818" cy="3515503"/>
          </a:xfrm>
        </p:spPr>
      </p:pic>
      <p:sp>
        <p:nvSpPr>
          <p:cNvPr id="3" name="TextBox 2"/>
          <p:cNvSpPr txBox="1"/>
          <p:nvPr/>
        </p:nvSpPr>
        <p:spPr>
          <a:xfrm>
            <a:off x="6569770" y="1622045"/>
            <a:ext cx="4963393" cy="830997"/>
          </a:xfrm>
          <a:prstGeom prst="rect">
            <a:avLst/>
          </a:prstGeom>
          <a:noFill/>
        </p:spPr>
        <p:txBody>
          <a:bodyPr wrap="square" rtlCol="0">
            <a:spAutoFit/>
          </a:bodyPr>
          <a:lstStyle/>
          <a:p>
            <a:r>
              <a:rPr lang="vi-VN" sz="2400" b="1" i="1" dirty="0">
                <a:solidFill>
                  <a:srgbClr val="FF0000"/>
                </a:solidFill>
                <a:latin typeface="Arial" panose="020B0604020202020204" pitchFamily="34" charset="0"/>
                <a:cs typeface="Arial" panose="020B0604020202020204" pitchFamily="34" charset="0"/>
              </a:rPr>
              <a:t>Số đo mạch bình thường theo từng độ tuổi</a:t>
            </a:r>
          </a:p>
        </p:txBody>
      </p:sp>
      <p:sp>
        <p:nvSpPr>
          <p:cNvPr id="6" name="TextBox 5"/>
          <p:cNvSpPr txBox="1"/>
          <p:nvPr/>
        </p:nvSpPr>
        <p:spPr>
          <a:xfrm>
            <a:off x="6569769" y="2580155"/>
            <a:ext cx="4963393" cy="1776384"/>
          </a:xfrm>
          <a:prstGeom prst="rect">
            <a:avLst/>
          </a:prstGeom>
          <a:noFill/>
        </p:spPr>
        <p:txBody>
          <a:bodyPr wrap="square" rtlCol="0">
            <a:spAutoFit/>
          </a:bodyPr>
          <a:lstStyle/>
          <a:p>
            <a:pPr>
              <a:lnSpc>
                <a:spcPct val="114000"/>
              </a:lnSpc>
            </a:pPr>
            <a:r>
              <a:rPr lang="vi-VN" sz="2400" b="1" dirty="0">
                <a:latin typeface="Arial" panose="020B0604020202020204" pitchFamily="34" charset="0"/>
                <a:cs typeface="Arial" panose="020B0604020202020204" pitchFamily="34" charset="0"/>
              </a:rPr>
              <a:t>Trẻ 5 - 6 tuổi : 90 - 100 lần/phút</a:t>
            </a:r>
            <a:endParaRPr lang="en-US" sz="2400" dirty="0">
              <a:latin typeface="Arial" panose="020B0604020202020204" pitchFamily="34" charset="0"/>
              <a:cs typeface="Arial" panose="020B0604020202020204" pitchFamily="34" charset="0"/>
            </a:endParaRPr>
          </a:p>
          <a:p>
            <a:pPr>
              <a:lnSpc>
                <a:spcPct val="114000"/>
              </a:lnSpc>
            </a:pPr>
            <a:r>
              <a:rPr lang="vi-VN" sz="2400" b="1" dirty="0">
                <a:latin typeface="Arial" panose="020B0604020202020204" pitchFamily="34" charset="0"/>
                <a:cs typeface="Arial" panose="020B0604020202020204" pitchFamily="34" charset="0"/>
              </a:rPr>
              <a:t>Trẻ 10 - 15 tuổi : 80 - 90 lần/phút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4000"/>
              </a:lnSpc>
            </a:pPr>
            <a:r>
              <a:rPr lang="vi-VN" sz="2400" b="1" dirty="0">
                <a:latin typeface="Arial" panose="020B0604020202020204" pitchFamily="34" charset="0"/>
                <a:cs typeface="Arial" panose="020B0604020202020204" pitchFamily="34" charset="0"/>
              </a:rPr>
              <a:t>Người lớn : 60 - 80 lần/phút</a:t>
            </a:r>
            <a:endParaRPr lang="en-US" sz="2400" dirty="0">
              <a:latin typeface="Arial" panose="020B0604020202020204" pitchFamily="34" charset="0"/>
              <a:cs typeface="Arial" panose="020B0604020202020204" pitchFamily="34" charset="0"/>
            </a:endParaRPr>
          </a:p>
          <a:p>
            <a:pPr>
              <a:lnSpc>
                <a:spcPct val="114000"/>
              </a:lnSpc>
            </a:pPr>
            <a:r>
              <a:rPr lang="vi-VN" sz="2400" b="1" dirty="0">
                <a:latin typeface="Arial" panose="020B0604020202020204" pitchFamily="34" charset="0"/>
                <a:cs typeface="Arial" panose="020B0604020202020204" pitchFamily="34" charset="0"/>
              </a:rPr>
              <a:t>Người già : 60 - 70 lần/phút</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1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054A69A-5C89-FEA8-4D91-76A2EA74A460}"/>
              </a:ext>
            </a:extLst>
          </p:cNvPr>
          <p:cNvPicPr>
            <a:picLocks noChangeAspect="1"/>
          </p:cNvPicPr>
          <p:nvPr/>
        </p:nvPicPr>
        <p:blipFill rotWithShape="1">
          <a:blip r:embed="rId3">
            <a:extLst>
              <a:ext uri="{28A0092B-C50C-407E-A947-70E740481C1C}">
                <a14:useLocalDpi xmlns:a14="http://schemas.microsoft.com/office/drawing/2010/main" val="0"/>
              </a:ext>
            </a:extLst>
          </a:blip>
          <a:srcRect l="14470" t="56054" r="18864" b="10604"/>
          <a:stretch/>
        </p:blipFill>
        <p:spPr>
          <a:xfrm>
            <a:off x="674254" y="2315844"/>
            <a:ext cx="10409381" cy="4220594"/>
          </a:xfrm>
          <a:prstGeom prst="rect">
            <a:avLst/>
          </a:prstGeom>
        </p:spPr>
      </p:pic>
      <p:grpSp>
        <p:nvGrpSpPr>
          <p:cNvPr id="21" name="Group 20">
            <a:extLst>
              <a:ext uri="{FF2B5EF4-FFF2-40B4-BE49-F238E27FC236}">
                <a16:creationId xmlns:a16="http://schemas.microsoft.com/office/drawing/2014/main" id="{8A7EBE62-EA1C-4B5C-987B-C3D54D7AFEF6}"/>
              </a:ext>
            </a:extLst>
          </p:cNvPr>
          <p:cNvGrpSpPr/>
          <p:nvPr/>
        </p:nvGrpSpPr>
        <p:grpSpPr>
          <a:xfrm>
            <a:off x="333375" y="-1"/>
            <a:ext cx="11591925" cy="2586183"/>
            <a:chOff x="5625979" y="3429000"/>
            <a:chExt cx="5736545" cy="2688775"/>
          </a:xfrm>
        </p:grpSpPr>
        <p:grpSp>
          <p:nvGrpSpPr>
            <p:cNvPr id="22" name="Graphic 3">
              <a:extLst>
                <a:ext uri="{FF2B5EF4-FFF2-40B4-BE49-F238E27FC236}">
                  <a16:creationId xmlns:a16="http://schemas.microsoft.com/office/drawing/2014/main" id="{76F9A8CB-FA6A-4C9E-B16F-DB522841B1C8}"/>
                </a:ext>
              </a:extLst>
            </p:cNvPr>
            <p:cNvGrpSpPr/>
            <p:nvPr/>
          </p:nvGrpSpPr>
          <p:grpSpPr>
            <a:xfrm>
              <a:off x="5625979" y="3429000"/>
              <a:ext cx="5736545" cy="2688775"/>
              <a:chOff x="3649055" y="2289634"/>
              <a:chExt cx="7931467" cy="4107044"/>
            </a:xfrm>
          </p:grpSpPr>
          <p:sp>
            <p:nvSpPr>
              <p:cNvPr id="24" name="Freeform: Shape 6">
                <a:extLst>
                  <a:ext uri="{FF2B5EF4-FFF2-40B4-BE49-F238E27FC236}">
                    <a16:creationId xmlns:a16="http://schemas.microsoft.com/office/drawing/2014/main" id="{FA0766E4-63E1-486E-99AE-481D05CC977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endParaRPr lang="en-US" dirty="0"/>
              </a:p>
            </p:txBody>
          </p:sp>
          <p:sp>
            <p:nvSpPr>
              <p:cNvPr id="25" name="Freeform: Shape 7">
                <a:extLst>
                  <a:ext uri="{FF2B5EF4-FFF2-40B4-BE49-F238E27FC236}">
                    <a16:creationId xmlns:a16="http://schemas.microsoft.com/office/drawing/2014/main" id="{97F60CAE-CFE4-4310-B4E0-8BAB85335D35}"/>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endParaRPr lang="en-US" dirty="0"/>
              </a:p>
            </p:txBody>
          </p:sp>
          <p:sp>
            <p:nvSpPr>
              <p:cNvPr id="26" name="Freeform: Shape 9">
                <a:extLst>
                  <a:ext uri="{FF2B5EF4-FFF2-40B4-BE49-F238E27FC236}">
                    <a16:creationId xmlns:a16="http://schemas.microsoft.com/office/drawing/2014/main" id="{39A6B5A1-AF6C-453A-8E36-A2E30B62AD0D}"/>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8658D4F6-18AE-4223-B007-8C1872BD59FB}"/>
                  </a:ext>
                </a:extLst>
              </p:cNvPr>
              <p:cNvGrpSpPr/>
              <p:nvPr/>
            </p:nvGrpSpPr>
            <p:grpSpPr>
              <a:xfrm>
                <a:off x="6960830" y="2289634"/>
                <a:ext cx="1188634" cy="1023983"/>
                <a:chOff x="6960830" y="2289634"/>
                <a:chExt cx="1188634" cy="1023983"/>
              </a:xfrm>
            </p:grpSpPr>
            <p:sp>
              <p:nvSpPr>
                <p:cNvPr id="28" name="Freeform: Shape 11">
                  <a:extLst>
                    <a:ext uri="{FF2B5EF4-FFF2-40B4-BE49-F238E27FC236}">
                      <a16:creationId xmlns:a16="http://schemas.microsoft.com/office/drawing/2014/main" id="{69420CAC-8AC1-4FA5-9DBD-112F0497C239}"/>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endParaRPr lang="en-US"/>
                </a:p>
              </p:txBody>
            </p:sp>
            <p:sp>
              <p:nvSpPr>
                <p:cNvPr id="29" name="Freeform: Shape 12">
                  <a:extLst>
                    <a:ext uri="{FF2B5EF4-FFF2-40B4-BE49-F238E27FC236}">
                      <a16:creationId xmlns:a16="http://schemas.microsoft.com/office/drawing/2014/main" id="{65712824-184A-4CB0-AEB1-D8F1B15DCCE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endParaRPr lang="en-US"/>
                </a:p>
              </p:txBody>
            </p:sp>
          </p:grpSp>
        </p:grpSp>
        <p:sp>
          <p:nvSpPr>
            <p:cNvPr id="23" name="TextBox 22">
              <a:extLst>
                <a:ext uri="{FF2B5EF4-FFF2-40B4-BE49-F238E27FC236}">
                  <a16:creationId xmlns:a16="http://schemas.microsoft.com/office/drawing/2014/main" id="{818DF3E3-B086-4A54-8895-05921858E6AC}"/>
                </a:ext>
              </a:extLst>
            </p:cNvPr>
            <p:cNvSpPr txBox="1"/>
            <p:nvPr/>
          </p:nvSpPr>
          <p:spPr>
            <a:xfrm>
              <a:off x="6173775" y="4082038"/>
              <a:ext cx="4690554" cy="606961"/>
            </a:xfrm>
            <a:prstGeom prst="rect">
              <a:avLst/>
            </a:prstGeom>
            <a:noFill/>
          </p:spPr>
          <p:txBody>
            <a:bodyPr wrap="square" rtlCol="0">
              <a:spAutoFit/>
            </a:bodyPr>
            <a:lstStyle/>
            <a:p>
              <a:pPr marL="0" marR="18415" indent="0" algn="just">
                <a:lnSpc>
                  <a:spcPct val="110000"/>
                </a:lnSpc>
                <a:spcAft>
                  <a:spcPts val="0"/>
                </a:spcAft>
              </a:pPr>
              <a:endParaRPr lang="vi-VN" sz="320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30" name="TextBox 29">
            <a:extLst>
              <a:ext uri="{FF2B5EF4-FFF2-40B4-BE49-F238E27FC236}">
                <a16:creationId xmlns:a16="http://schemas.microsoft.com/office/drawing/2014/main" id="{8CC9D85D-DD6D-43B8-8762-23A4E7ACFFA3}"/>
              </a:ext>
            </a:extLst>
          </p:cNvPr>
          <p:cNvSpPr txBox="1"/>
          <p:nvPr/>
        </p:nvSpPr>
        <p:spPr>
          <a:xfrm>
            <a:off x="1181100" y="341910"/>
            <a:ext cx="10153650" cy="1938992"/>
          </a:xfrm>
          <a:prstGeom prst="rect">
            <a:avLst/>
          </a:prstGeom>
          <a:noFill/>
        </p:spPr>
        <p:txBody>
          <a:bodyPr wrap="square" rtlCol="0">
            <a:spAutoFit/>
          </a:bodyPr>
          <a:lstStyle/>
          <a:p>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Tìm</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đếm</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nhịp</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tim.</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Đếm</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số</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nhịp</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đập</a:t>
            </a:r>
            <a:r>
              <a:rPr lang="en-US" sz="2400" b="1" dirty="0">
                <a:solidFill>
                  <a:srgbClr val="00B050"/>
                </a:solidFill>
                <a:latin typeface="Arial" panose="020B0604020202020204" pitchFamily="34" charset="0"/>
                <a:cs typeface="Arial" panose="020B0604020202020204" pitchFamily="34" charset="0"/>
              </a:rPr>
              <a:t> </a:t>
            </a:r>
            <a:r>
              <a:rPr lang="vi-VN" sz="2400" b="1" dirty="0">
                <a:solidFill>
                  <a:srgbClr val="00B050"/>
                </a:solidFill>
                <a:latin typeface="Arial" panose="020B0604020202020204" pitchFamily="34" charset="0"/>
                <a:cs typeface="Arial" panose="020B0604020202020204" pitchFamily="34" charset="0"/>
              </a:rPr>
              <a:t>của tim </a:t>
            </a:r>
            <a:r>
              <a:rPr lang="en-US" sz="2400" b="1" dirty="0" err="1">
                <a:solidFill>
                  <a:srgbClr val="00B050"/>
                </a:solidFill>
                <a:latin typeface="Arial" panose="020B0604020202020204" pitchFamily="34" charset="0"/>
                <a:cs typeface="Arial" panose="020B0604020202020204" pitchFamily="34" charset="0"/>
              </a:rPr>
              <a:t>trong</a:t>
            </a:r>
            <a:r>
              <a:rPr lang="en-US" sz="2400" b="1" dirty="0">
                <a:solidFill>
                  <a:srgbClr val="00B050"/>
                </a:solidFill>
                <a:latin typeface="Arial" panose="020B0604020202020204" pitchFamily="34" charset="0"/>
                <a:cs typeface="Arial" panose="020B0604020202020204" pitchFamily="34" charset="0"/>
              </a:rPr>
              <a:t> 1 </a:t>
            </a:r>
            <a:r>
              <a:rPr lang="en-US" sz="2400" b="1" dirty="0" err="1">
                <a:solidFill>
                  <a:srgbClr val="00B050"/>
                </a:solidFill>
                <a:latin typeface="Arial" panose="020B0604020202020204" pitchFamily="34" charset="0"/>
                <a:cs typeface="Arial" panose="020B0604020202020204" pitchFamily="34" charset="0"/>
              </a:rPr>
              <a:t>phút</a:t>
            </a:r>
            <a:r>
              <a:rPr lang="en-US" sz="2400" b="1" dirty="0">
                <a:solidFill>
                  <a:srgbClr val="00B050"/>
                </a:solidFill>
                <a:latin typeface="Arial" panose="020B0604020202020204" pitchFamily="34" charset="0"/>
                <a:cs typeface="Arial" panose="020B0604020202020204" pitchFamily="34" charset="0"/>
              </a:rPr>
              <a:t> ở </a:t>
            </a:r>
            <a:r>
              <a:rPr lang="en-US" sz="2400" b="1" dirty="0" err="1">
                <a:solidFill>
                  <a:srgbClr val="00B050"/>
                </a:solidFill>
                <a:latin typeface="Arial" panose="020B0604020202020204" pitchFamily="34" charset="0"/>
                <a:cs typeface="Arial" panose="020B0604020202020204" pitchFamily="34" charset="0"/>
              </a:rPr>
              <a:t>hai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trạng</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thái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khi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ngồi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yên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và</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sau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khi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vận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động</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một</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lúc</a:t>
            </a:r>
            <a:r>
              <a:rPr lang="en-US" sz="2400" b="1" dirty="0">
                <a:solidFill>
                  <a:srgbClr val="00B050"/>
                </a:solidFill>
                <a:latin typeface="Arial" panose="020B0604020202020204" pitchFamily="34" charset="0"/>
                <a:cs typeface="Arial" panose="020B0604020202020204" pitchFamily="34" charset="0"/>
              </a:rPr>
              <a:t>.</a:t>
            </a:r>
          </a:p>
          <a:p>
            <a:r>
              <a:rPr lang="en-US" sz="2400" b="1" dirty="0">
                <a:solidFill>
                  <a:srgbClr val="00B050"/>
                </a:solidFill>
                <a:latin typeface="Arial" panose="020B0604020202020204" pitchFamily="34" charset="0"/>
                <a:cs typeface="Arial" panose="020B0604020202020204" pitchFamily="34" charset="0"/>
              </a:rPr>
              <a:t>- So </a:t>
            </a:r>
            <a:r>
              <a:rPr lang="en-US" sz="2400" b="1" dirty="0" err="1">
                <a:solidFill>
                  <a:srgbClr val="00B050"/>
                </a:solidFill>
                <a:latin typeface="Arial" panose="020B0604020202020204" pitchFamily="34" charset="0"/>
                <a:cs typeface="Arial" panose="020B0604020202020204" pitchFamily="34" charset="0"/>
              </a:rPr>
              <a:t>sánh</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số</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nhịp</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đập</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của</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hai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lần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thực</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hiện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và</a:t>
            </a:r>
            <a:r>
              <a:rPr lang="en-US" sz="2400" b="1" dirty="0">
                <a:solidFill>
                  <a:srgbClr val="00B050"/>
                </a:solidFill>
                <a:latin typeface="Arial" panose="020B0604020202020204" pitchFamily="34" charset="0"/>
                <a:cs typeface="Arial" panose="020B0604020202020204" pitchFamily="34" charset="0"/>
              </a:rPr>
              <a:t> chia </a:t>
            </a:r>
            <a:r>
              <a:rPr lang="en-US" sz="2400" b="1" dirty="0" err="1">
                <a:solidFill>
                  <a:srgbClr val="00B050"/>
                </a:solidFill>
                <a:latin typeface="Arial" panose="020B0604020202020204" pitchFamily="34" charset="0"/>
                <a:cs typeface="Arial" panose="020B0604020202020204" pitchFamily="34" charset="0"/>
              </a:rPr>
              <a:t>sẻ</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với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bạn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theo</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gợi</a:t>
            </a:r>
            <a:r>
              <a:rPr lang="en-US" sz="2400" b="1" dirty="0">
                <a:solidFill>
                  <a:srgbClr val="00B050"/>
                </a:solidFill>
                <a:latin typeface="Arial" panose="020B0604020202020204" pitchFamily="34" charset="0"/>
                <a:cs typeface="Arial" panose="020B0604020202020204" pitchFamily="34" charset="0"/>
              </a:rPr>
              <a:t> ý </a:t>
            </a:r>
            <a:r>
              <a:rPr lang="en-US" sz="2400" b="1" dirty="0" err="1">
                <a:solidFill>
                  <a:srgbClr val="00B050"/>
                </a:solidFill>
                <a:latin typeface="Arial" panose="020B0604020202020204" pitchFamily="34" charset="0"/>
                <a:cs typeface="Arial" panose="020B0604020202020204" pitchFamily="34" charset="0"/>
              </a:rPr>
              <a:t>sau</a:t>
            </a:r>
            <a:r>
              <a:rPr lang="en-US" sz="2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56109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图片 18">
            <a:extLst>
              <a:ext uri="{FF2B5EF4-FFF2-40B4-BE49-F238E27FC236}">
                <a16:creationId xmlns:a16="http://schemas.microsoft.com/office/drawing/2014/main" id="{DCE4B76B-AF70-444F-A632-D3105377EAD2}"/>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5" name="Rectangle: Rounded Corners 8">
            <a:extLst>
              <a:ext uri="{FF2B5EF4-FFF2-40B4-BE49-F238E27FC236}">
                <a16:creationId xmlns:a16="http://schemas.microsoft.com/office/drawing/2014/main" id="{36E5424F-FE93-4261-8439-24597286E142}"/>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ln>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8064A2">
                  <a:lumMod val="75000"/>
                </a:srgb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01E5B78A-9916-480A-B369-687B9E1FEE3F}"/>
              </a:ext>
            </a:extLst>
          </p:cNvPr>
          <p:cNvGrpSpPr/>
          <p:nvPr/>
        </p:nvGrpSpPr>
        <p:grpSpPr>
          <a:xfrm>
            <a:off x="10440889" y="4927199"/>
            <a:ext cx="1587501" cy="1866900"/>
            <a:chOff x="1841500" y="4386263"/>
            <a:chExt cx="1587501" cy="1866900"/>
          </a:xfrm>
        </p:grpSpPr>
        <p:sp>
          <p:nvSpPr>
            <p:cNvPr id="7" name="Freeform 485">
              <a:extLst>
                <a:ext uri="{FF2B5EF4-FFF2-40B4-BE49-F238E27FC236}">
                  <a16:creationId xmlns:a16="http://schemas.microsoft.com/office/drawing/2014/main" id="{27318C67-545F-49D1-977E-F5A1C63C1FA6}"/>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486">
              <a:extLst>
                <a:ext uri="{FF2B5EF4-FFF2-40B4-BE49-F238E27FC236}">
                  <a16:creationId xmlns:a16="http://schemas.microsoft.com/office/drawing/2014/main" id="{134ADA6C-93F9-4FBF-83C9-BEEA1878E623}"/>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487">
              <a:extLst>
                <a:ext uri="{FF2B5EF4-FFF2-40B4-BE49-F238E27FC236}">
                  <a16:creationId xmlns:a16="http://schemas.microsoft.com/office/drawing/2014/main" id="{BDAFB949-4FC0-40EA-9124-88C3E89AB2E8}"/>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88">
              <a:extLst>
                <a:ext uri="{FF2B5EF4-FFF2-40B4-BE49-F238E27FC236}">
                  <a16:creationId xmlns:a16="http://schemas.microsoft.com/office/drawing/2014/main" id="{89AA78E4-F01C-4431-BD83-AC97DC53B193}"/>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89">
              <a:extLst>
                <a:ext uri="{FF2B5EF4-FFF2-40B4-BE49-F238E27FC236}">
                  <a16:creationId xmlns:a16="http://schemas.microsoft.com/office/drawing/2014/main" id="{3C5DF87D-C75A-4361-B5FD-F77466157DCF}"/>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490">
              <a:extLst>
                <a:ext uri="{FF2B5EF4-FFF2-40B4-BE49-F238E27FC236}">
                  <a16:creationId xmlns:a16="http://schemas.microsoft.com/office/drawing/2014/main" id="{5B750BD6-9EB9-4DFC-8E9D-023B2A958133}"/>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91">
              <a:extLst>
                <a:ext uri="{FF2B5EF4-FFF2-40B4-BE49-F238E27FC236}">
                  <a16:creationId xmlns:a16="http://schemas.microsoft.com/office/drawing/2014/main" id="{DDB30675-A86D-43BC-A3D3-B62D85B526E6}"/>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492">
              <a:extLst>
                <a:ext uri="{FF2B5EF4-FFF2-40B4-BE49-F238E27FC236}">
                  <a16:creationId xmlns:a16="http://schemas.microsoft.com/office/drawing/2014/main" id="{1FBE707E-A889-4911-A3C2-BDF6D6A7F92D}"/>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493">
              <a:extLst>
                <a:ext uri="{FF2B5EF4-FFF2-40B4-BE49-F238E27FC236}">
                  <a16:creationId xmlns:a16="http://schemas.microsoft.com/office/drawing/2014/main" id="{DC02C277-FBE8-4B1B-8C5E-006E421F0BD5}"/>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494">
              <a:extLst>
                <a:ext uri="{FF2B5EF4-FFF2-40B4-BE49-F238E27FC236}">
                  <a16:creationId xmlns:a16="http://schemas.microsoft.com/office/drawing/2014/main" id="{DAD21276-02DC-4976-8B23-307CD2364590}"/>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495">
              <a:extLst>
                <a:ext uri="{FF2B5EF4-FFF2-40B4-BE49-F238E27FC236}">
                  <a16:creationId xmlns:a16="http://schemas.microsoft.com/office/drawing/2014/main" id="{952AEFFD-B0B5-4E71-A18F-302AD412CC5C}"/>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96">
              <a:extLst>
                <a:ext uri="{FF2B5EF4-FFF2-40B4-BE49-F238E27FC236}">
                  <a16:creationId xmlns:a16="http://schemas.microsoft.com/office/drawing/2014/main" id="{7ECBD06B-8F52-428C-A588-DF9B62464D4F}"/>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497">
              <a:extLst>
                <a:ext uri="{FF2B5EF4-FFF2-40B4-BE49-F238E27FC236}">
                  <a16:creationId xmlns:a16="http://schemas.microsoft.com/office/drawing/2014/main" id="{A0DF7674-B00F-4078-94B0-D905E7B493F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98">
              <a:extLst>
                <a:ext uri="{FF2B5EF4-FFF2-40B4-BE49-F238E27FC236}">
                  <a16:creationId xmlns:a16="http://schemas.microsoft.com/office/drawing/2014/main" id="{BC9F09D7-6208-4E2A-9330-A787E5DC6FEE}"/>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499">
              <a:extLst>
                <a:ext uri="{FF2B5EF4-FFF2-40B4-BE49-F238E27FC236}">
                  <a16:creationId xmlns:a16="http://schemas.microsoft.com/office/drawing/2014/main" id="{D6E00F22-A8F5-4586-8EE1-79FECAEC8B4C}"/>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500">
              <a:extLst>
                <a:ext uri="{FF2B5EF4-FFF2-40B4-BE49-F238E27FC236}">
                  <a16:creationId xmlns:a16="http://schemas.microsoft.com/office/drawing/2014/main" id="{BFD5295F-ECB4-419E-A213-E798DC89CB8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501">
              <a:extLst>
                <a:ext uri="{FF2B5EF4-FFF2-40B4-BE49-F238E27FC236}">
                  <a16:creationId xmlns:a16="http://schemas.microsoft.com/office/drawing/2014/main" id="{975270A9-30F4-4F06-A034-260A222AFC4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502">
              <a:extLst>
                <a:ext uri="{FF2B5EF4-FFF2-40B4-BE49-F238E27FC236}">
                  <a16:creationId xmlns:a16="http://schemas.microsoft.com/office/drawing/2014/main" id="{0CA6A0F7-6D9A-4FC3-9906-B6EDDD9BE42C}"/>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503">
              <a:extLst>
                <a:ext uri="{FF2B5EF4-FFF2-40B4-BE49-F238E27FC236}">
                  <a16:creationId xmlns:a16="http://schemas.microsoft.com/office/drawing/2014/main" id="{4941175C-6E35-4710-845A-5B122B9E1AD9}"/>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504">
              <a:extLst>
                <a:ext uri="{FF2B5EF4-FFF2-40B4-BE49-F238E27FC236}">
                  <a16:creationId xmlns:a16="http://schemas.microsoft.com/office/drawing/2014/main" id="{07A567F0-1566-4EAC-A6CE-7D933B143F4F}"/>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505">
              <a:extLst>
                <a:ext uri="{FF2B5EF4-FFF2-40B4-BE49-F238E27FC236}">
                  <a16:creationId xmlns:a16="http://schemas.microsoft.com/office/drawing/2014/main" id="{0EC33F4B-D605-42C8-BF76-7413B714E2AF}"/>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506">
              <a:extLst>
                <a:ext uri="{FF2B5EF4-FFF2-40B4-BE49-F238E27FC236}">
                  <a16:creationId xmlns:a16="http://schemas.microsoft.com/office/drawing/2014/main" id="{5442609B-133F-4F82-B27A-653D83C2DA69}"/>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507">
              <a:extLst>
                <a:ext uri="{FF2B5EF4-FFF2-40B4-BE49-F238E27FC236}">
                  <a16:creationId xmlns:a16="http://schemas.microsoft.com/office/drawing/2014/main" id="{254C6658-C9F3-424D-AE05-D283AA409A73}"/>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508">
              <a:extLst>
                <a:ext uri="{FF2B5EF4-FFF2-40B4-BE49-F238E27FC236}">
                  <a16:creationId xmlns:a16="http://schemas.microsoft.com/office/drawing/2014/main" id="{3559457E-6885-42EB-806B-A187D6F76B1E}"/>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509">
              <a:extLst>
                <a:ext uri="{FF2B5EF4-FFF2-40B4-BE49-F238E27FC236}">
                  <a16:creationId xmlns:a16="http://schemas.microsoft.com/office/drawing/2014/main" id="{E232F7EF-1007-4DE1-867B-BC66C7649781}"/>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510">
              <a:extLst>
                <a:ext uri="{FF2B5EF4-FFF2-40B4-BE49-F238E27FC236}">
                  <a16:creationId xmlns:a16="http://schemas.microsoft.com/office/drawing/2014/main" id="{D2B8CB7D-14FC-4D72-9180-510E14B9C279}"/>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511">
              <a:extLst>
                <a:ext uri="{FF2B5EF4-FFF2-40B4-BE49-F238E27FC236}">
                  <a16:creationId xmlns:a16="http://schemas.microsoft.com/office/drawing/2014/main" id="{41ED8325-1BD8-4AA5-978B-F77A7C8F10F2}"/>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512">
              <a:extLst>
                <a:ext uri="{FF2B5EF4-FFF2-40B4-BE49-F238E27FC236}">
                  <a16:creationId xmlns:a16="http://schemas.microsoft.com/office/drawing/2014/main" id="{8B474FA8-8C21-4259-B78C-C55805D0ABB1}"/>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513">
              <a:extLst>
                <a:ext uri="{FF2B5EF4-FFF2-40B4-BE49-F238E27FC236}">
                  <a16:creationId xmlns:a16="http://schemas.microsoft.com/office/drawing/2014/main" id="{44671D43-1D4F-4829-8B21-B5090FC0BCAB}"/>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514">
              <a:extLst>
                <a:ext uri="{FF2B5EF4-FFF2-40B4-BE49-F238E27FC236}">
                  <a16:creationId xmlns:a16="http://schemas.microsoft.com/office/drawing/2014/main" id="{8FA819A9-A276-4FDB-BE67-015A9F8ABEB6}"/>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515">
              <a:extLst>
                <a:ext uri="{FF2B5EF4-FFF2-40B4-BE49-F238E27FC236}">
                  <a16:creationId xmlns:a16="http://schemas.microsoft.com/office/drawing/2014/main" id="{BCEF2BA8-E8E3-45FF-9799-6E2C84CBEA4F}"/>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516">
              <a:extLst>
                <a:ext uri="{FF2B5EF4-FFF2-40B4-BE49-F238E27FC236}">
                  <a16:creationId xmlns:a16="http://schemas.microsoft.com/office/drawing/2014/main" id="{9462AB8B-85FD-473E-953B-0A7B47CCFDDE}"/>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517">
              <a:extLst>
                <a:ext uri="{FF2B5EF4-FFF2-40B4-BE49-F238E27FC236}">
                  <a16:creationId xmlns:a16="http://schemas.microsoft.com/office/drawing/2014/main" id="{E96C9FF4-11BD-418B-AF01-1A3497EC6C94}"/>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518">
              <a:extLst>
                <a:ext uri="{FF2B5EF4-FFF2-40B4-BE49-F238E27FC236}">
                  <a16:creationId xmlns:a16="http://schemas.microsoft.com/office/drawing/2014/main" id="{A615EE25-41A2-466E-B2F8-06B832150256}"/>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519">
              <a:extLst>
                <a:ext uri="{FF2B5EF4-FFF2-40B4-BE49-F238E27FC236}">
                  <a16:creationId xmlns:a16="http://schemas.microsoft.com/office/drawing/2014/main" id="{479CA357-D50B-44FD-A22C-68961EAF11F6}"/>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Oval 520">
              <a:extLst>
                <a:ext uri="{FF2B5EF4-FFF2-40B4-BE49-F238E27FC236}">
                  <a16:creationId xmlns:a16="http://schemas.microsoft.com/office/drawing/2014/main" id="{B5B5BA00-0F66-45AA-A60B-1497B55B69C0}"/>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521">
              <a:extLst>
                <a:ext uri="{FF2B5EF4-FFF2-40B4-BE49-F238E27FC236}">
                  <a16:creationId xmlns:a16="http://schemas.microsoft.com/office/drawing/2014/main" id="{3A142FCD-7332-4C7B-B168-415E1EC7F97B}"/>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522">
              <a:extLst>
                <a:ext uri="{FF2B5EF4-FFF2-40B4-BE49-F238E27FC236}">
                  <a16:creationId xmlns:a16="http://schemas.microsoft.com/office/drawing/2014/main" id="{08038D9B-4277-4EFF-A9F4-5892000CDB3E}"/>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523">
              <a:extLst>
                <a:ext uri="{FF2B5EF4-FFF2-40B4-BE49-F238E27FC236}">
                  <a16:creationId xmlns:a16="http://schemas.microsoft.com/office/drawing/2014/main" id="{84D524B4-085B-43E1-B131-88F8AA796ED9}"/>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Oval 524">
              <a:extLst>
                <a:ext uri="{FF2B5EF4-FFF2-40B4-BE49-F238E27FC236}">
                  <a16:creationId xmlns:a16="http://schemas.microsoft.com/office/drawing/2014/main" id="{77C8A0D1-218D-4F2F-BC8E-9651B5109464}"/>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Oval 525">
              <a:extLst>
                <a:ext uri="{FF2B5EF4-FFF2-40B4-BE49-F238E27FC236}">
                  <a16:creationId xmlns:a16="http://schemas.microsoft.com/office/drawing/2014/main" id="{07D1C340-0D39-456E-8F3B-B7C499344A1C}"/>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526">
              <a:extLst>
                <a:ext uri="{FF2B5EF4-FFF2-40B4-BE49-F238E27FC236}">
                  <a16:creationId xmlns:a16="http://schemas.microsoft.com/office/drawing/2014/main" id="{EFCF964B-F19E-4725-AF46-32420804EF8F}"/>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27">
              <a:extLst>
                <a:ext uri="{FF2B5EF4-FFF2-40B4-BE49-F238E27FC236}">
                  <a16:creationId xmlns:a16="http://schemas.microsoft.com/office/drawing/2014/main" id="{E53BB23F-6BB1-44ED-BC2E-216A02868DD3}"/>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528">
              <a:extLst>
                <a:ext uri="{FF2B5EF4-FFF2-40B4-BE49-F238E27FC236}">
                  <a16:creationId xmlns:a16="http://schemas.microsoft.com/office/drawing/2014/main" id="{F0A73DC2-7F96-4F40-BAF4-9B6BC1B4D6FE}"/>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Oval 529">
              <a:extLst>
                <a:ext uri="{FF2B5EF4-FFF2-40B4-BE49-F238E27FC236}">
                  <a16:creationId xmlns:a16="http://schemas.microsoft.com/office/drawing/2014/main" id="{1E838B8B-DD0E-44D4-993B-453B026DA38A}"/>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Oval 530">
              <a:extLst>
                <a:ext uri="{FF2B5EF4-FFF2-40B4-BE49-F238E27FC236}">
                  <a16:creationId xmlns:a16="http://schemas.microsoft.com/office/drawing/2014/main" id="{4AF572EC-D065-41C1-9D71-7B46CD298E31}"/>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Oval 531">
              <a:extLst>
                <a:ext uri="{FF2B5EF4-FFF2-40B4-BE49-F238E27FC236}">
                  <a16:creationId xmlns:a16="http://schemas.microsoft.com/office/drawing/2014/main" id="{71065408-D783-4D1E-AEEA-C2EAAECC2EDB}"/>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val 532">
              <a:extLst>
                <a:ext uri="{FF2B5EF4-FFF2-40B4-BE49-F238E27FC236}">
                  <a16:creationId xmlns:a16="http://schemas.microsoft.com/office/drawing/2014/main" id="{D79DA9C5-4702-445B-8403-8FEDBC25748E}"/>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Oval 533">
              <a:extLst>
                <a:ext uri="{FF2B5EF4-FFF2-40B4-BE49-F238E27FC236}">
                  <a16:creationId xmlns:a16="http://schemas.microsoft.com/office/drawing/2014/main" id="{1E270AA0-EEB1-41D0-801E-7BEC7C30A663}"/>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Oval 534">
              <a:extLst>
                <a:ext uri="{FF2B5EF4-FFF2-40B4-BE49-F238E27FC236}">
                  <a16:creationId xmlns:a16="http://schemas.microsoft.com/office/drawing/2014/main" id="{FAD43951-E854-4447-A0C5-0383E959DCD8}"/>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Oval 535">
              <a:extLst>
                <a:ext uri="{FF2B5EF4-FFF2-40B4-BE49-F238E27FC236}">
                  <a16:creationId xmlns:a16="http://schemas.microsoft.com/office/drawing/2014/main" id="{B7F242B9-D503-46EC-9E7D-5B9438DF5678}"/>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Oval 536">
              <a:extLst>
                <a:ext uri="{FF2B5EF4-FFF2-40B4-BE49-F238E27FC236}">
                  <a16:creationId xmlns:a16="http://schemas.microsoft.com/office/drawing/2014/main" id="{B47D7297-2094-4D08-8BCA-01900C7A055B}"/>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Oval 537">
              <a:extLst>
                <a:ext uri="{FF2B5EF4-FFF2-40B4-BE49-F238E27FC236}">
                  <a16:creationId xmlns:a16="http://schemas.microsoft.com/office/drawing/2014/main" id="{F20B5CEF-FE2B-465C-B6B3-7EF1CD3DC13F}"/>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Oval 538">
              <a:extLst>
                <a:ext uri="{FF2B5EF4-FFF2-40B4-BE49-F238E27FC236}">
                  <a16:creationId xmlns:a16="http://schemas.microsoft.com/office/drawing/2014/main" id="{15DCA8C9-3F60-44D1-BE7C-E3C18EE87E8C}"/>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Oval 539">
              <a:extLst>
                <a:ext uri="{FF2B5EF4-FFF2-40B4-BE49-F238E27FC236}">
                  <a16:creationId xmlns:a16="http://schemas.microsoft.com/office/drawing/2014/main" id="{922BBA98-C2D2-42F5-B64B-EB820FD6A0C4}"/>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Oval 540">
              <a:extLst>
                <a:ext uri="{FF2B5EF4-FFF2-40B4-BE49-F238E27FC236}">
                  <a16:creationId xmlns:a16="http://schemas.microsoft.com/office/drawing/2014/main" id="{9A005A4A-01AA-415C-9803-C495311DFC64}"/>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541">
              <a:extLst>
                <a:ext uri="{FF2B5EF4-FFF2-40B4-BE49-F238E27FC236}">
                  <a16:creationId xmlns:a16="http://schemas.microsoft.com/office/drawing/2014/main" id="{B769BB2B-9259-46B8-9440-A03CECE913D6}"/>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542">
              <a:extLst>
                <a:ext uri="{FF2B5EF4-FFF2-40B4-BE49-F238E27FC236}">
                  <a16:creationId xmlns:a16="http://schemas.microsoft.com/office/drawing/2014/main" id="{B3AB69CA-4568-48EB-A550-60799D44F59D}"/>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543">
              <a:extLst>
                <a:ext uri="{FF2B5EF4-FFF2-40B4-BE49-F238E27FC236}">
                  <a16:creationId xmlns:a16="http://schemas.microsoft.com/office/drawing/2014/main" id="{BEDEB298-BB8A-4F8A-A875-EB3BFBA5B292}"/>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544">
              <a:extLst>
                <a:ext uri="{FF2B5EF4-FFF2-40B4-BE49-F238E27FC236}">
                  <a16:creationId xmlns:a16="http://schemas.microsoft.com/office/drawing/2014/main" id="{D06A7546-E553-4DB9-8FF7-D51ADE1ED72B}"/>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545">
              <a:extLst>
                <a:ext uri="{FF2B5EF4-FFF2-40B4-BE49-F238E27FC236}">
                  <a16:creationId xmlns:a16="http://schemas.microsoft.com/office/drawing/2014/main" id="{A4133CF3-7320-45C1-9774-0F96F61837B2}"/>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546">
              <a:extLst>
                <a:ext uri="{FF2B5EF4-FFF2-40B4-BE49-F238E27FC236}">
                  <a16:creationId xmlns:a16="http://schemas.microsoft.com/office/drawing/2014/main" id="{C6842005-6002-4EF0-9A08-457CD546082B}"/>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547">
              <a:extLst>
                <a:ext uri="{FF2B5EF4-FFF2-40B4-BE49-F238E27FC236}">
                  <a16:creationId xmlns:a16="http://schemas.microsoft.com/office/drawing/2014/main" id="{FE65DAC9-FF36-4BC8-8FF0-C52C054E2199}"/>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548">
              <a:extLst>
                <a:ext uri="{FF2B5EF4-FFF2-40B4-BE49-F238E27FC236}">
                  <a16:creationId xmlns:a16="http://schemas.microsoft.com/office/drawing/2014/main" id="{5300BB26-1F7A-4F87-B066-A96F32BDC873}"/>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549">
              <a:extLst>
                <a:ext uri="{FF2B5EF4-FFF2-40B4-BE49-F238E27FC236}">
                  <a16:creationId xmlns:a16="http://schemas.microsoft.com/office/drawing/2014/main" id="{4DAB86FE-906B-4122-9E1C-249015FA37A8}"/>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550">
              <a:extLst>
                <a:ext uri="{FF2B5EF4-FFF2-40B4-BE49-F238E27FC236}">
                  <a16:creationId xmlns:a16="http://schemas.microsoft.com/office/drawing/2014/main" id="{AAB47325-AC96-4379-826E-BE6AA64F662E}"/>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551">
              <a:extLst>
                <a:ext uri="{FF2B5EF4-FFF2-40B4-BE49-F238E27FC236}">
                  <a16:creationId xmlns:a16="http://schemas.microsoft.com/office/drawing/2014/main" id="{F68EDD84-39A1-4938-9BC1-FAFF05F9D174}"/>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552">
              <a:extLst>
                <a:ext uri="{FF2B5EF4-FFF2-40B4-BE49-F238E27FC236}">
                  <a16:creationId xmlns:a16="http://schemas.microsoft.com/office/drawing/2014/main" id="{42164100-482E-4A27-B676-76F9ADF8C6F4}"/>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Oval 553">
              <a:extLst>
                <a:ext uri="{FF2B5EF4-FFF2-40B4-BE49-F238E27FC236}">
                  <a16:creationId xmlns:a16="http://schemas.microsoft.com/office/drawing/2014/main" id="{1218E520-04D0-4F85-B9D9-D88D5F375E01}"/>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Oval 554">
              <a:extLst>
                <a:ext uri="{FF2B5EF4-FFF2-40B4-BE49-F238E27FC236}">
                  <a16:creationId xmlns:a16="http://schemas.microsoft.com/office/drawing/2014/main" id="{6AAB9A18-35F9-46B6-BA26-CE3A3BEC4057}"/>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Oval 555">
              <a:extLst>
                <a:ext uri="{FF2B5EF4-FFF2-40B4-BE49-F238E27FC236}">
                  <a16:creationId xmlns:a16="http://schemas.microsoft.com/office/drawing/2014/main" id="{EEEC673A-2C01-4DE8-99E4-87FA0EA4C16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Oval 556">
              <a:extLst>
                <a:ext uri="{FF2B5EF4-FFF2-40B4-BE49-F238E27FC236}">
                  <a16:creationId xmlns:a16="http://schemas.microsoft.com/office/drawing/2014/main" id="{E7498296-80CF-4B61-9DEC-BE42A96C8AB4}"/>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Oval 557">
              <a:extLst>
                <a:ext uri="{FF2B5EF4-FFF2-40B4-BE49-F238E27FC236}">
                  <a16:creationId xmlns:a16="http://schemas.microsoft.com/office/drawing/2014/main" id="{0C71CB91-CABB-42C5-8E48-9E227B3E4261}"/>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558">
              <a:extLst>
                <a:ext uri="{FF2B5EF4-FFF2-40B4-BE49-F238E27FC236}">
                  <a16:creationId xmlns:a16="http://schemas.microsoft.com/office/drawing/2014/main" id="{92ECC82C-EEAD-4F76-957F-1CAE60B9505B}"/>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559">
              <a:extLst>
                <a:ext uri="{FF2B5EF4-FFF2-40B4-BE49-F238E27FC236}">
                  <a16:creationId xmlns:a16="http://schemas.microsoft.com/office/drawing/2014/main" id="{094AF6AE-4F59-41B7-82EA-23896AEF60BF}"/>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Oval 560">
              <a:extLst>
                <a:ext uri="{FF2B5EF4-FFF2-40B4-BE49-F238E27FC236}">
                  <a16:creationId xmlns:a16="http://schemas.microsoft.com/office/drawing/2014/main" id="{73D4D9BC-F519-4CEE-AEFA-0DC686C8914D}"/>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561">
              <a:extLst>
                <a:ext uri="{FF2B5EF4-FFF2-40B4-BE49-F238E27FC236}">
                  <a16:creationId xmlns:a16="http://schemas.microsoft.com/office/drawing/2014/main" id="{53823F51-CB18-4894-8E25-B99298CBC339}"/>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Oval 562">
              <a:extLst>
                <a:ext uri="{FF2B5EF4-FFF2-40B4-BE49-F238E27FC236}">
                  <a16:creationId xmlns:a16="http://schemas.microsoft.com/office/drawing/2014/main" id="{4210108A-FDE9-4F9B-B4E5-4954905752D7}"/>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Oval 563">
              <a:extLst>
                <a:ext uri="{FF2B5EF4-FFF2-40B4-BE49-F238E27FC236}">
                  <a16:creationId xmlns:a16="http://schemas.microsoft.com/office/drawing/2014/main" id="{19E1CC5B-126B-4D6F-AADC-19A7340A79D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564">
              <a:extLst>
                <a:ext uri="{FF2B5EF4-FFF2-40B4-BE49-F238E27FC236}">
                  <a16:creationId xmlns:a16="http://schemas.microsoft.com/office/drawing/2014/main" id="{C71F4C6F-287B-463F-A0F6-AF9C79F7ADB2}"/>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565">
              <a:extLst>
                <a:ext uri="{FF2B5EF4-FFF2-40B4-BE49-F238E27FC236}">
                  <a16:creationId xmlns:a16="http://schemas.microsoft.com/office/drawing/2014/main" id="{6E480D9A-7892-4D42-9E26-E888A0F4517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566">
              <a:extLst>
                <a:ext uri="{FF2B5EF4-FFF2-40B4-BE49-F238E27FC236}">
                  <a16:creationId xmlns:a16="http://schemas.microsoft.com/office/drawing/2014/main" id="{5E6168EB-D143-4C1C-BD1D-26222E854AC5}"/>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567">
              <a:extLst>
                <a:ext uri="{FF2B5EF4-FFF2-40B4-BE49-F238E27FC236}">
                  <a16:creationId xmlns:a16="http://schemas.microsoft.com/office/drawing/2014/main" id="{DFB77585-A23F-45CF-93EB-2C167B4C6C38}"/>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568">
              <a:extLst>
                <a:ext uri="{FF2B5EF4-FFF2-40B4-BE49-F238E27FC236}">
                  <a16:creationId xmlns:a16="http://schemas.microsoft.com/office/drawing/2014/main" id="{5E8C590E-F22F-4CA9-965C-07DAEFF8A4A9}"/>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569">
              <a:extLst>
                <a:ext uri="{FF2B5EF4-FFF2-40B4-BE49-F238E27FC236}">
                  <a16:creationId xmlns:a16="http://schemas.microsoft.com/office/drawing/2014/main" id="{3D504B15-2B15-4561-BF1D-AB264CF856D1}"/>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570">
              <a:extLst>
                <a:ext uri="{FF2B5EF4-FFF2-40B4-BE49-F238E27FC236}">
                  <a16:creationId xmlns:a16="http://schemas.microsoft.com/office/drawing/2014/main" id="{294B9441-98ED-4F9B-9414-41C92320727F}"/>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571">
              <a:extLst>
                <a:ext uri="{FF2B5EF4-FFF2-40B4-BE49-F238E27FC236}">
                  <a16:creationId xmlns:a16="http://schemas.microsoft.com/office/drawing/2014/main" id="{C3DD1F63-3819-4266-89D2-6DC0EBD274E2}"/>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572">
              <a:extLst>
                <a:ext uri="{FF2B5EF4-FFF2-40B4-BE49-F238E27FC236}">
                  <a16:creationId xmlns:a16="http://schemas.microsoft.com/office/drawing/2014/main" id="{AA8C859F-1FDA-46C7-9A12-D17547579BA8}"/>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573">
              <a:extLst>
                <a:ext uri="{FF2B5EF4-FFF2-40B4-BE49-F238E27FC236}">
                  <a16:creationId xmlns:a16="http://schemas.microsoft.com/office/drawing/2014/main" id="{7748DB42-3E98-477D-B9F6-1EBE8BF3AE2E}"/>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Oval 574">
              <a:extLst>
                <a:ext uri="{FF2B5EF4-FFF2-40B4-BE49-F238E27FC236}">
                  <a16:creationId xmlns:a16="http://schemas.microsoft.com/office/drawing/2014/main" id="{CADF7E08-4322-4408-92B9-F4055D7D914F}"/>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Oval 575">
              <a:extLst>
                <a:ext uri="{FF2B5EF4-FFF2-40B4-BE49-F238E27FC236}">
                  <a16:creationId xmlns:a16="http://schemas.microsoft.com/office/drawing/2014/main" id="{1268630A-4CB5-452F-B18E-D5D74A968CA9}"/>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Oval 576">
              <a:extLst>
                <a:ext uri="{FF2B5EF4-FFF2-40B4-BE49-F238E27FC236}">
                  <a16:creationId xmlns:a16="http://schemas.microsoft.com/office/drawing/2014/main" id="{FAF49715-CFF8-4171-BB0A-DEAD273C9C90}"/>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577">
              <a:extLst>
                <a:ext uri="{FF2B5EF4-FFF2-40B4-BE49-F238E27FC236}">
                  <a16:creationId xmlns:a16="http://schemas.microsoft.com/office/drawing/2014/main" id="{7FEA40B0-D8C0-4ED1-ADAF-DE4195EDF532}"/>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3" name="Group 102">
            <a:extLst>
              <a:ext uri="{FF2B5EF4-FFF2-40B4-BE49-F238E27FC236}">
                <a16:creationId xmlns:a16="http://schemas.microsoft.com/office/drawing/2014/main" id="{2E288695-268B-4B3D-8C89-C73E988F9211}"/>
              </a:ext>
            </a:extLst>
          </p:cNvPr>
          <p:cNvGrpSpPr/>
          <p:nvPr/>
        </p:nvGrpSpPr>
        <p:grpSpPr>
          <a:xfrm>
            <a:off x="0" y="5116639"/>
            <a:ext cx="1700708" cy="1643952"/>
            <a:chOff x="6027738" y="3756025"/>
            <a:chExt cx="1858963" cy="1925638"/>
          </a:xfrm>
        </p:grpSpPr>
        <p:sp>
          <p:nvSpPr>
            <p:cNvPr id="104" name="Freeform 522">
              <a:extLst>
                <a:ext uri="{FF2B5EF4-FFF2-40B4-BE49-F238E27FC236}">
                  <a16:creationId xmlns:a16="http://schemas.microsoft.com/office/drawing/2014/main" id="{92F3B15A-09CA-4188-B024-5E45D2AC84A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523">
              <a:extLst>
                <a:ext uri="{FF2B5EF4-FFF2-40B4-BE49-F238E27FC236}">
                  <a16:creationId xmlns:a16="http://schemas.microsoft.com/office/drawing/2014/main" id="{12734579-262D-4B29-BBF3-223221DEC6C9}"/>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524">
              <a:extLst>
                <a:ext uri="{FF2B5EF4-FFF2-40B4-BE49-F238E27FC236}">
                  <a16:creationId xmlns:a16="http://schemas.microsoft.com/office/drawing/2014/main" id="{855C312D-238A-46C0-B6F9-7AA62830D692}"/>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525">
              <a:extLst>
                <a:ext uri="{FF2B5EF4-FFF2-40B4-BE49-F238E27FC236}">
                  <a16:creationId xmlns:a16="http://schemas.microsoft.com/office/drawing/2014/main" id="{61B48821-B2F3-4456-A890-05F1C03E5FD3}"/>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526">
              <a:extLst>
                <a:ext uri="{FF2B5EF4-FFF2-40B4-BE49-F238E27FC236}">
                  <a16:creationId xmlns:a16="http://schemas.microsoft.com/office/drawing/2014/main" id="{0BDDE268-10BF-45DB-82B9-8250967954A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527">
              <a:extLst>
                <a:ext uri="{FF2B5EF4-FFF2-40B4-BE49-F238E27FC236}">
                  <a16:creationId xmlns:a16="http://schemas.microsoft.com/office/drawing/2014/main" id="{BD8C25E8-E218-41E2-A6AD-AAC04DC54F23}"/>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528">
              <a:extLst>
                <a:ext uri="{FF2B5EF4-FFF2-40B4-BE49-F238E27FC236}">
                  <a16:creationId xmlns:a16="http://schemas.microsoft.com/office/drawing/2014/main" id="{9F4088AB-9E76-43D0-875A-1C427DF47355}"/>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529">
              <a:extLst>
                <a:ext uri="{FF2B5EF4-FFF2-40B4-BE49-F238E27FC236}">
                  <a16:creationId xmlns:a16="http://schemas.microsoft.com/office/drawing/2014/main" id="{8C1F9919-6377-4337-A23D-2D20FC06582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530">
              <a:extLst>
                <a:ext uri="{FF2B5EF4-FFF2-40B4-BE49-F238E27FC236}">
                  <a16:creationId xmlns:a16="http://schemas.microsoft.com/office/drawing/2014/main" id="{7A0DC292-28EF-427B-BEC4-3D96EF1C95CB}"/>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531">
              <a:extLst>
                <a:ext uri="{FF2B5EF4-FFF2-40B4-BE49-F238E27FC236}">
                  <a16:creationId xmlns:a16="http://schemas.microsoft.com/office/drawing/2014/main" id="{3BE798BF-2639-4201-981F-26E739ED5A79}"/>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532">
              <a:extLst>
                <a:ext uri="{FF2B5EF4-FFF2-40B4-BE49-F238E27FC236}">
                  <a16:creationId xmlns:a16="http://schemas.microsoft.com/office/drawing/2014/main" id="{4DAD9C42-9B72-45D8-BC6D-361708094BA7}"/>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533">
              <a:extLst>
                <a:ext uri="{FF2B5EF4-FFF2-40B4-BE49-F238E27FC236}">
                  <a16:creationId xmlns:a16="http://schemas.microsoft.com/office/drawing/2014/main" id="{0C5C3B69-6993-492A-B93F-C37CD8D4E0F7}"/>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534">
              <a:extLst>
                <a:ext uri="{FF2B5EF4-FFF2-40B4-BE49-F238E27FC236}">
                  <a16:creationId xmlns:a16="http://schemas.microsoft.com/office/drawing/2014/main" id="{CB0DEE56-18AF-4F20-A8B8-EFA01607FE3A}"/>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535">
              <a:extLst>
                <a:ext uri="{FF2B5EF4-FFF2-40B4-BE49-F238E27FC236}">
                  <a16:creationId xmlns:a16="http://schemas.microsoft.com/office/drawing/2014/main" id="{932207F5-84BF-44AD-9A96-A99EE8E256F9}"/>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536">
              <a:extLst>
                <a:ext uri="{FF2B5EF4-FFF2-40B4-BE49-F238E27FC236}">
                  <a16:creationId xmlns:a16="http://schemas.microsoft.com/office/drawing/2014/main" id="{A1822FB6-89B9-4E27-B6D7-28D4B8471044}"/>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537">
              <a:extLst>
                <a:ext uri="{FF2B5EF4-FFF2-40B4-BE49-F238E27FC236}">
                  <a16:creationId xmlns:a16="http://schemas.microsoft.com/office/drawing/2014/main" id="{E30F8F5A-FDA2-487F-8958-9203324649F0}"/>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538">
              <a:extLst>
                <a:ext uri="{FF2B5EF4-FFF2-40B4-BE49-F238E27FC236}">
                  <a16:creationId xmlns:a16="http://schemas.microsoft.com/office/drawing/2014/main" id="{B800646A-AB91-4A74-AE52-A39D50527FC5}"/>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539">
              <a:extLst>
                <a:ext uri="{FF2B5EF4-FFF2-40B4-BE49-F238E27FC236}">
                  <a16:creationId xmlns:a16="http://schemas.microsoft.com/office/drawing/2014/main" id="{F0F68977-588F-4BEB-A7F3-89A26FBB7BB3}"/>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540">
              <a:extLst>
                <a:ext uri="{FF2B5EF4-FFF2-40B4-BE49-F238E27FC236}">
                  <a16:creationId xmlns:a16="http://schemas.microsoft.com/office/drawing/2014/main" id="{165330DF-1343-43F9-BF8C-59BA9E4A276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541">
              <a:extLst>
                <a:ext uri="{FF2B5EF4-FFF2-40B4-BE49-F238E27FC236}">
                  <a16:creationId xmlns:a16="http://schemas.microsoft.com/office/drawing/2014/main" id="{ABD6CD42-D64D-4BDE-9590-CF04FCF30292}"/>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542">
              <a:extLst>
                <a:ext uri="{FF2B5EF4-FFF2-40B4-BE49-F238E27FC236}">
                  <a16:creationId xmlns:a16="http://schemas.microsoft.com/office/drawing/2014/main" id="{5EA588E6-C71D-4001-A842-5D8765AAE473}"/>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543">
              <a:extLst>
                <a:ext uri="{FF2B5EF4-FFF2-40B4-BE49-F238E27FC236}">
                  <a16:creationId xmlns:a16="http://schemas.microsoft.com/office/drawing/2014/main" id="{B457E129-CCC0-491E-A599-29E4FDE472B7}"/>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544">
              <a:extLst>
                <a:ext uri="{FF2B5EF4-FFF2-40B4-BE49-F238E27FC236}">
                  <a16:creationId xmlns:a16="http://schemas.microsoft.com/office/drawing/2014/main" id="{138EB341-9D8C-4BBF-83B2-785ADFB61AA1}"/>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545">
              <a:extLst>
                <a:ext uri="{FF2B5EF4-FFF2-40B4-BE49-F238E27FC236}">
                  <a16:creationId xmlns:a16="http://schemas.microsoft.com/office/drawing/2014/main" id="{7F2954CA-DC0C-4BE1-B4C8-DBBB6032B43B}"/>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546">
              <a:extLst>
                <a:ext uri="{FF2B5EF4-FFF2-40B4-BE49-F238E27FC236}">
                  <a16:creationId xmlns:a16="http://schemas.microsoft.com/office/drawing/2014/main" id="{69F0CDA9-EC33-471F-BA85-397DB802C2FC}"/>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547">
              <a:extLst>
                <a:ext uri="{FF2B5EF4-FFF2-40B4-BE49-F238E27FC236}">
                  <a16:creationId xmlns:a16="http://schemas.microsoft.com/office/drawing/2014/main" id="{12051B8D-C803-458A-9E06-DDE0AB5C93D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548">
              <a:extLst>
                <a:ext uri="{FF2B5EF4-FFF2-40B4-BE49-F238E27FC236}">
                  <a16:creationId xmlns:a16="http://schemas.microsoft.com/office/drawing/2014/main" id="{A6F20678-6297-411B-8E43-D7B50BACA4BE}"/>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549">
              <a:extLst>
                <a:ext uri="{FF2B5EF4-FFF2-40B4-BE49-F238E27FC236}">
                  <a16:creationId xmlns:a16="http://schemas.microsoft.com/office/drawing/2014/main" id="{EEC78AB9-58E1-4085-B292-97AF782B3C15}"/>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550">
              <a:extLst>
                <a:ext uri="{FF2B5EF4-FFF2-40B4-BE49-F238E27FC236}">
                  <a16:creationId xmlns:a16="http://schemas.microsoft.com/office/drawing/2014/main" id="{2732CF73-78CF-40DF-99A6-28370EBA2EC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551">
              <a:extLst>
                <a:ext uri="{FF2B5EF4-FFF2-40B4-BE49-F238E27FC236}">
                  <a16:creationId xmlns:a16="http://schemas.microsoft.com/office/drawing/2014/main" id="{4AACDFF8-0943-4B22-BA2A-0DC9D8159C6A}"/>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552">
              <a:extLst>
                <a:ext uri="{FF2B5EF4-FFF2-40B4-BE49-F238E27FC236}">
                  <a16:creationId xmlns:a16="http://schemas.microsoft.com/office/drawing/2014/main" id="{5F648E17-14D3-4542-BE5E-F71B7D576DE6}"/>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553">
              <a:extLst>
                <a:ext uri="{FF2B5EF4-FFF2-40B4-BE49-F238E27FC236}">
                  <a16:creationId xmlns:a16="http://schemas.microsoft.com/office/drawing/2014/main" id="{F8823233-D7CC-40E9-A398-A5C28A49A8DA}"/>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554">
              <a:extLst>
                <a:ext uri="{FF2B5EF4-FFF2-40B4-BE49-F238E27FC236}">
                  <a16:creationId xmlns:a16="http://schemas.microsoft.com/office/drawing/2014/main" id="{138A9E36-DFA5-4F77-88F1-37FC946B450E}"/>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555">
              <a:extLst>
                <a:ext uri="{FF2B5EF4-FFF2-40B4-BE49-F238E27FC236}">
                  <a16:creationId xmlns:a16="http://schemas.microsoft.com/office/drawing/2014/main" id="{85AB315A-3C41-411E-AB73-3084BC6B37D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556">
              <a:extLst>
                <a:ext uri="{FF2B5EF4-FFF2-40B4-BE49-F238E27FC236}">
                  <a16:creationId xmlns:a16="http://schemas.microsoft.com/office/drawing/2014/main" id="{3657E73D-0EA9-49ED-A45B-D890BB3ACA60}"/>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557">
              <a:extLst>
                <a:ext uri="{FF2B5EF4-FFF2-40B4-BE49-F238E27FC236}">
                  <a16:creationId xmlns:a16="http://schemas.microsoft.com/office/drawing/2014/main" id="{2C6B5C3E-40AF-4E64-9149-0236BEB4DC9E}"/>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558">
              <a:extLst>
                <a:ext uri="{FF2B5EF4-FFF2-40B4-BE49-F238E27FC236}">
                  <a16:creationId xmlns:a16="http://schemas.microsoft.com/office/drawing/2014/main" id="{54CC4EFD-A492-4F45-A886-094E10285798}"/>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559">
              <a:extLst>
                <a:ext uri="{FF2B5EF4-FFF2-40B4-BE49-F238E27FC236}">
                  <a16:creationId xmlns:a16="http://schemas.microsoft.com/office/drawing/2014/main" id="{6606DC9B-B6B6-4891-B8CE-DFB3427198B5}"/>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560">
              <a:extLst>
                <a:ext uri="{FF2B5EF4-FFF2-40B4-BE49-F238E27FC236}">
                  <a16:creationId xmlns:a16="http://schemas.microsoft.com/office/drawing/2014/main" id="{702D5242-F6A4-4C5B-8392-8A372BD30D5E}"/>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561">
              <a:extLst>
                <a:ext uri="{FF2B5EF4-FFF2-40B4-BE49-F238E27FC236}">
                  <a16:creationId xmlns:a16="http://schemas.microsoft.com/office/drawing/2014/main" id="{4AEEED83-2A6D-4FDD-B14C-5924A5CEF4D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562">
              <a:extLst>
                <a:ext uri="{FF2B5EF4-FFF2-40B4-BE49-F238E27FC236}">
                  <a16:creationId xmlns:a16="http://schemas.microsoft.com/office/drawing/2014/main" id="{DB45DDF2-CFA7-4100-9AD1-B21E6A7D371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563">
              <a:extLst>
                <a:ext uri="{FF2B5EF4-FFF2-40B4-BE49-F238E27FC236}">
                  <a16:creationId xmlns:a16="http://schemas.microsoft.com/office/drawing/2014/main" id="{B5A73901-4DE3-4150-A170-176C336530FF}"/>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564">
              <a:extLst>
                <a:ext uri="{FF2B5EF4-FFF2-40B4-BE49-F238E27FC236}">
                  <a16:creationId xmlns:a16="http://schemas.microsoft.com/office/drawing/2014/main" id="{78A65D50-0E0C-4327-BB78-7FB5674FD834}"/>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565">
              <a:extLst>
                <a:ext uri="{FF2B5EF4-FFF2-40B4-BE49-F238E27FC236}">
                  <a16:creationId xmlns:a16="http://schemas.microsoft.com/office/drawing/2014/main" id="{48BC1FEF-7370-45CC-B531-A0427235693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566">
              <a:extLst>
                <a:ext uri="{FF2B5EF4-FFF2-40B4-BE49-F238E27FC236}">
                  <a16:creationId xmlns:a16="http://schemas.microsoft.com/office/drawing/2014/main" id="{89E40C8F-E732-4472-8BD1-167A8121DBD9}"/>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567">
              <a:extLst>
                <a:ext uri="{FF2B5EF4-FFF2-40B4-BE49-F238E27FC236}">
                  <a16:creationId xmlns:a16="http://schemas.microsoft.com/office/drawing/2014/main" id="{A291AC8D-B4CB-4669-B6FA-0F6C4AB433B4}"/>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568">
              <a:extLst>
                <a:ext uri="{FF2B5EF4-FFF2-40B4-BE49-F238E27FC236}">
                  <a16:creationId xmlns:a16="http://schemas.microsoft.com/office/drawing/2014/main" id="{4D232466-723E-45A9-8742-5998DF76E1A2}"/>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569">
              <a:extLst>
                <a:ext uri="{FF2B5EF4-FFF2-40B4-BE49-F238E27FC236}">
                  <a16:creationId xmlns:a16="http://schemas.microsoft.com/office/drawing/2014/main" id="{EA5BC69F-3136-46A9-8DC2-C4857B67E171}"/>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570">
              <a:extLst>
                <a:ext uri="{FF2B5EF4-FFF2-40B4-BE49-F238E27FC236}">
                  <a16:creationId xmlns:a16="http://schemas.microsoft.com/office/drawing/2014/main" id="{DB1C6BDA-5FBF-4003-AF14-D89B9E0ECC9D}"/>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571">
              <a:extLst>
                <a:ext uri="{FF2B5EF4-FFF2-40B4-BE49-F238E27FC236}">
                  <a16:creationId xmlns:a16="http://schemas.microsoft.com/office/drawing/2014/main" id="{74FC8449-428B-463C-92DD-0EE01773AEEA}"/>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572">
              <a:extLst>
                <a:ext uri="{FF2B5EF4-FFF2-40B4-BE49-F238E27FC236}">
                  <a16:creationId xmlns:a16="http://schemas.microsoft.com/office/drawing/2014/main" id="{E21B643B-BF75-48CB-8B7D-B2B63130599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573">
              <a:extLst>
                <a:ext uri="{FF2B5EF4-FFF2-40B4-BE49-F238E27FC236}">
                  <a16:creationId xmlns:a16="http://schemas.microsoft.com/office/drawing/2014/main" id="{C0187A0C-9628-4371-B331-37B528FB073C}"/>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574">
              <a:extLst>
                <a:ext uri="{FF2B5EF4-FFF2-40B4-BE49-F238E27FC236}">
                  <a16:creationId xmlns:a16="http://schemas.microsoft.com/office/drawing/2014/main" id="{BB47C96C-4D81-4987-8D1E-98F4C6C3130A}"/>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575">
              <a:extLst>
                <a:ext uri="{FF2B5EF4-FFF2-40B4-BE49-F238E27FC236}">
                  <a16:creationId xmlns:a16="http://schemas.microsoft.com/office/drawing/2014/main" id="{3C142B9F-CD1F-470F-BFC0-A62D61F1C4E3}"/>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576">
              <a:extLst>
                <a:ext uri="{FF2B5EF4-FFF2-40B4-BE49-F238E27FC236}">
                  <a16:creationId xmlns:a16="http://schemas.microsoft.com/office/drawing/2014/main" id="{242BCB26-3F1B-4202-805A-F19E4827F880}"/>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577">
              <a:extLst>
                <a:ext uri="{FF2B5EF4-FFF2-40B4-BE49-F238E27FC236}">
                  <a16:creationId xmlns:a16="http://schemas.microsoft.com/office/drawing/2014/main" id="{9CF7C224-74EA-46EE-9328-7C38DF28697C}"/>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578">
              <a:extLst>
                <a:ext uri="{FF2B5EF4-FFF2-40B4-BE49-F238E27FC236}">
                  <a16:creationId xmlns:a16="http://schemas.microsoft.com/office/drawing/2014/main" id="{1BA5CD9E-FA9D-4C66-9EA5-830DCE8AAD4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579">
              <a:extLst>
                <a:ext uri="{FF2B5EF4-FFF2-40B4-BE49-F238E27FC236}">
                  <a16:creationId xmlns:a16="http://schemas.microsoft.com/office/drawing/2014/main" id="{3669FA67-E828-451E-A583-745249DC1E3D}"/>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580">
              <a:extLst>
                <a:ext uri="{FF2B5EF4-FFF2-40B4-BE49-F238E27FC236}">
                  <a16:creationId xmlns:a16="http://schemas.microsoft.com/office/drawing/2014/main" id="{E7EEBE63-0EEF-48BB-A1F7-A20F0CBE6AE6}"/>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581">
              <a:extLst>
                <a:ext uri="{FF2B5EF4-FFF2-40B4-BE49-F238E27FC236}">
                  <a16:creationId xmlns:a16="http://schemas.microsoft.com/office/drawing/2014/main" id="{FFFFD893-EF0F-46F3-B829-F4CCA923BBEF}"/>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582">
              <a:extLst>
                <a:ext uri="{FF2B5EF4-FFF2-40B4-BE49-F238E27FC236}">
                  <a16:creationId xmlns:a16="http://schemas.microsoft.com/office/drawing/2014/main" id="{B0403C88-4945-41D1-BEAB-5408FA74AE78}"/>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583">
              <a:extLst>
                <a:ext uri="{FF2B5EF4-FFF2-40B4-BE49-F238E27FC236}">
                  <a16:creationId xmlns:a16="http://schemas.microsoft.com/office/drawing/2014/main" id="{286C92C5-1E74-41C2-BFC1-C27EBAB9774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584">
              <a:extLst>
                <a:ext uri="{FF2B5EF4-FFF2-40B4-BE49-F238E27FC236}">
                  <a16:creationId xmlns:a16="http://schemas.microsoft.com/office/drawing/2014/main" id="{9C7EA874-D28C-4430-9C96-8661955C3F5E}"/>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585">
              <a:extLst>
                <a:ext uri="{FF2B5EF4-FFF2-40B4-BE49-F238E27FC236}">
                  <a16:creationId xmlns:a16="http://schemas.microsoft.com/office/drawing/2014/main" id="{5C0C03A6-155C-47C3-8BC8-97E96DF635C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586">
              <a:extLst>
                <a:ext uri="{FF2B5EF4-FFF2-40B4-BE49-F238E27FC236}">
                  <a16:creationId xmlns:a16="http://schemas.microsoft.com/office/drawing/2014/main" id="{F4528074-7BC3-429E-84E7-C1AADC3A14D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587">
              <a:extLst>
                <a:ext uri="{FF2B5EF4-FFF2-40B4-BE49-F238E27FC236}">
                  <a16:creationId xmlns:a16="http://schemas.microsoft.com/office/drawing/2014/main" id="{1CEE1180-D149-4452-9A23-3BB99A243B4F}"/>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588">
              <a:extLst>
                <a:ext uri="{FF2B5EF4-FFF2-40B4-BE49-F238E27FC236}">
                  <a16:creationId xmlns:a16="http://schemas.microsoft.com/office/drawing/2014/main" id="{C82B7CDA-C9CB-4310-86B3-3295974BC5D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589">
              <a:extLst>
                <a:ext uri="{FF2B5EF4-FFF2-40B4-BE49-F238E27FC236}">
                  <a16:creationId xmlns:a16="http://schemas.microsoft.com/office/drawing/2014/main" id="{C893C828-F32C-4A02-B3C6-0FCA8BFBF69E}"/>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590">
              <a:extLst>
                <a:ext uri="{FF2B5EF4-FFF2-40B4-BE49-F238E27FC236}">
                  <a16:creationId xmlns:a16="http://schemas.microsoft.com/office/drawing/2014/main" id="{3774A327-8B99-45B6-A8BF-482D81CAEA4D}"/>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591">
              <a:extLst>
                <a:ext uri="{FF2B5EF4-FFF2-40B4-BE49-F238E27FC236}">
                  <a16:creationId xmlns:a16="http://schemas.microsoft.com/office/drawing/2014/main" id="{2E3987D4-9B37-4CD3-9140-9ECD7B645F1A}"/>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592">
              <a:extLst>
                <a:ext uri="{FF2B5EF4-FFF2-40B4-BE49-F238E27FC236}">
                  <a16:creationId xmlns:a16="http://schemas.microsoft.com/office/drawing/2014/main" id="{78044F43-1E1B-49CD-9DB5-BD50DFB68966}"/>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593">
              <a:extLst>
                <a:ext uri="{FF2B5EF4-FFF2-40B4-BE49-F238E27FC236}">
                  <a16:creationId xmlns:a16="http://schemas.microsoft.com/office/drawing/2014/main" id="{FDD38565-3B82-4596-AF12-8C93A34A872F}"/>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594">
              <a:extLst>
                <a:ext uri="{FF2B5EF4-FFF2-40B4-BE49-F238E27FC236}">
                  <a16:creationId xmlns:a16="http://schemas.microsoft.com/office/drawing/2014/main" id="{6DED1DC9-D17D-437D-93B7-33231DB67382}"/>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595">
              <a:extLst>
                <a:ext uri="{FF2B5EF4-FFF2-40B4-BE49-F238E27FC236}">
                  <a16:creationId xmlns:a16="http://schemas.microsoft.com/office/drawing/2014/main" id="{E8B4FA45-C3B4-40C4-B9EF-9626E5325FDD}"/>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596">
              <a:extLst>
                <a:ext uri="{FF2B5EF4-FFF2-40B4-BE49-F238E27FC236}">
                  <a16:creationId xmlns:a16="http://schemas.microsoft.com/office/drawing/2014/main" id="{5D1821CF-F2BD-4E81-B5C5-2B8E83348B9D}"/>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597">
              <a:extLst>
                <a:ext uri="{FF2B5EF4-FFF2-40B4-BE49-F238E27FC236}">
                  <a16:creationId xmlns:a16="http://schemas.microsoft.com/office/drawing/2014/main" id="{711BE2F3-8A1F-44F0-BF86-86CD2C1D45A4}"/>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598">
              <a:extLst>
                <a:ext uri="{FF2B5EF4-FFF2-40B4-BE49-F238E27FC236}">
                  <a16:creationId xmlns:a16="http://schemas.microsoft.com/office/drawing/2014/main" id="{5E09499B-ADD7-4AB5-B94C-5B1559E0BF9B}"/>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599">
              <a:extLst>
                <a:ext uri="{FF2B5EF4-FFF2-40B4-BE49-F238E27FC236}">
                  <a16:creationId xmlns:a16="http://schemas.microsoft.com/office/drawing/2014/main" id="{7DC03E7E-FCED-49D4-8BB9-947E97141AB3}"/>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600">
              <a:extLst>
                <a:ext uri="{FF2B5EF4-FFF2-40B4-BE49-F238E27FC236}">
                  <a16:creationId xmlns:a16="http://schemas.microsoft.com/office/drawing/2014/main" id="{713EBD1E-382F-41E6-8A99-B028232B54FE}"/>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601">
              <a:extLst>
                <a:ext uri="{FF2B5EF4-FFF2-40B4-BE49-F238E27FC236}">
                  <a16:creationId xmlns:a16="http://schemas.microsoft.com/office/drawing/2014/main" id="{E73F4A07-025F-4738-AA7A-F595C0DD5068}"/>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602">
              <a:extLst>
                <a:ext uri="{FF2B5EF4-FFF2-40B4-BE49-F238E27FC236}">
                  <a16:creationId xmlns:a16="http://schemas.microsoft.com/office/drawing/2014/main" id="{0021A502-A658-42E5-A620-C3CEC9570D6A}"/>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603">
              <a:extLst>
                <a:ext uri="{FF2B5EF4-FFF2-40B4-BE49-F238E27FC236}">
                  <a16:creationId xmlns:a16="http://schemas.microsoft.com/office/drawing/2014/main" id="{D12D94FC-67B0-4C22-98ED-771E19CE953E}"/>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604">
              <a:extLst>
                <a:ext uri="{FF2B5EF4-FFF2-40B4-BE49-F238E27FC236}">
                  <a16:creationId xmlns:a16="http://schemas.microsoft.com/office/drawing/2014/main" id="{122BFA9E-2C36-4116-882B-6ECC2DBD46E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605">
              <a:extLst>
                <a:ext uri="{FF2B5EF4-FFF2-40B4-BE49-F238E27FC236}">
                  <a16:creationId xmlns:a16="http://schemas.microsoft.com/office/drawing/2014/main" id="{2758A216-9E73-4E44-B58C-CF4C25F88D37}"/>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606">
              <a:extLst>
                <a:ext uri="{FF2B5EF4-FFF2-40B4-BE49-F238E27FC236}">
                  <a16:creationId xmlns:a16="http://schemas.microsoft.com/office/drawing/2014/main" id="{5BB5486B-4D30-43B9-9C4D-AE81D935EE78}"/>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9" name="Group 188">
              <a:extLst>
                <a:ext uri="{FF2B5EF4-FFF2-40B4-BE49-F238E27FC236}">
                  <a16:creationId xmlns:a16="http://schemas.microsoft.com/office/drawing/2014/main" id="{B3DE1E23-3A7F-4A2C-A42D-8B494B084E8A}"/>
                </a:ext>
              </a:extLst>
            </p:cNvPr>
            <p:cNvGrpSpPr/>
            <p:nvPr/>
          </p:nvGrpSpPr>
          <p:grpSpPr>
            <a:xfrm>
              <a:off x="6403976" y="4008438"/>
              <a:ext cx="1055688" cy="1338263"/>
              <a:chOff x="6403976" y="4008438"/>
              <a:chExt cx="1055688" cy="1338263"/>
            </a:xfrm>
          </p:grpSpPr>
          <p:sp>
            <p:nvSpPr>
              <p:cNvPr id="190" name="Freeform 608">
                <a:extLst>
                  <a:ext uri="{FF2B5EF4-FFF2-40B4-BE49-F238E27FC236}">
                    <a16:creationId xmlns:a16="http://schemas.microsoft.com/office/drawing/2014/main" id="{D34E4445-02A8-4F3E-9631-E5EBF43EA85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609">
                <a:extLst>
                  <a:ext uri="{FF2B5EF4-FFF2-40B4-BE49-F238E27FC236}">
                    <a16:creationId xmlns:a16="http://schemas.microsoft.com/office/drawing/2014/main" id="{78413270-2AE0-42BD-A3C7-9A1A1478EFBF}"/>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610">
                <a:extLst>
                  <a:ext uri="{FF2B5EF4-FFF2-40B4-BE49-F238E27FC236}">
                    <a16:creationId xmlns:a16="http://schemas.microsoft.com/office/drawing/2014/main" id="{C5B62D7F-CBAE-49E6-B44E-08CFD373387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611">
                <a:extLst>
                  <a:ext uri="{FF2B5EF4-FFF2-40B4-BE49-F238E27FC236}">
                    <a16:creationId xmlns:a16="http://schemas.microsoft.com/office/drawing/2014/main" id="{86702E72-EA2F-4B42-90FA-8D4C933A00F8}"/>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612">
                <a:extLst>
                  <a:ext uri="{FF2B5EF4-FFF2-40B4-BE49-F238E27FC236}">
                    <a16:creationId xmlns:a16="http://schemas.microsoft.com/office/drawing/2014/main" id="{6246960C-B4E1-4F65-8B2C-07208A1788C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613">
                <a:extLst>
                  <a:ext uri="{FF2B5EF4-FFF2-40B4-BE49-F238E27FC236}">
                    <a16:creationId xmlns:a16="http://schemas.microsoft.com/office/drawing/2014/main" id="{214D1880-A4D3-4B97-896D-ADF3A6CE33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614">
                <a:extLst>
                  <a:ext uri="{FF2B5EF4-FFF2-40B4-BE49-F238E27FC236}">
                    <a16:creationId xmlns:a16="http://schemas.microsoft.com/office/drawing/2014/main" id="{4DE6C109-EFBA-4896-A2C8-3D8623C438D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615">
                <a:extLst>
                  <a:ext uri="{FF2B5EF4-FFF2-40B4-BE49-F238E27FC236}">
                    <a16:creationId xmlns:a16="http://schemas.microsoft.com/office/drawing/2014/main" id="{42231940-C796-49E4-94B7-F15DE8750C3C}"/>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616">
                <a:extLst>
                  <a:ext uri="{FF2B5EF4-FFF2-40B4-BE49-F238E27FC236}">
                    <a16:creationId xmlns:a16="http://schemas.microsoft.com/office/drawing/2014/main" id="{1697555F-4FB6-45B8-A1F5-914909DB62D5}"/>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617">
                <a:extLst>
                  <a:ext uri="{FF2B5EF4-FFF2-40B4-BE49-F238E27FC236}">
                    <a16:creationId xmlns:a16="http://schemas.microsoft.com/office/drawing/2014/main" id="{E0D993D2-0683-42AD-9A4D-A241DB432FD4}"/>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618">
                <a:extLst>
                  <a:ext uri="{FF2B5EF4-FFF2-40B4-BE49-F238E27FC236}">
                    <a16:creationId xmlns:a16="http://schemas.microsoft.com/office/drawing/2014/main" id="{1F975BBE-EC84-4B23-9382-8DD64AE2E60F}"/>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619">
                <a:extLst>
                  <a:ext uri="{FF2B5EF4-FFF2-40B4-BE49-F238E27FC236}">
                    <a16:creationId xmlns:a16="http://schemas.microsoft.com/office/drawing/2014/main" id="{A7437CF4-2BC1-44CE-996F-08288B3AD769}"/>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620">
                <a:extLst>
                  <a:ext uri="{FF2B5EF4-FFF2-40B4-BE49-F238E27FC236}">
                    <a16:creationId xmlns:a16="http://schemas.microsoft.com/office/drawing/2014/main" id="{176B983C-D009-4CC7-A6DE-98485E2895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621">
                <a:extLst>
                  <a:ext uri="{FF2B5EF4-FFF2-40B4-BE49-F238E27FC236}">
                    <a16:creationId xmlns:a16="http://schemas.microsoft.com/office/drawing/2014/main" id="{BDA8BDF2-BBD5-4409-8967-700A7F075D7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622">
                <a:extLst>
                  <a:ext uri="{FF2B5EF4-FFF2-40B4-BE49-F238E27FC236}">
                    <a16:creationId xmlns:a16="http://schemas.microsoft.com/office/drawing/2014/main" id="{18ADA5D2-B0A4-4E91-A2EA-571FD85005EE}"/>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623">
                <a:extLst>
                  <a:ext uri="{FF2B5EF4-FFF2-40B4-BE49-F238E27FC236}">
                    <a16:creationId xmlns:a16="http://schemas.microsoft.com/office/drawing/2014/main" id="{2913529B-00A7-4041-9C4F-F9523C8D96DA}"/>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624">
                <a:extLst>
                  <a:ext uri="{FF2B5EF4-FFF2-40B4-BE49-F238E27FC236}">
                    <a16:creationId xmlns:a16="http://schemas.microsoft.com/office/drawing/2014/main" id="{4A83DCC2-70EB-45C6-8954-EE2324F181AC}"/>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Freeform 625">
                <a:extLst>
                  <a:ext uri="{FF2B5EF4-FFF2-40B4-BE49-F238E27FC236}">
                    <a16:creationId xmlns:a16="http://schemas.microsoft.com/office/drawing/2014/main" id="{20063CC0-C842-46C3-9B67-079F881A8430}"/>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626">
                <a:extLst>
                  <a:ext uri="{FF2B5EF4-FFF2-40B4-BE49-F238E27FC236}">
                    <a16:creationId xmlns:a16="http://schemas.microsoft.com/office/drawing/2014/main" id="{96A4F9F8-7485-4D19-96FF-F6539BB16229}"/>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627">
                <a:extLst>
                  <a:ext uri="{FF2B5EF4-FFF2-40B4-BE49-F238E27FC236}">
                    <a16:creationId xmlns:a16="http://schemas.microsoft.com/office/drawing/2014/main" id="{0325D7B6-3C5E-4EEB-BBE1-037517F2F638}"/>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628">
                <a:extLst>
                  <a:ext uri="{FF2B5EF4-FFF2-40B4-BE49-F238E27FC236}">
                    <a16:creationId xmlns:a16="http://schemas.microsoft.com/office/drawing/2014/main" id="{AAE9F0DC-6AAE-4381-AA22-19FF7EB87A2D}"/>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629">
                <a:extLst>
                  <a:ext uri="{FF2B5EF4-FFF2-40B4-BE49-F238E27FC236}">
                    <a16:creationId xmlns:a16="http://schemas.microsoft.com/office/drawing/2014/main" id="{67BF78E2-89DE-4A47-ACAA-C6700EFD93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630">
                <a:extLst>
                  <a:ext uri="{FF2B5EF4-FFF2-40B4-BE49-F238E27FC236}">
                    <a16:creationId xmlns:a16="http://schemas.microsoft.com/office/drawing/2014/main" id="{FD4C6657-031C-4A3A-8973-E3D7FBD53217}"/>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631">
                <a:extLst>
                  <a:ext uri="{FF2B5EF4-FFF2-40B4-BE49-F238E27FC236}">
                    <a16:creationId xmlns:a16="http://schemas.microsoft.com/office/drawing/2014/main" id="{7BACDCE0-F814-4D6B-9B17-E5B0D4E65993}"/>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17" name="Group 4">
            <a:extLst>
              <a:ext uri="{FF2B5EF4-FFF2-40B4-BE49-F238E27FC236}">
                <a16:creationId xmlns:a16="http://schemas.microsoft.com/office/drawing/2014/main" id="{BBD6F045-31FF-4EF8-B092-A7988B9C4388}"/>
              </a:ext>
            </a:extLst>
          </p:cNvPr>
          <p:cNvGrpSpPr>
            <a:grpSpLocks noChangeAspect="1"/>
          </p:cNvGrpSpPr>
          <p:nvPr/>
        </p:nvGrpSpPr>
        <p:grpSpPr bwMode="auto">
          <a:xfrm>
            <a:off x="-193088" y="5515199"/>
            <a:ext cx="12831097" cy="1340263"/>
            <a:chOff x="0" y="1761"/>
            <a:chExt cx="7678" cy="802"/>
          </a:xfrm>
        </p:grpSpPr>
        <p:grpSp>
          <p:nvGrpSpPr>
            <p:cNvPr id="218" name="Group 205">
              <a:extLst>
                <a:ext uri="{FF2B5EF4-FFF2-40B4-BE49-F238E27FC236}">
                  <a16:creationId xmlns:a16="http://schemas.microsoft.com/office/drawing/2014/main" id="{3B42E1F9-391B-43C6-9E20-1437D7A2EFBB}"/>
                </a:ext>
              </a:extLst>
            </p:cNvPr>
            <p:cNvGrpSpPr>
              <a:grpSpLocks/>
            </p:cNvGrpSpPr>
            <p:nvPr/>
          </p:nvGrpSpPr>
          <p:grpSpPr bwMode="auto">
            <a:xfrm>
              <a:off x="0" y="1761"/>
              <a:ext cx="7678" cy="802"/>
              <a:chOff x="0" y="1761"/>
              <a:chExt cx="7678" cy="802"/>
            </a:xfrm>
          </p:grpSpPr>
          <p:sp>
            <p:nvSpPr>
              <p:cNvPr id="319" name="Freeform 5">
                <a:extLst>
                  <a:ext uri="{FF2B5EF4-FFF2-40B4-BE49-F238E27FC236}">
                    <a16:creationId xmlns:a16="http://schemas.microsoft.com/office/drawing/2014/main" id="{0EFB48CD-3B06-45EB-9E21-AC009F79C4E1}"/>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0" name="Freeform 6">
                <a:extLst>
                  <a:ext uri="{FF2B5EF4-FFF2-40B4-BE49-F238E27FC236}">
                    <a16:creationId xmlns:a16="http://schemas.microsoft.com/office/drawing/2014/main" id="{51040BCE-D485-4971-B6DC-59ED40EA94CB}"/>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1" name="Rectangle 7">
                <a:extLst>
                  <a:ext uri="{FF2B5EF4-FFF2-40B4-BE49-F238E27FC236}">
                    <a16:creationId xmlns:a16="http://schemas.microsoft.com/office/drawing/2014/main" id="{AC3C8A27-A48D-4058-AF2B-ACB916965D4C}"/>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2" name="Freeform 8">
                <a:extLst>
                  <a:ext uri="{FF2B5EF4-FFF2-40B4-BE49-F238E27FC236}">
                    <a16:creationId xmlns:a16="http://schemas.microsoft.com/office/drawing/2014/main" id="{A35B0FA5-7863-4284-A0D1-C2F529FDC557}"/>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3" name="Freeform 9">
                <a:extLst>
                  <a:ext uri="{FF2B5EF4-FFF2-40B4-BE49-F238E27FC236}">
                    <a16:creationId xmlns:a16="http://schemas.microsoft.com/office/drawing/2014/main" id="{98A52844-57F4-4A41-860C-729F4F5D0C8F}"/>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4" name="Freeform 10">
                <a:extLst>
                  <a:ext uri="{FF2B5EF4-FFF2-40B4-BE49-F238E27FC236}">
                    <a16:creationId xmlns:a16="http://schemas.microsoft.com/office/drawing/2014/main" id="{A885DE57-5ACB-4009-81F4-9A315FAB3E3A}"/>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5" name="Rectangle 11">
                <a:extLst>
                  <a:ext uri="{FF2B5EF4-FFF2-40B4-BE49-F238E27FC236}">
                    <a16:creationId xmlns:a16="http://schemas.microsoft.com/office/drawing/2014/main" id="{282F57B3-5096-4526-A6DB-9BBE90D347CF}"/>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6" name="Freeform 12">
                <a:extLst>
                  <a:ext uri="{FF2B5EF4-FFF2-40B4-BE49-F238E27FC236}">
                    <a16:creationId xmlns:a16="http://schemas.microsoft.com/office/drawing/2014/main" id="{E7655FF3-AFEA-4E9B-A4E3-22E47C16C05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7" name="Freeform 13">
                <a:extLst>
                  <a:ext uri="{FF2B5EF4-FFF2-40B4-BE49-F238E27FC236}">
                    <a16:creationId xmlns:a16="http://schemas.microsoft.com/office/drawing/2014/main" id="{0B17484D-C34B-4749-9BFA-AC428B594829}"/>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8" name="Freeform 14">
                <a:extLst>
                  <a:ext uri="{FF2B5EF4-FFF2-40B4-BE49-F238E27FC236}">
                    <a16:creationId xmlns:a16="http://schemas.microsoft.com/office/drawing/2014/main" id="{DF9BBD0F-9050-48DD-8176-5531C03EDF32}"/>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9" name="Rectangle 15">
                <a:extLst>
                  <a:ext uri="{FF2B5EF4-FFF2-40B4-BE49-F238E27FC236}">
                    <a16:creationId xmlns:a16="http://schemas.microsoft.com/office/drawing/2014/main" id="{510106AE-58C0-4F00-A8C4-D3F5D80F346C}"/>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0" name="Freeform 16">
                <a:extLst>
                  <a:ext uri="{FF2B5EF4-FFF2-40B4-BE49-F238E27FC236}">
                    <a16:creationId xmlns:a16="http://schemas.microsoft.com/office/drawing/2014/main" id="{F48CBD20-080E-4A14-AE87-D7F0FE0A84D9}"/>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1" name="Freeform 17">
                <a:extLst>
                  <a:ext uri="{FF2B5EF4-FFF2-40B4-BE49-F238E27FC236}">
                    <a16:creationId xmlns:a16="http://schemas.microsoft.com/office/drawing/2014/main" id="{B0379E9C-2D4D-4F46-9FCF-3970A894B772}"/>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2" name="Freeform 18">
                <a:extLst>
                  <a:ext uri="{FF2B5EF4-FFF2-40B4-BE49-F238E27FC236}">
                    <a16:creationId xmlns:a16="http://schemas.microsoft.com/office/drawing/2014/main" id="{76A3DE9A-E04B-413F-BFD8-49F783373F57}"/>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3" name="Rectangle 19">
                <a:extLst>
                  <a:ext uri="{FF2B5EF4-FFF2-40B4-BE49-F238E27FC236}">
                    <a16:creationId xmlns:a16="http://schemas.microsoft.com/office/drawing/2014/main" id="{75D82D2E-1ED4-4908-AA61-CA75B8D5E484}"/>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4" name="Freeform 20">
                <a:extLst>
                  <a:ext uri="{FF2B5EF4-FFF2-40B4-BE49-F238E27FC236}">
                    <a16:creationId xmlns:a16="http://schemas.microsoft.com/office/drawing/2014/main" id="{591339D7-4E85-47E9-9807-4F03FF5C5C70}"/>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5" name="Freeform 21">
                <a:extLst>
                  <a:ext uri="{FF2B5EF4-FFF2-40B4-BE49-F238E27FC236}">
                    <a16:creationId xmlns:a16="http://schemas.microsoft.com/office/drawing/2014/main" id="{98624B29-37A4-4593-B00A-7D1A37FC2A1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6" name="Freeform 22">
                <a:extLst>
                  <a:ext uri="{FF2B5EF4-FFF2-40B4-BE49-F238E27FC236}">
                    <a16:creationId xmlns:a16="http://schemas.microsoft.com/office/drawing/2014/main" id="{8A152C9E-C287-47A5-861B-40E2DB8A4C8B}"/>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7" name="Rectangle 23">
                <a:extLst>
                  <a:ext uri="{FF2B5EF4-FFF2-40B4-BE49-F238E27FC236}">
                    <a16:creationId xmlns:a16="http://schemas.microsoft.com/office/drawing/2014/main" id="{59F753FF-1CE4-4A58-B9F0-706FADF9FCBD}"/>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8" name="Freeform 24">
                <a:extLst>
                  <a:ext uri="{FF2B5EF4-FFF2-40B4-BE49-F238E27FC236}">
                    <a16:creationId xmlns:a16="http://schemas.microsoft.com/office/drawing/2014/main" id="{B834497A-02F6-4ED1-99FD-92A693AE267A}"/>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9" name="Rectangle 25">
                <a:extLst>
                  <a:ext uri="{FF2B5EF4-FFF2-40B4-BE49-F238E27FC236}">
                    <a16:creationId xmlns:a16="http://schemas.microsoft.com/office/drawing/2014/main" id="{F154D5FA-3F80-4044-AED9-85D400FAC6D0}"/>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0" name="Oval 26">
                <a:extLst>
                  <a:ext uri="{FF2B5EF4-FFF2-40B4-BE49-F238E27FC236}">
                    <a16:creationId xmlns:a16="http://schemas.microsoft.com/office/drawing/2014/main" id="{2ED6DA8C-4260-486D-B336-2286C776A040}"/>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1" name="Freeform 27">
                <a:extLst>
                  <a:ext uri="{FF2B5EF4-FFF2-40B4-BE49-F238E27FC236}">
                    <a16:creationId xmlns:a16="http://schemas.microsoft.com/office/drawing/2014/main" id="{A22C8E87-4149-4EEF-B6F2-6C4E66EA5025}"/>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2" name="Freeform 28">
                <a:extLst>
                  <a:ext uri="{FF2B5EF4-FFF2-40B4-BE49-F238E27FC236}">
                    <a16:creationId xmlns:a16="http://schemas.microsoft.com/office/drawing/2014/main" id="{AAFE8B91-35FA-4E36-B4DD-5E49990B480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3" name="Rectangle 29">
                <a:extLst>
                  <a:ext uri="{FF2B5EF4-FFF2-40B4-BE49-F238E27FC236}">
                    <a16:creationId xmlns:a16="http://schemas.microsoft.com/office/drawing/2014/main" id="{6BBFA65A-036A-45EE-9ECF-8EDE36037031}"/>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4" name="Oval 30">
                <a:extLst>
                  <a:ext uri="{FF2B5EF4-FFF2-40B4-BE49-F238E27FC236}">
                    <a16:creationId xmlns:a16="http://schemas.microsoft.com/office/drawing/2014/main" id="{09D537D0-3B02-42EC-B61C-BF1398BBEFFD}"/>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5" name="Freeform 31">
                <a:extLst>
                  <a:ext uri="{FF2B5EF4-FFF2-40B4-BE49-F238E27FC236}">
                    <a16:creationId xmlns:a16="http://schemas.microsoft.com/office/drawing/2014/main" id="{268C6FED-07F3-494D-A3DD-92E34852E765}"/>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6" name="Freeform 32">
                <a:extLst>
                  <a:ext uri="{FF2B5EF4-FFF2-40B4-BE49-F238E27FC236}">
                    <a16:creationId xmlns:a16="http://schemas.microsoft.com/office/drawing/2014/main" id="{40C0DBF7-92D7-4E5E-9F56-B1D8C2C1E130}"/>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7" name="Rectangle 33">
                <a:extLst>
                  <a:ext uri="{FF2B5EF4-FFF2-40B4-BE49-F238E27FC236}">
                    <a16:creationId xmlns:a16="http://schemas.microsoft.com/office/drawing/2014/main" id="{54E2E6D7-1D05-40EF-93E1-F87D0594FAE1}"/>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8" name="Oval 34">
                <a:extLst>
                  <a:ext uri="{FF2B5EF4-FFF2-40B4-BE49-F238E27FC236}">
                    <a16:creationId xmlns:a16="http://schemas.microsoft.com/office/drawing/2014/main" id="{D9B11E2B-E737-4DC7-AB9F-9055E41D6B78}"/>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9" name="Freeform 35">
                <a:extLst>
                  <a:ext uri="{FF2B5EF4-FFF2-40B4-BE49-F238E27FC236}">
                    <a16:creationId xmlns:a16="http://schemas.microsoft.com/office/drawing/2014/main" id="{D7BA0383-3032-4975-8B12-2450D69759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0" name="Freeform 36">
                <a:extLst>
                  <a:ext uri="{FF2B5EF4-FFF2-40B4-BE49-F238E27FC236}">
                    <a16:creationId xmlns:a16="http://schemas.microsoft.com/office/drawing/2014/main" id="{D8FD95C4-555F-48DB-A542-252FBD906F51}"/>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1" name="Rectangle 37">
                <a:extLst>
                  <a:ext uri="{FF2B5EF4-FFF2-40B4-BE49-F238E27FC236}">
                    <a16:creationId xmlns:a16="http://schemas.microsoft.com/office/drawing/2014/main" id="{9D2A5258-0980-4922-BFF1-48C3E4022092}"/>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2" name="Oval 38">
                <a:extLst>
                  <a:ext uri="{FF2B5EF4-FFF2-40B4-BE49-F238E27FC236}">
                    <a16:creationId xmlns:a16="http://schemas.microsoft.com/office/drawing/2014/main" id="{7AFC5C79-74DC-44B1-A276-89E48AE5315F}"/>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3" name="Freeform 39">
                <a:extLst>
                  <a:ext uri="{FF2B5EF4-FFF2-40B4-BE49-F238E27FC236}">
                    <a16:creationId xmlns:a16="http://schemas.microsoft.com/office/drawing/2014/main" id="{25951DC9-7845-44B2-9E78-73370D037A70}"/>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4" name="Freeform 40">
                <a:extLst>
                  <a:ext uri="{FF2B5EF4-FFF2-40B4-BE49-F238E27FC236}">
                    <a16:creationId xmlns:a16="http://schemas.microsoft.com/office/drawing/2014/main" id="{0FF85A15-A93B-435B-A486-B81494EC0850}"/>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5" name="Freeform 41">
                <a:extLst>
                  <a:ext uri="{FF2B5EF4-FFF2-40B4-BE49-F238E27FC236}">
                    <a16:creationId xmlns:a16="http://schemas.microsoft.com/office/drawing/2014/main" id="{D610334A-990C-4CCD-9645-3671A369251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6" name="Freeform 42">
                <a:extLst>
                  <a:ext uri="{FF2B5EF4-FFF2-40B4-BE49-F238E27FC236}">
                    <a16:creationId xmlns:a16="http://schemas.microsoft.com/office/drawing/2014/main" id="{C7F258A2-B9FB-4346-B3AE-F9F772E2345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7" name="Freeform 43">
                <a:extLst>
                  <a:ext uri="{FF2B5EF4-FFF2-40B4-BE49-F238E27FC236}">
                    <a16:creationId xmlns:a16="http://schemas.microsoft.com/office/drawing/2014/main" id="{572BACAB-0DF1-46F0-A59A-C02F2742E97F}"/>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8" name="Freeform 44">
                <a:extLst>
                  <a:ext uri="{FF2B5EF4-FFF2-40B4-BE49-F238E27FC236}">
                    <a16:creationId xmlns:a16="http://schemas.microsoft.com/office/drawing/2014/main" id="{E31A8675-9E1C-4A8F-8F5C-C72B94FDB292}"/>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9" name="Freeform 45">
                <a:extLst>
                  <a:ext uri="{FF2B5EF4-FFF2-40B4-BE49-F238E27FC236}">
                    <a16:creationId xmlns:a16="http://schemas.microsoft.com/office/drawing/2014/main" id="{D3615816-7D4D-44EB-B466-E11B6518B727}"/>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0" name="Freeform 46">
                <a:extLst>
                  <a:ext uri="{FF2B5EF4-FFF2-40B4-BE49-F238E27FC236}">
                    <a16:creationId xmlns:a16="http://schemas.microsoft.com/office/drawing/2014/main" id="{FC84625D-17AC-4D21-8CD2-D3169AA214C5}"/>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1" name="Rectangle 47">
                <a:extLst>
                  <a:ext uri="{FF2B5EF4-FFF2-40B4-BE49-F238E27FC236}">
                    <a16:creationId xmlns:a16="http://schemas.microsoft.com/office/drawing/2014/main" id="{0351F79E-94CF-4CDA-BD39-26A518B6D846}"/>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2" name="Oval 48">
                <a:extLst>
                  <a:ext uri="{FF2B5EF4-FFF2-40B4-BE49-F238E27FC236}">
                    <a16:creationId xmlns:a16="http://schemas.microsoft.com/office/drawing/2014/main" id="{3902D9C5-08D3-4383-B9B4-FA9FD1384069}"/>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3" name="Freeform 49">
                <a:extLst>
                  <a:ext uri="{FF2B5EF4-FFF2-40B4-BE49-F238E27FC236}">
                    <a16:creationId xmlns:a16="http://schemas.microsoft.com/office/drawing/2014/main" id="{AC2BC5F9-CE09-4184-AB65-8BDBDFD99AD9}"/>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4" name="Freeform 50">
                <a:extLst>
                  <a:ext uri="{FF2B5EF4-FFF2-40B4-BE49-F238E27FC236}">
                    <a16:creationId xmlns:a16="http://schemas.microsoft.com/office/drawing/2014/main" id="{1BB65F5C-9E9B-4549-96DC-24FAC708D0D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5" name="Freeform 51">
                <a:extLst>
                  <a:ext uri="{FF2B5EF4-FFF2-40B4-BE49-F238E27FC236}">
                    <a16:creationId xmlns:a16="http://schemas.microsoft.com/office/drawing/2014/main" id="{D2C76F32-1CEE-4141-A0AC-872CA66A4DB2}"/>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6" name="Freeform 52">
                <a:extLst>
                  <a:ext uri="{FF2B5EF4-FFF2-40B4-BE49-F238E27FC236}">
                    <a16:creationId xmlns:a16="http://schemas.microsoft.com/office/drawing/2014/main" id="{290D51FF-16CD-4EFE-B160-9528F6B550BD}"/>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7" name="Freeform 53">
                <a:extLst>
                  <a:ext uri="{FF2B5EF4-FFF2-40B4-BE49-F238E27FC236}">
                    <a16:creationId xmlns:a16="http://schemas.microsoft.com/office/drawing/2014/main" id="{E0306A07-BBA7-44E8-B0E4-5011E7DCC9FD}"/>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8" name="Freeform 54">
                <a:extLst>
                  <a:ext uri="{FF2B5EF4-FFF2-40B4-BE49-F238E27FC236}">
                    <a16:creationId xmlns:a16="http://schemas.microsoft.com/office/drawing/2014/main" id="{6CBDE281-A685-4A4E-8CB9-CF13128CD18C}"/>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9" name="Freeform 55">
                <a:extLst>
                  <a:ext uri="{FF2B5EF4-FFF2-40B4-BE49-F238E27FC236}">
                    <a16:creationId xmlns:a16="http://schemas.microsoft.com/office/drawing/2014/main" id="{F28F2699-DDF0-4648-9701-71C52E04113E}"/>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0" name="Freeform 56">
                <a:extLst>
                  <a:ext uri="{FF2B5EF4-FFF2-40B4-BE49-F238E27FC236}">
                    <a16:creationId xmlns:a16="http://schemas.microsoft.com/office/drawing/2014/main" id="{3F27C88C-FAF8-45DE-BC46-18112CB39D3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1" name="Rectangle 57">
                <a:extLst>
                  <a:ext uri="{FF2B5EF4-FFF2-40B4-BE49-F238E27FC236}">
                    <a16:creationId xmlns:a16="http://schemas.microsoft.com/office/drawing/2014/main" id="{064BD1D0-F5C1-40C1-93FB-2A591D115AC1}"/>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2" name="Oval 58">
                <a:extLst>
                  <a:ext uri="{FF2B5EF4-FFF2-40B4-BE49-F238E27FC236}">
                    <a16:creationId xmlns:a16="http://schemas.microsoft.com/office/drawing/2014/main" id="{82311220-CC2F-4CCA-B9FF-0538ED45F0AC}"/>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3" name="Freeform 59">
                <a:extLst>
                  <a:ext uri="{FF2B5EF4-FFF2-40B4-BE49-F238E27FC236}">
                    <a16:creationId xmlns:a16="http://schemas.microsoft.com/office/drawing/2014/main" id="{85D29AD2-B475-4CF8-A5BF-D5AB030814D7}"/>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4" name="Freeform 60">
                <a:extLst>
                  <a:ext uri="{FF2B5EF4-FFF2-40B4-BE49-F238E27FC236}">
                    <a16:creationId xmlns:a16="http://schemas.microsoft.com/office/drawing/2014/main" id="{1321B0C5-4CE4-4A63-B0B3-434ED3F255A9}"/>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5" name="Freeform 61">
                <a:extLst>
                  <a:ext uri="{FF2B5EF4-FFF2-40B4-BE49-F238E27FC236}">
                    <a16:creationId xmlns:a16="http://schemas.microsoft.com/office/drawing/2014/main" id="{8AC49F9C-B97D-408A-8A61-CFD4594F8EE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6" name="Freeform 62">
                <a:extLst>
                  <a:ext uri="{FF2B5EF4-FFF2-40B4-BE49-F238E27FC236}">
                    <a16:creationId xmlns:a16="http://schemas.microsoft.com/office/drawing/2014/main" id="{4BA58A67-C5CB-4E58-BADC-1FBF4DD878C6}"/>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7" name="Freeform 63">
                <a:extLst>
                  <a:ext uri="{FF2B5EF4-FFF2-40B4-BE49-F238E27FC236}">
                    <a16:creationId xmlns:a16="http://schemas.microsoft.com/office/drawing/2014/main" id="{3AFBC53F-B042-4D9C-A072-EAB45D7ACBFF}"/>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8" name="Freeform 64">
                <a:extLst>
                  <a:ext uri="{FF2B5EF4-FFF2-40B4-BE49-F238E27FC236}">
                    <a16:creationId xmlns:a16="http://schemas.microsoft.com/office/drawing/2014/main" id="{B282F1D6-DF49-44AB-856F-A582FB0F95E6}"/>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9" name="Freeform 65">
                <a:extLst>
                  <a:ext uri="{FF2B5EF4-FFF2-40B4-BE49-F238E27FC236}">
                    <a16:creationId xmlns:a16="http://schemas.microsoft.com/office/drawing/2014/main" id="{5456CB9E-D23E-4E8F-B172-4E27B9F6B1B3}"/>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0" name="Freeform 66">
                <a:extLst>
                  <a:ext uri="{FF2B5EF4-FFF2-40B4-BE49-F238E27FC236}">
                    <a16:creationId xmlns:a16="http://schemas.microsoft.com/office/drawing/2014/main" id="{D77B626D-5F66-4289-9D73-CA29A083CD8A}"/>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1" name="Freeform 67">
                <a:extLst>
                  <a:ext uri="{FF2B5EF4-FFF2-40B4-BE49-F238E27FC236}">
                    <a16:creationId xmlns:a16="http://schemas.microsoft.com/office/drawing/2014/main" id="{71E86741-DBF9-4C2A-8DC7-10ED973C8F9C}"/>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2" name="Freeform 68">
                <a:extLst>
                  <a:ext uri="{FF2B5EF4-FFF2-40B4-BE49-F238E27FC236}">
                    <a16:creationId xmlns:a16="http://schemas.microsoft.com/office/drawing/2014/main" id="{E0BB762F-14DE-4FFD-B306-A343B1C7BE3F}"/>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3" name="Rectangle 69">
                <a:extLst>
                  <a:ext uri="{FF2B5EF4-FFF2-40B4-BE49-F238E27FC236}">
                    <a16:creationId xmlns:a16="http://schemas.microsoft.com/office/drawing/2014/main" id="{3FCEC556-A963-4812-BD1A-B90CBE202697}"/>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4" name="Freeform 70">
                <a:extLst>
                  <a:ext uri="{FF2B5EF4-FFF2-40B4-BE49-F238E27FC236}">
                    <a16:creationId xmlns:a16="http://schemas.microsoft.com/office/drawing/2014/main" id="{BEFA28F5-4D60-4ABE-A202-02308A8CF3B5}"/>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5" name="Freeform 71">
                <a:extLst>
                  <a:ext uri="{FF2B5EF4-FFF2-40B4-BE49-F238E27FC236}">
                    <a16:creationId xmlns:a16="http://schemas.microsoft.com/office/drawing/2014/main" id="{5C650D13-7647-4754-ADC2-EF50643125C5}"/>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6" name="Freeform 72">
                <a:extLst>
                  <a:ext uri="{FF2B5EF4-FFF2-40B4-BE49-F238E27FC236}">
                    <a16:creationId xmlns:a16="http://schemas.microsoft.com/office/drawing/2014/main" id="{1F79F691-6311-4A81-98FB-82CD76AE6DE4}"/>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7" name="Freeform 73">
                <a:extLst>
                  <a:ext uri="{FF2B5EF4-FFF2-40B4-BE49-F238E27FC236}">
                    <a16:creationId xmlns:a16="http://schemas.microsoft.com/office/drawing/2014/main" id="{F6A0CE67-A24E-49FE-83A4-89195A4A1676}"/>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8" name="Freeform 74">
                <a:extLst>
                  <a:ext uri="{FF2B5EF4-FFF2-40B4-BE49-F238E27FC236}">
                    <a16:creationId xmlns:a16="http://schemas.microsoft.com/office/drawing/2014/main" id="{A2B9274E-1461-47F0-ACC8-47E37626402F}"/>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9" name="Freeform 75">
                <a:extLst>
                  <a:ext uri="{FF2B5EF4-FFF2-40B4-BE49-F238E27FC236}">
                    <a16:creationId xmlns:a16="http://schemas.microsoft.com/office/drawing/2014/main" id="{927C93BF-E330-4736-AC33-50B7DDD1F274}"/>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0" name="Freeform 76">
                <a:extLst>
                  <a:ext uri="{FF2B5EF4-FFF2-40B4-BE49-F238E27FC236}">
                    <a16:creationId xmlns:a16="http://schemas.microsoft.com/office/drawing/2014/main" id="{7DA6DD3B-EA20-4998-8B87-28AC4705750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1" name="Freeform 77">
                <a:extLst>
                  <a:ext uri="{FF2B5EF4-FFF2-40B4-BE49-F238E27FC236}">
                    <a16:creationId xmlns:a16="http://schemas.microsoft.com/office/drawing/2014/main" id="{B8323232-D840-4272-9096-6131FC8919CF}"/>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2" name="Freeform 78">
                <a:extLst>
                  <a:ext uri="{FF2B5EF4-FFF2-40B4-BE49-F238E27FC236}">
                    <a16:creationId xmlns:a16="http://schemas.microsoft.com/office/drawing/2014/main" id="{8981C779-9C85-44F4-B3D2-64CCDC8EFF9E}"/>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3" name="Freeform 79">
                <a:extLst>
                  <a:ext uri="{FF2B5EF4-FFF2-40B4-BE49-F238E27FC236}">
                    <a16:creationId xmlns:a16="http://schemas.microsoft.com/office/drawing/2014/main" id="{B3904FE1-C2B9-407B-963F-FD83ADFFA904}"/>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4" name="Freeform 80">
                <a:extLst>
                  <a:ext uri="{FF2B5EF4-FFF2-40B4-BE49-F238E27FC236}">
                    <a16:creationId xmlns:a16="http://schemas.microsoft.com/office/drawing/2014/main" id="{28569B46-B6D4-4F1E-8109-DD27D1BDAEC8}"/>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5" name="Freeform 81">
                <a:extLst>
                  <a:ext uri="{FF2B5EF4-FFF2-40B4-BE49-F238E27FC236}">
                    <a16:creationId xmlns:a16="http://schemas.microsoft.com/office/drawing/2014/main" id="{D7D07B5C-022C-4814-83E3-03BFAC8A5D3A}"/>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6" name="Freeform 82">
                <a:extLst>
                  <a:ext uri="{FF2B5EF4-FFF2-40B4-BE49-F238E27FC236}">
                    <a16:creationId xmlns:a16="http://schemas.microsoft.com/office/drawing/2014/main" id="{1F69DFB0-028B-4DAE-94B7-2AC56EC23CCE}"/>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7" name="Freeform 83">
                <a:extLst>
                  <a:ext uri="{FF2B5EF4-FFF2-40B4-BE49-F238E27FC236}">
                    <a16:creationId xmlns:a16="http://schemas.microsoft.com/office/drawing/2014/main" id="{27DE007B-1BDC-4D3E-8751-C9E2A30062D2}"/>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8" name="Freeform 84">
                <a:extLst>
                  <a:ext uri="{FF2B5EF4-FFF2-40B4-BE49-F238E27FC236}">
                    <a16:creationId xmlns:a16="http://schemas.microsoft.com/office/drawing/2014/main" id="{FB6D6934-047F-4804-ABA4-D41EA0793117}"/>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9" name="Freeform 85">
                <a:extLst>
                  <a:ext uri="{FF2B5EF4-FFF2-40B4-BE49-F238E27FC236}">
                    <a16:creationId xmlns:a16="http://schemas.microsoft.com/office/drawing/2014/main" id="{0CC96FEB-FAA1-49E6-9CAC-4B7496751ACB}"/>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0" name="Freeform 86">
                <a:extLst>
                  <a:ext uri="{FF2B5EF4-FFF2-40B4-BE49-F238E27FC236}">
                    <a16:creationId xmlns:a16="http://schemas.microsoft.com/office/drawing/2014/main" id="{EDEED67C-DF31-4FE3-84E4-5A3FD92DC7B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1" name="Freeform 87">
                <a:extLst>
                  <a:ext uri="{FF2B5EF4-FFF2-40B4-BE49-F238E27FC236}">
                    <a16:creationId xmlns:a16="http://schemas.microsoft.com/office/drawing/2014/main" id="{84A18B52-2E46-49E2-887C-03E47F20A6F5}"/>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2" name="Freeform 88">
                <a:extLst>
                  <a:ext uri="{FF2B5EF4-FFF2-40B4-BE49-F238E27FC236}">
                    <a16:creationId xmlns:a16="http://schemas.microsoft.com/office/drawing/2014/main" id="{6D9C8A36-56C3-43D1-A734-879EF1F27CD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3" name="Rectangle 89">
                <a:extLst>
                  <a:ext uri="{FF2B5EF4-FFF2-40B4-BE49-F238E27FC236}">
                    <a16:creationId xmlns:a16="http://schemas.microsoft.com/office/drawing/2014/main" id="{D7B40B74-B113-40CA-81E2-91F39053883D}"/>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4" name="Freeform 90">
                <a:extLst>
                  <a:ext uri="{FF2B5EF4-FFF2-40B4-BE49-F238E27FC236}">
                    <a16:creationId xmlns:a16="http://schemas.microsoft.com/office/drawing/2014/main" id="{CA6D0D69-CBD1-43EB-9F23-10C2373DF8AD}"/>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5" name="Freeform 91">
                <a:extLst>
                  <a:ext uri="{FF2B5EF4-FFF2-40B4-BE49-F238E27FC236}">
                    <a16:creationId xmlns:a16="http://schemas.microsoft.com/office/drawing/2014/main" id="{821C3299-C45F-4E63-95E0-37008FCFECC8}"/>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6" name="Freeform 92">
                <a:extLst>
                  <a:ext uri="{FF2B5EF4-FFF2-40B4-BE49-F238E27FC236}">
                    <a16:creationId xmlns:a16="http://schemas.microsoft.com/office/drawing/2014/main" id="{4713E8F8-3147-4A5B-AEE2-5B4946893BD1}"/>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7" name="Freeform 93">
                <a:extLst>
                  <a:ext uri="{FF2B5EF4-FFF2-40B4-BE49-F238E27FC236}">
                    <a16:creationId xmlns:a16="http://schemas.microsoft.com/office/drawing/2014/main" id="{9A50A7A9-E425-493D-893F-66B461367EE5}"/>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8" name="Freeform 94">
                <a:extLst>
                  <a:ext uri="{FF2B5EF4-FFF2-40B4-BE49-F238E27FC236}">
                    <a16:creationId xmlns:a16="http://schemas.microsoft.com/office/drawing/2014/main" id="{7448B94D-7DB8-4C6C-AD79-2B88A35EF91D}"/>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9" name="Freeform 95">
                <a:extLst>
                  <a:ext uri="{FF2B5EF4-FFF2-40B4-BE49-F238E27FC236}">
                    <a16:creationId xmlns:a16="http://schemas.microsoft.com/office/drawing/2014/main" id="{4869D5F0-5E63-4072-9DF7-9691950FC21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0" name="Freeform 96">
                <a:extLst>
                  <a:ext uri="{FF2B5EF4-FFF2-40B4-BE49-F238E27FC236}">
                    <a16:creationId xmlns:a16="http://schemas.microsoft.com/office/drawing/2014/main" id="{1616ED9D-45C9-447F-A034-E0DDC96E662D}"/>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1" name="Freeform 97">
                <a:extLst>
                  <a:ext uri="{FF2B5EF4-FFF2-40B4-BE49-F238E27FC236}">
                    <a16:creationId xmlns:a16="http://schemas.microsoft.com/office/drawing/2014/main" id="{31C7B384-90E1-4447-8825-02F78CBE21E6}"/>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2" name="Freeform 98">
                <a:extLst>
                  <a:ext uri="{FF2B5EF4-FFF2-40B4-BE49-F238E27FC236}">
                    <a16:creationId xmlns:a16="http://schemas.microsoft.com/office/drawing/2014/main" id="{6B4610B4-CC48-4F85-8D7E-08877BB47F47}"/>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3" name="Freeform 99">
                <a:extLst>
                  <a:ext uri="{FF2B5EF4-FFF2-40B4-BE49-F238E27FC236}">
                    <a16:creationId xmlns:a16="http://schemas.microsoft.com/office/drawing/2014/main" id="{55E5F097-ACA6-4EC7-B64C-9E2566FAB1D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4" name="Freeform 100">
                <a:extLst>
                  <a:ext uri="{FF2B5EF4-FFF2-40B4-BE49-F238E27FC236}">
                    <a16:creationId xmlns:a16="http://schemas.microsoft.com/office/drawing/2014/main" id="{84E6431F-0EC3-40B5-93E6-7C092EFE6925}"/>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5" name="Freeform 101">
                <a:extLst>
                  <a:ext uri="{FF2B5EF4-FFF2-40B4-BE49-F238E27FC236}">
                    <a16:creationId xmlns:a16="http://schemas.microsoft.com/office/drawing/2014/main" id="{422ED517-B6C1-459D-BDE1-FDC4F3BA22A7}"/>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6" name="Freeform 102">
                <a:extLst>
                  <a:ext uri="{FF2B5EF4-FFF2-40B4-BE49-F238E27FC236}">
                    <a16:creationId xmlns:a16="http://schemas.microsoft.com/office/drawing/2014/main" id="{F074DBA5-F3EC-4E33-9C1C-2A116D9FDE30}"/>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7" name="Freeform 103">
                <a:extLst>
                  <a:ext uri="{FF2B5EF4-FFF2-40B4-BE49-F238E27FC236}">
                    <a16:creationId xmlns:a16="http://schemas.microsoft.com/office/drawing/2014/main" id="{49BBFB17-0E14-47D0-9348-3B2DF4CE908D}"/>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8" name="Freeform 104">
                <a:extLst>
                  <a:ext uri="{FF2B5EF4-FFF2-40B4-BE49-F238E27FC236}">
                    <a16:creationId xmlns:a16="http://schemas.microsoft.com/office/drawing/2014/main" id="{D55CDC45-0AAE-4DD0-BFAD-CC969FDA17AA}"/>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9" name="Freeform 105">
                <a:extLst>
                  <a:ext uri="{FF2B5EF4-FFF2-40B4-BE49-F238E27FC236}">
                    <a16:creationId xmlns:a16="http://schemas.microsoft.com/office/drawing/2014/main" id="{8A2B1370-53FC-44BF-A9CE-E09AF45D09A0}"/>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0" name="Freeform 106">
                <a:extLst>
                  <a:ext uri="{FF2B5EF4-FFF2-40B4-BE49-F238E27FC236}">
                    <a16:creationId xmlns:a16="http://schemas.microsoft.com/office/drawing/2014/main" id="{06849872-7E7F-4C54-A4AA-1030ECD0F3CA}"/>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1" name="Freeform 107">
                <a:extLst>
                  <a:ext uri="{FF2B5EF4-FFF2-40B4-BE49-F238E27FC236}">
                    <a16:creationId xmlns:a16="http://schemas.microsoft.com/office/drawing/2014/main" id="{9DA90D26-9873-4B05-B61C-E554FECD4452}"/>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2" name="Freeform 108">
                <a:extLst>
                  <a:ext uri="{FF2B5EF4-FFF2-40B4-BE49-F238E27FC236}">
                    <a16:creationId xmlns:a16="http://schemas.microsoft.com/office/drawing/2014/main" id="{BCA4DC59-D642-43CF-9C60-7651D5CCB0CB}"/>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3" name="Rectangle 109">
                <a:extLst>
                  <a:ext uri="{FF2B5EF4-FFF2-40B4-BE49-F238E27FC236}">
                    <a16:creationId xmlns:a16="http://schemas.microsoft.com/office/drawing/2014/main" id="{FE6B3ED2-6FD2-4DC4-A625-241CCD550350}"/>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4" name="Freeform 110">
                <a:extLst>
                  <a:ext uri="{FF2B5EF4-FFF2-40B4-BE49-F238E27FC236}">
                    <a16:creationId xmlns:a16="http://schemas.microsoft.com/office/drawing/2014/main" id="{8DE0A25F-AF91-4530-906A-26D45897D9D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5" name="Freeform 111">
                <a:extLst>
                  <a:ext uri="{FF2B5EF4-FFF2-40B4-BE49-F238E27FC236}">
                    <a16:creationId xmlns:a16="http://schemas.microsoft.com/office/drawing/2014/main" id="{DEEEF749-8F48-424F-9396-CE237056E57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6" name="Freeform 112">
                <a:extLst>
                  <a:ext uri="{FF2B5EF4-FFF2-40B4-BE49-F238E27FC236}">
                    <a16:creationId xmlns:a16="http://schemas.microsoft.com/office/drawing/2014/main" id="{8EE20790-39DA-4629-98EB-B1916A46B8CF}"/>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7" name="Freeform 113">
                <a:extLst>
                  <a:ext uri="{FF2B5EF4-FFF2-40B4-BE49-F238E27FC236}">
                    <a16:creationId xmlns:a16="http://schemas.microsoft.com/office/drawing/2014/main" id="{F4C0695E-1F8D-4E08-9F15-458973486CAB}"/>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8" name="Freeform 114">
                <a:extLst>
                  <a:ext uri="{FF2B5EF4-FFF2-40B4-BE49-F238E27FC236}">
                    <a16:creationId xmlns:a16="http://schemas.microsoft.com/office/drawing/2014/main" id="{3F6544D8-8B7E-40F7-9EBE-95EBA8A98918}"/>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9" name="Freeform 115">
                <a:extLst>
                  <a:ext uri="{FF2B5EF4-FFF2-40B4-BE49-F238E27FC236}">
                    <a16:creationId xmlns:a16="http://schemas.microsoft.com/office/drawing/2014/main" id="{2CAEF994-8B83-4E26-8AEE-30B15384A0B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0" name="Freeform 116">
                <a:extLst>
                  <a:ext uri="{FF2B5EF4-FFF2-40B4-BE49-F238E27FC236}">
                    <a16:creationId xmlns:a16="http://schemas.microsoft.com/office/drawing/2014/main" id="{C682B4A2-1F34-4FDE-8A40-5171F21E4CF5}"/>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1" name="Freeform 117">
                <a:extLst>
                  <a:ext uri="{FF2B5EF4-FFF2-40B4-BE49-F238E27FC236}">
                    <a16:creationId xmlns:a16="http://schemas.microsoft.com/office/drawing/2014/main" id="{571A3AD8-0EDF-4BE4-90C6-5B3E5A29B4A7}"/>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2" name="Freeform 118">
                <a:extLst>
                  <a:ext uri="{FF2B5EF4-FFF2-40B4-BE49-F238E27FC236}">
                    <a16:creationId xmlns:a16="http://schemas.microsoft.com/office/drawing/2014/main" id="{341737C7-A3C9-4708-A01B-1D991C603E59}"/>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3" name="Freeform 119">
                <a:extLst>
                  <a:ext uri="{FF2B5EF4-FFF2-40B4-BE49-F238E27FC236}">
                    <a16:creationId xmlns:a16="http://schemas.microsoft.com/office/drawing/2014/main" id="{C4E5A435-3B80-4000-BD96-F9E6C402978C}"/>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4" name="Freeform 120">
                <a:extLst>
                  <a:ext uri="{FF2B5EF4-FFF2-40B4-BE49-F238E27FC236}">
                    <a16:creationId xmlns:a16="http://schemas.microsoft.com/office/drawing/2014/main" id="{DAFB78A5-B1DB-460E-825A-230737EF72F5}"/>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5" name="Freeform 121">
                <a:extLst>
                  <a:ext uri="{FF2B5EF4-FFF2-40B4-BE49-F238E27FC236}">
                    <a16:creationId xmlns:a16="http://schemas.microsoft.com/office/drawing/2014/main" id="{618F5506-A4CE-43A5-BF44-8CA8D9C8A024}"/>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6" name="Freeform 122">
                <a:extLst>
                  <a:ext uri="{FF2B5EF4-FFF2-40B4-BE49-F238E27FC236}">
                    <a16:creationId xmlns:a16="http://schemas.microsoft.com/office/drawing/2014/main" id="{D332CE47-7162-45B3-A792-7670D03994AC}"/>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7" name="Freeform 123">
                <a:extLst>
                  <a:ext uri="{FF2B5EF4-FFF2-40B4-BE49-F238E27FC236}">
                    <a16:creationId xmlns:a16="http://schemas.microsoft.com/office/drawing/2014/main" id="{EC8C072C-B54E-4CB6-A5B1-A9933F900BDB}"/>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8" name="Freeform 124">
                <a:extLst>
                  <a:ext uri="{FF2B5EF4-FFF2-40B4-BE49-F238E27FC236}">
                    <a16:creationId xmlns:a16="http://schemas.microsoft.com/office/drawing/2014/main" id="{4B15E7B2-BCBB-44EE-9275-FB57DAC5E5DB}"/>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9" name="Freeform 125">
                <a:extLst>
                  <a:ext uri="{FF2B5EF4-FFF2-40B4-BE49-F238E27FC236}">
                    <a16:creationId xmlns:a16="http://schemas.microsoft.com/office/drawing/2014/main" id="{3EB9509E-1B17-4691-BEA0-462549E9166E}"/>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0" name="Freeform 126">
                <a:extLst>
                  <a:ext uri="{FF2B5EF4-FFF2-40B4-BE49-F238E27FC236}">
                    <a16:creationId xmlns:a16="http://schemas.microsoft.com/office/drawing/2014/main" id="{E775457E-0157-4822-87D2-9EE61928ACDD}"/>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1" name="Freeform 127">
                <a:extLst>
                  <a:ext uri="{FF2B5EF4-FFF2-40B4-BE49-F238E27FC236}">
                    <a16:creationId xmlns:a16="http://schemas.microsoft.com/office/drawing/2014/main" id="{87E6D1AB-1A4D-406E-8523-E2C6C89F5248}"/>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2" name="Freeform 128">
                <a:extLst>
                  <a:ext uri="{FF2B5EF4-FFF2-40B4-BE49-F238E27FC236}">
                    <a16:creationId xmlns:a16="http://schemas.microsoft.com/office/drawing/2014/main" id="{64E30186-92FB-4FFA-8693-506D5D66E766}"/>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3" name="Freeform 129">
                <a:extLst>
                  <a:ext uri="{FF2B5EF4-FFF2-40B4-BE49-F238E27FC236}">
                    <a16:creationId xmlns:a16="http://schemas.microsoft.com/office/drawing/2014/main" id="{DA3C7CA9-890D-49E5-9E02-6B90DD9D93C7}"/>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4" name="Freeform 130">
                <a:extLst>
                  <a:ext uri="{FF2B5EF4-FFF2-40B4-BE49-F238E27FC236}">
                    <a16:creationId xmlns:a16="http://schemas.microsoft.com/office/drawing/2014/main" id="{0A3E5355-A22F-4013-8469-987DD1A7B9E7}"/>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5" name="Freeform 131">
                <a:extLst>
                  <a:ext uri="{FF2B5EF4-FFF2-40B4-BE49-F238E27FC236}">
                    <a16:creationId xmlns:a16="http://schemas.microsoft.com/office/drawing/2014/main" id="{C5F15012-55D7-4925-A1A3-4481974E14D0}"/>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6" name="Freeform 132">
                <a:extLst>
                  <a:ext uri="{FF2B5EF4-FFF2-40B4-BE49-F238E27FC236}">
                    <a16:creationId xmlns:a16="http://schemas.microsoft.com/office/drawing/2014/main" id="{76EDF0CE-C1C0-4DA1-BC18-7C37D8CCC9B5}"/>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7" name="Freeform 133">
                <a:extLst>
                  <a:ext uri="{FF2B5EF4-FFF2-40B4-BE49-F238E27FC236}">
                    <a16:creationId xmlns:a16="http://schemas.microsoft.com/office/drawing/2014/main" id="{67119AD9-725D-470D-AD32-642F3B9A51C0}"/>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8" name="Freeform 134">
                <a:extLst>
                  <a:ext uri="{FF2B5EF4-FFF2-40B4-BE49-F238E27FC236}">
                    <a16:creationId xmlns:a16="http://schemas.microsoft.com/office/drawing/2014/main" id="{E0DBA552-582C-4263-9E19-21FCD971A00A}"/>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9" name="Freeform 135">
                <a:extLst>
                  <a:ext uri="{FF2B5EF4-FFF2-40B4-BE49-F238E27FC236}">
                    <a16:creationId xmlns:a16="http://schemas.microsoft.com/office/drawing/2014/main" id="{0F8C7DA6-E38C-4AA1-B97E-BA6B5ECC7B8B}"/>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0" name="Freeform 136">
                <a:extLst>
                  <a:ext uri="{FF2B5EF4-FFF2-40B4-BE49-F238E27FC236}">
                    <a16:creationId xmlns:a16="http://schemas.microsoft.com/office/drawing/2014/main" id="{81F9F292-66A0-44E4-B169-CDB1327596A0}"/>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1" name="Freeform 137">
                <a:extLst>
                  <a:ext uri="{FF2B5EF4-FFF2-40B4-BE49-F238E27FC236}">
                    <a16:creationId xmlns:a16="http://schemas.microsoft.com/office/drawing/2014/main" id="{F3141E83-2C42-4EA9-B1E5-0D78D3AEE975}"/>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2" name="Freeform 138">
                <a:extLst>
                  <a:ext uri="{FF2B5EF4-FFF2-40B4-BE49-F238E27FC236}">
                    <a16:creationId xmlns:a16="http://schemas.microsoft.com/office/drawing/2014/main" id="{33739756-BB5E-4C79-9A38-5EF94BB2BC3D}"/>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3" name="Freeform 139">
                <a:extLst>
                  <a:ext uri="{FF2B5EF4-FFF2-40B4-BE49-F238E27FC236}">
                    <a16:creationId xmlns:a16="http://schemas.microsoft.com/office/drawing/2014/main" id="{AC05B15F-4B77-44B4-BF90-53E7F1430F9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4" name="Freeform 140">
                <a:extLst>
                  <a:ext uri="{FF2B5EF4-FFF2-40B4-BE49-F238E27FC236}">
                    <a16:creationId xmlns:a16="http://schemas.microsoft.com/office/drawing/2014/main" id="{DA63E830-0160-41D0-949F-07C62543119A}"/>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5" name="Freeform 141">
                <a:extLst>
                  <a:ext uri="{FF2B5EF4-FFF2-40B4-BE49-F238E27FC236}">
                    <a16:creationId xmlns:a16="http://schemas.microsoft.com/office/drawing/2014/main" id="{835BD4FF-B135-4BCD-BD34-FEB2ED4D2D87}"/>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6" name="Freeform 142">
                <a:extLst>
                  <a:ext uri="{FF2B5EF4-FFF2-40B4-BE49-F238E27FC236}">
                    <a16:creationId xmlns:a16="http://schemas.microsoft.com/office/drawing/2014/main" id="{A6DE7A85-E9FA-4CF2-9D0E-D8D3A59F0396}"/>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7" name="Freeform 143">
                <a:extLst>
                  <a:ext uri="{FF2B5EF4-FFF2-40B4-BE49-F238E27FC236}">
                    <a16:creationId xmlns:a16="http://schemas.microsoft.com/office/drawing/2014/main" id="{E59F6BFA-11C9-4C4B-A53F-A4627C7719AC}"/>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8" name="Freeform 144">
                <a:extLst>
                  <a:ext uri="{FF2B5EF4-FFF2-40B4-BE49-F238E27FC236}">
                    <a16:creationId xmlns:a16="http://schemas.microsoft.com/office/drawing/2014/main" id="{0E862886-4CA7-4D8A-AABA-1B91A3091A30}"/>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9" name="Freeform 145">
                <a:extLst>
                  <a:ext uri="{FF2B5EF4-FFF2-40B4-BE49-F238E27FC236}">
                    <a16:creationId xmlns:a16="http://schemas.microsoft.com/office/drawing/2014/main" id="{5EBB4872-7E9D-4D93-B056-FBC7F2C6A686}"/>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0" name="Freeform 146">
                <a:extLst>
                  <a:ext uri="{FF2B5EF4-FFF2-40B4-BE49-F238E27FC236}">
                    <a16:creationId xmlns:a16="http://schemas.microsoft.com/office/drawing/2014/main" id="{F104C3E5-0544-4187-B463-869228687A42}"/>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1" name="Freeform 147">
                <a:extLst>
                  <a:ext uri="{FF2B5EF4-FFF2-40B4-BE49-F238E27FC236}">
                    <a16:creationId xmlns:a16="http://schemas.microsoft.com/office/drawing/2014/main" id="{802B6494-50F7-43C8-AF44-AEE606E51176}"/>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2" name="Freeform 148">
                <a:extLst>
                  <a:ext uri="{FF2B5EF4-FFF2-40B4-BE49-F238E27FC236}">
                    <a16:creationId xmlns:a16="http://schemas.microsoft.com/office/drawing/2014/main" id="{E0E68F0C-238B-4004-889F-182259631283}"/>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3" name="Freeform 149">
                <a:extLst>
                  <a:ext uri="{FF2B5EF4-FFF2-40B4-BE49-F238E27FC236}">
                    <a16:creationId xmlns:a16="http://schemas.microsoft.com/office/drawing/2014/main" id="{621AF8B4-1938-4057-82AA-A04848DE16DC}"/>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4" name="Freeform 150">
                <a:extLst>
                  <a:ext uri="{FF2B5EF4-FFF2-40B4-BE49-F238E27FC236}">
                    <a16:creationId xmlns:a16="http://schemas.microsoft.com/office/drawing/2014/main" id="{3CF4E853-48FE-43CE-8D6F-35C588C53AF0}"/>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5" name="Freeform 151">
                <a:extLst>
                  <a:ext uri="{FF2B5EF4-FFF2-40B4-BE49-F238E27FC236}">
                    <a16:creationId xmlns:a16="http://schemas.microsoft.com/office/drawing/2014/main" id="{B05B2BE4-D5F1-4373-A78A-CAF183E3989F}"/>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6" name="Freeform 152">
                <a:extLst>
                  <a:ext uri="{FF2B5EF4-FFF2-40B4-BE49-F238E27FC236}">
                    <a16:creationId xmlns:a16="http://schemas.microsoft.com/office/drawing/2014/main" id="{54B8CC57-0F23-4816-B9D3-396BA764EAA8}"/>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7" name="Freeform 153">
                <a:extLst>
                  <a:ext uri="{FF2B5EF4-FFF2-40B4-BE49-F238E27FC236}">
                    <a16:creationId xmlns:a16="http://schemas.microsoft.com/office/drawing/2014/main" id="{EA2C62B8-AF8F-4C6C-A481-4F6E77082889}"/>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8" name="Freeform 154">
                <a:extLst>
                  <a:ext uri="{FF2B5EF4-FFF2-40B4-BE49-F238E27FC236}">
                    <a16:creationId xmlns:a16="http://schemas.microsoft.com/office/drawing/2014/main" id="{064A0D68-069B-424F-9FED-6CBF98558E97}"/>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9" name="Freeform 155">
                <a:extLst>
                  <a:ext uri="{FF2B5EF4-FFF2-40B4-BE49-F238E27FC236}">
                    <a16:creationId xmlns:a16="http://schemas.microsoft.com/office/drawing/2014/main" id="{B4AE1A3F-C902-453B-8ADA-234CA30E36CA}"/>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0" name="Freeform 156">
                <a:extLst>
                  <a:ext uri="{FF2B5EF4-FFF2-40B4-BE49-F238E27FC236}">
                    <a16:creationId xmlns:a16="http://schemas.microsoft.com/office/drawing/2014/main" id="{914D898B-2087-445E-84B6-F3025D66682E}"/>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1" name="Freeform 157">
                <a:extLst>
                  <a:ext uri="{FF2B5EF4-FFF2-40B4-BE49-F238E27FC236}">
                    <a16:creationId xmlns:a16="http://schemas.microsoft.com/office/drawing/2014/main" id="{6E490F3B-2775-4F34-B6C9-29322D78D45D}"/>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2" name="Freeform 158">
                <a:extLst>
                  <a:ext uri="{FF2B5EF4-FFF2-40B4-BE49-F238E27FC236}">
                    <a16:creationId xmlns:a16="http://schemas.microsoft.com/office/drawing/2014/main" id="{31DAE056-D527-438C-B566-E1403732DDB2}"/>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3" name="Freeform 159">
                <a:extLst>
                  <a:ext uri="{FF2B5EF4-FFF2-40B4-BE49-F238E27FC236}">
                    <a16:creationId xmlns:a16="http://schemas.microsoft.com/office/drawing/2014/main" id="{46FCEC30-F2C0-4FE9-A0F9-CE0B16D4DBC3}"/>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4" name="Freeform 160">
                <a:extLst>
                  <a:ext uri="{FF2B5EF4-FFF2-40B4-BE49-F238E27FC236}">
                    <a16:creationId xmlns:a16="http://schemas.microsoft.com/office/drawing/2014/main" id="{9B955F4F-16B5-40FD-AEA4-E598C51B7BE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5" name="Freeform 161">
                <a:extLst>
                  <a:ext uri="{FF2B5EF4-FFF2-40B4-BE49-F238E27FC236}">
                    <a16:creationId xmlns:a16="http://schemas.microsoft.com/office/drawing/2014/main" id="{9E415732-FE39-4ED0-BBBD-869CA6E028EB}"/>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6" name="Freeform 162">
                <a:extLst>
                  <a:ext uri="{FF2B5EF4-FFF2-40B4-BE49-F238E27FC236}">
                    <a16:creationId xmlns:a16="http://schemas.microsoft.com/office/drawing/2014/main" id="{AE882DE0-305A-41F9-B44C-8FD643E2E133}"/>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7" name="Freeform 163">
                <a:extLst>
                  <a:ext uri="{FF2B5EF4-FFF2-40B4-BE49-F238E27FC236}">
                    <a16:creationId xmlns:a16="http://schemas.microsoft.com/office/drawing/2014/main" id="{73966403-9695-4671-BA7A-F5A61AE04EE4}"/>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8" name="Freeform 164">
                <a:extLst>
                  <a:ext uri="{FF2B5EF4-FFF2-40B4-BE49-F238E27FC236}">
                    <a16:creationId xmlns:a16="http://schemas.microsoft.com/office/drawing/2014/main" id="{72DF264D-0DCB-468F-9648-0FAFB539F757}"/>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9" name="Freeform 165">
                <a:extLst>
                  <a:ext uri="{FF2B5EF4-FFF2-40B4-BE49-F238E27FC236}">
                    <a16:creationId xmlns:a16="http://schemas.microsoft.com/office/drawing/2014/main" id="{255964EA-3406-4462-A161-835FFF2A41F8}"/>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0" name="Freeform 166">
                <a:extLst>
                  <a:ext uri="{FF2B5EF4-FFF2-40B4-BE49-F238E27FC236}">
                    <a16:creationId xmlns:a16="http://schemas.microsoft.com/office/drawing/2014/main" id="{D13EA998-EF98-4B63-BD2E-BFF5DB8EA795}"/>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1" name="Freeform 167">
                <a:extLst>
                  <a:ext uri="{FF2B5EF4-FFF2-40B4-BE49-F238E27FC236}">
                    <a16:creationId xmlns:a16="http://schemas.microsoft.com/office/drawing/2014/main" id="{1AB3E925-CF1B-4858-84FD-7AEA9741C0C9}"/>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2" name="Freeform 168">
                <a:extLst>
                  <a:ext uri="{FF2B5EF4-FFF2-40B4-BE49-F238E27FC236}">
                    <a16:creationId xmlns:a16="http://schemas.microsoft.com/office/drawing/2014/main" id="{D2417F5D-E4DE-48B1-8CFE-908C8E1124B6}"/>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3" name="Freeform 169">
                <a:extLst>
                  <a:ext uri="{FF2B5EF4-FFF2-40B4-BE49-F238E27FC236}">
                    <a16:creationId xmlns:a16="http://schemas.microsoft.com/office/drawing/2014/main" id="{191AD856-9C1E-424A-89C0-502681917107}"/>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4" name="Freeform 170">
                <a:extLst>
                  <a:ext uri="{FF2B5EF4-FFF2-40B4-BE49-F238E27FC236}">
                    <a16:creationId xmlns:a16="http://schemas.microsoft.com/office/drawing/2014/main" id="{57A4C4B7-44FA-43DD-9F96-08A0626EACA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5" name="Freeform 171">
                <a:extLst>
                  <a:ext uri="{FF2B5EF4-FFF2-40B4-BE49-F238E27FC236}">
                    <a16:creationId xmlns:a16="http://schemas.microsoft.com/office/drawing/2014/main" id="{F4C134BB-C4DF-47B0-A549-0C0B8BB3E87F}"/>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6" name="Freeform 172">
                <a:extLst>
                  <a:ext uri="{FF2B5EF4-FFF2-40B4-BE49-F238E27FC236}">
                    <a16:creationId xmlns:a16="http://schemas.microsoft.com/office/drawing/2014/main" id="{AECA967C-A281-4040-83B3-BF6318CECACC}"/>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7" name="Freeform 173">
                <a:extLst>
                  <a:ext uri="{FF2B5EF4-FFF2-40B4-BE49-F238E27FC236}">
                    <a16:creationId xmlns:a16="http://schemas.microsoft.com/office/drawing/2014/main" id="{372364D8-FA08-45EB-8432-DFA3D29EBD94}"/>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8" name="Freeform 174">
                <a:extLst>
                  <a:ext uri="{FF2B5EF4-FFF2-40B4-BE49-F238E27FC236}">
                    <a16:creationId xmlns:a16="http://schemas.microsoft.com/office/drawing/2014/main" id="{27CE32C6-5B0F-4939-AA0E-764AADC16CD4}"/>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9" name="Freeform 175">
                <a:extLst>
                  <a:ext uri="{FF2B5EF4-FFF2-40B4-BE49-F238E27FC236}">
                    <a16:creationId xmlns:a16="http://schemas.microsoft.com/office/drawing/2014/main" id="{BE9DED84-2693-4E6E-BCDA-4203D3F0DD7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0" name="Freeform 176">
                <a:extLst>
                  <a:ext uri="{FF2B5EF4-FFF2-40B4-BE49-F238E27FC236}">
                    <a16:creationId xmlns:a16="http://schemas.microsoft.com/office/drawing/2014/main" id="{ED2E91BC-B470-460C-8B7E-3AB5EECF9D52}"/>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1" name="Freeform 177">
                <a:extLst>
                  <a:ext uri="{FF2B5EF4-FFF2-40B4-BE49-F238E27FC236}">
                    <a16:creationId xmlns:a16="http://schemas.microsoft.com/office/drawing/2014/main" id="{CAA24C0B-49FE-465E-8039-61BF0A7A1DEF}"/>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2" name="Freeform 178">
                <a:extLst>
                  <a:ext uri="{FF2B5EF4-FFF2-40B4-BE49-F238E27FC236}">
                    <a16:creationId xmlns:a16="http://schemas.microsoft.com/office/drawing/2014/main" id="{BA25F492-71D4-4895-A6DA-5BF6788EC7A3}"/>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3" name="Freeform 179">
                <a:extLst>
                  <a:ext uri="{FF2B5EF4-FFF2-40B4-BE49-F238E27FC236}">
                    <a16:creationId xmlns:a16="http://schemas.microsoft.com/office/drawing/2014/main" id="{B8624113-A098-4626-A80D-90EC7A2BBD83}"/>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4" name="Freeform 180">
                <a:extLst>
                  <a:ext uri="{FF2B5EF4-FFF2-40B4-BE49-F238E27FC236}">
                    <a16:creationId xmlns:a16="http://schemas.microsoft.com/office/drawing/2014/main" id="{A5CECEAA-DE9B-489C-884C-8A65F577CA21}"/>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5" name="Freeform 181">
                <a:extLst>
                  <a:ext uri="{FF2B5EF4-FFF2-40B4-BE49-F238E27FC236}">
                    <a16:creationId xmlns:a16="http://schemas.microsoft.com/office/drawing/2014/main" id="{7A84C5CA-BA9B-454C-A207-BCE1C7983EF9}"/>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6" name="Freeform 182">
                <a:extLst>
                  <a:ext uri="{FF2B5EF4-FFF2-40B4-BE49-F238E27FC236}">
                    <a16:creationId xmlns:a16="http://schemas.microsoft.com/office/drawing/2014/main" id="{CE6DF554-673B-4375-B4E2-7000AF9DA434}"/>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7" name="Freeform 183">
                <a:extLst>
                  <a:ext uri="{FF2B5EF4-FFF2-40B4-BE49-F238E27FC236}">
                    <a16:creationId xmlns:a16="http://schemas.microsoft.com/office/drawing/2014/main" id="{A323EDBE-6E37-43F4-BF9F-7FD970911FD9}"/>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8" name="Freeform 184">
                <a:extLst>
                  <a:ext uri="{FF2B5EF4-FFF2-40B4-BE49-F238E27FC236}">
                    <a16:creationId xmlns:a16="http://schemas.microsoft.com/office/drawing/2014/main" id="{B2159E6A-3379-46EB-A05A-C8444AFCC6F2}"/>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9" name="Freeform 185">
                <a:extLst>
                  <a:ext uri="{FF2B5EF4-FFF2-40B4-BE49-F238E27FC236}">
                    <a16:creationId xmlns:a16="http://schemas.microsoft.com/office/drawing/2014/main" id="{5D13E2F0-E2E2-456D-83BE-2E06E603B089}"/>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0" name="Freeform 186">
                <a:extLst>
                  <a:ext uri="{FF2B5EF4-FFF2-40B4-BE49-F238E27FC236}">
                    <a16:creationId xmlns:a16="http://schemas.microsoft.com/office/drawing/2014/main" id="{AE83A6F8-4C42-45C6-85F1-5148F59AA786}"/>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1" name="Freeform 187">
                <a:extLst>
                  <a:ext uri="{FF2B5EF4-FFF2-40B4-BE49-F238E27FC236}">
                    <a16:creationId xmlns:a16="http://schemas.microsoft.com/office/drawing/2014/main" id="{752C01D2-21BA-4211-BB0A-47E657676A7F}"/>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2" name="Freeform 188">
                <a:extLst>
                  <a:ext uri="{FF2B5EF4-FFF2-40B4-BE49-F238E27FC236}">
                    <a16:creationId xmlns:a16="http://schemas.microsoft.com/office/drawing/2014/main" id="{8D7ADB50-E543-45E9-A8A7-ACD3F988EBDC}"/>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3" name="Freeform 189">
                <a:extLst>
                  <a:ext uri="{FF2B5EF4-FFF2-40B4-BE49-F238E27FC236}">
                    <a16:creationId xmlns:a16="http://schemas.microsoft.com/office/drawing/2014/main" id="{E4908416-3848-4625-B429-E912167546C6}"/>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4" name="Freeform 190">
                <a:extLst>
                  <a:ext uri="{FF2B5EF4-FFF2-40B4-BE49-F238E27FC236}">
                    <a16:creationId xmlns:a16="http://schemas.microsoft.com/office/drawing/2014/main" id="{BC511EAE-C2CA-4590-890A-1286137B89FD}"/>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5" name="Freeform 191">
                <a:extLst>
                  <a:ext uri="{FF2B5EF4-FFF2-40B4-BE49-F238E27FC236}">
                    <a16:creationId xmlns:a16="http://schemas.microsoft.com/office/drawing/2014/main" id="{AC020F67-CB37-4E99-8BBB-0A609E4598D9}"/>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6" name="Freeform 192">
                <a:extLst>
                  <a:ext uri="{FF2B5EF4-FFF2-40B4-BE49-F238E27FC236}">
                    <a16:creationId xmlns:a16="http://schemas.microsoft.com/office/drawing/2014/main" id="{A9B45590-2515-403C-A252-8E8866BB9349}"/>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7" name="Freeform 193">
                <a:extLst>
                  <a:ext uri="{FF2B5EF4-FFF2-40B4-BE49-F238E27FC236}">
                    <a16:creationId xmlns:a16="http://schemas.microsoft.com/office/drawing/2014/main" id="{E787D61A-7B48-4CE4-BA79-A6E2CED00843}"/>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8" name="Freeform 194">
                <a:extLst>
                  <a:ext uri="{FF2B5EF4-FFF2-40B4-BE49-F238E27FC236}">
                    <a16:creationId xmlns:a16="http://schemas.microsoft.com/office/drawing/2014/main" id="{13863889-81EA-484F-B630-FAACA6337A67}"/>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9" name="Freeform 195">
                <a:extLst>
                  <a:ext uri="{FF2B5EF4-FFF2-40B4-BE49-F238E27FC236}">
                    <a16:creationId xmlns:a16="http://schemas.microsoft.com/office/drawing/2014/main" id="{69F0F0F6-CDF6-4EF6-897E-DE63F78D2349}"/>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0" name="Freeform 196">
                <a:extLst>
                  <a:ext uri="{FF2B5EF4-FFF2-40B4-BE49-F238E27FC236}">
                    <a16:creationId xmlns:a16="http://schemas.microsoft.com/office/drawing/2014/main" id="{6581D8B9-47D7-40AB-A240-ECC245608AF3}"/>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1" name="Freeform 197">
                <a:extLst>
                  <a:ext uri="{FF2B5EF4-FFF2-40B4-BE49-F238E27FC236}">
                    <a16:creationId xmlns:a16="http://schemas.microsoft.com/office/drawing/2014/main" id="{AC032A84-4B1C-4927-B570-7A99CB3D7D3E}"/>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2" name="Freeform 198">
                <a:extLst>
                  <a:ext uri="{FF2B5EF4-FFF2-40B4-BE49-F238E27FC236}">
                    <a16:creationId xmlns:a16="http://schemas.microsoft.com/office/drawing/2014/main" id="{9C4A53E5-FCDF-43EE-89B2-2AB304348518}"/>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3" name="Freeform 199">
                <a:extLst>
                  <a:ext uri="{FF2B5EF4-FFF2-40B4-BE49-F238E27FC236}">
                    <a16:creationId xmlns:a16="http://schemas.microsoft.com/office/drawing/2014/main" id="{908E318A-FB65-4810-B50A-75C3C2F66102}"/>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4" name="Freeform 200">
                <a:extLst>
                  <a:ext uri="{FF2B5EF4-FFF2-40B4-BE49-F238E27FC236}">
                    <a16:creationId xmlns:a16="http://schemas.microsoft.com/office/drawing/2014/main" id="{209462E6-9A3F-4BD9-A7B0-5B1A96829B2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5" name="Freeform 201">
                <a:extLst>
                  <a:ext uri="{FF2B5EF4-FFF2-40B4-BE49-F238E27FC236}">
                    <a16:creationId xmlns:a16="http://schemas.microsoft.com/office/drawing/2014/main" id="{5CA740A9-A00C-4431-B35D-462178D3510E}"/>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6" name="Freeform 202">
                <a:extLst>
                  <a:ext uri="{FF2B5EF4-FFF2-40B4-BE49-F238E27FC236}">
                    <a16:creationId xmlns:a16="http://schemas.microsoft.com/office/drawing/2014/main" id="{918E87BC-7B80-463D-8A27-8B11198C4A12}"/>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7" name="Freeform 203">
                <a:extLst>
                  <a:ext uri="{FF2B5EF4-FFF2-40B4-BE49-F238E27FC236}">
                    <a16:creationId xmlns:a16="http://schemas.microsoft.com/office/drawing/2014/main" id="{26D71799-ADBB-4548-B898-1B3F63A87AE1}"/>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8" name="Freeform 204">
                <a:extLst>
                  <a:ext uri="{FF2B5EF4-FFF2-40B4-BE49-F238E27FC236}">
                    <a16:creationId xmlns:a16="http://schemas.microsoft.com/office/drawing/2014/main" id="{B6A6EB9F-DB49-4318-B4A9-579407DD0E82}"/>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grpSp>
        <p:sp>
          <p:nvSpPr>
            <p:cNvPr id="219" name="Freeform 206">
              <a:extLst>
                <a:ext uri="{FF2B5EF4-FFF2-40B4-BE49-F238E27FC236}">
                  <a16:creationId xmlns:a16="http://schemas.microsoft.com/office/drawing/2014/main" id="{541A2972-6A3D-4FC4-97C6-2A903CEA6AA7}"/>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0" name="Freeform 207">
              <a:extLst>
                <a:ext uri="{FF2B5EF4-FFF2-40B4-BE49-F238E27FC236}">
                  <a16:creationId xmlns:a16="http://schemas.microsoft.com/office/drawing/2014/main" id="{CDB5BD41-106A-4DFC-90DF-738446C67095}"/>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1" name="Freeform 208">
              <a:extLst>
                <a:ext uri="{FF2B5EF4-FFF2-40B4-BE49-F238E27FC236}">
                  <a16:creationId xmlns:a16="http://schemas.microsoft.com/office/drawing/2014/main" id="{DF5845E5-4835-45FB-B470-A654C57CDA3E}"/>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2" name="Freeform 209">
              <a:extLst>
                <a:ext uri="{FF2B5EF4-FFF2-40B4-BE49-F238E27FC236}">
                  <a16:creationId xmlns:a16="http://schemas.microsoft.com/office/drawing/2014/main" id="{04378D93-C84D-422B-875B-70D458A79C7C}"/>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3" name="Freeform 210">
              <a:extLst>
                <a:ext uri="{FF2B5EF4-FFF2-40B4-BE49-F238E27FC236}">
                  <a16:creationId xmlns:a16="http://schemas.microsoft.com/office/drawing/2014/main" id="{D7B8A1CB-899C-4E14-888B-D23652ABF6D9}"/>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4" name="Freeform 211">
              <a:extLst>
                <a:ext uri="{FF2B5EF4-FFF2-40B4-BE49-F238E27FC236}">
                  <a16:creationId xmlns:a16="http://schemas.microsoft.com/office/drawing/2014/main" id="{AC156C49-A945-448A-8CE5-733DF20EEF5D}"/>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5" name="Freeform 212">
              <a:extLst>
                <a:ext uri="{FF2B5EF4-FFF2-40B4-BE49-F238E27FC236}">
                  <a16:creationId xmlns:a16="http://schemas.microsoft.com/office/drawing/2014/main" id="{EE0D0E48-52DD-4ACB-A9E9-49634956875A}"/>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6" name="Freeform 213">
              <a:extLst>
                <a:ext uri="{FF2B5EF4-FFF2-40B4-BE49-F238E27FC236}">
                  <a16:creationId xmlns:a16="http://schemas.microsoft.com/office/drawing/2014/main" id="{1E0622AC-4F00-40FA-9A5C-60428E557C3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7" name="Freeform 214">
              <a:extLst>
                <a:ext uri="{FF2B5EF4-FFF2-40B4-BE49-F238E27FC236}">
                  <a16:creationId xmlns:a16="http://schemas.microsoft.com/office/drawing/2014/main" id="{FCC65E94-8869-4C9D-8DA0-D3ABD7C79BDE}"/>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8" name="Freeform 215">
              <a:extLst>
                <a:ext uri="{FF2B5EF4-FFF2-40B4-BE49-F238E27FC236}">
                  <a16:creationId xmlns:a16="http://schemas.microsoft.com/office/drawing/2014/main" id="{4427851E-870D-4267-AD54-54C7E4D82A03}"/>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9" name="Freeform 216">
              <a:extLst>
                <a:ext uri="{FF2B5EF4-FFF2-40B4-BE49-F238E27FC236}">
                  <a16:creationId xmlns:a16="http://schemas.microsoft.com/office/drawing/2014/main" id="{B93CFF1B-5261-4D48-B09E-E73463C14476}"/>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0" name="Freeform 217">
              <a:extLst>
                <a:ext uri="{FF2B5EF4-FFF2-40B4-BE49-F238E27FC236}">
                  <a16:creationId xmlns:a16="http://schemas.microsoft.com/office/drawing/2014/main" id="{B6264570-7536-47D0-A73E-33EB779E0B10}"/>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1" name="Freeform 218">
              <a:extLst>
                <a:ext uri="{FF2B5EF4-FFF2-40B4-BE49-F238E27FC236}">
                  <a16:creationId xmlns:a16="http://schemas.microsoft.com/office/drawing/2014/main" id="{BFF40AAF-2D13-47AD-A98B-6981BE91D011}"/>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2" name="Freeform 219">
              <a:extLst>
                <a:ext uri="{FF2B5EF4-FFF2-40B4-BE49-F238E27FC236}">
                  <a16:creationId xmlns:a16="http://schemas.microsoft.com/office/drawing/2014/main" id="{D6192DFB-826F-4A57-9167-1CCD73480D6C}"/>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3" name="Freeform 220">
              <a:extLst>
                <a:ext uri="{FF2B5EF4-FFF2-40B4-BE49-F238E27FC236}">
                  <a16:creationId xmlns:a16="http://schemas.microsoft.com/office/drawing/2014/main" id="{D3F0BE06-3221-49EC-8E67-DFB9F892BDE4}"/>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4" name="Freeform 221">
              <a:extLst>
                <a:ext uri="{FF2B5EF4-FFF2-40B4-BE49-F238E27FC236}">
                  <a16:creationId xmlns:a16="http://schemas.microsoft.com/office/drawing/2014/main" id="{C1A46259-F362-4722-989B-EB86EF43E8FE}"/>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 name="Freeform 222">
              <a:extLst>
                <a:ext uri="{FF2B5EF4-FFF2-40B4-BE49-F238E27FC236}">
                  <a16:creationId xmlns:a16="http://schemas.microsoft.com/office/drawing/2014/main" id="{48AE7F4F-A7D1-41B7-86D8-33A4E4B40FEE}"/>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6" name="Freeform 223">
              <a:extLst>
                <a:ext uri="{FF2B5EF4-FFF2-40B4-BE49-F238E27FC236}">
                  <a16:creationId xmlns:a16="http://schemas.microsoft.com/office/drawing/2014/main" id="{99050739-6641-4B35-B582-77CF5E31E910}"/>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7" name="Freeform 224">
              <a:extLst>
                <a:ext uri="{FF2B5EF4-FFF2-40B4-BE49-F238E27FC236}">
                  <a16:creationId xmlns:a16="http://schemas.microsoft.com/office/drawing/2014/main" id="{5633715A-78D0-475E-B5A0-9940A419EF26}"/>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8" name="Freeform 225">
              <a:extLst>
                <a:ext uri="{FF2B5EF4-FFF2-40B4-BE49-F238E27FC236}">
                  <a16:creationId xmlns:a16="http://schemas.microsoft.com/office/drawing/2014/main" id="{4C721670-6A5C-4A7C-BD23-F39FC86B89C0}"/>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9" name="Freeform 226">
              <a:extLst>
                <a:ext uri="{FF2B5EF4-FFF2-40B4-BE49-F238E27FC236}">
                  <a16:creationId xmlns:a16="http://schemas.microsoft.com/office/drawing/2014/main" id="{2BC3F918-0140-4AE0-A51A-048C3E8A472F}"/>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0" name="Freeform 227">
              <a:extLst>
                <a:ext uri="{FF2B5EF4-FFF2-40B4-BE49-F238E27FC236}">
                  <a16:creationId xmlns:a16="http://schemas.microsoft.com/office/drawing/2014/main" id="{E06EEDF3-DF37-4AEA-9EB4-DF2F902C50C9}"/>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1" name="Freeform 228">
              <a:extLst>
                <a:ext uri="{FF2B5EF4-FFF2-40B4-BE49-F238E27FC236}">
                  <a16:creationId xmlns:a16="http://schemas.microsoft.com/office/drawing/2014/main" id="{FADBD45B-6C84-4C68-8B51-847147D1FC19}"/>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2" name="Freeform 229">
              <a:extLst>
                <a:ext uri="{FF2B5EF4-FFF2-40B4-BE49-F238E27FC236}">
                  <a16:creationId xmlns:a16="http://schemas.microsoft.com/office/drawing/2014/main" id="{5F1DF342-E87F-4565-B904-EF84CCD4E10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3" name="Freeform 230">
              <a:extLst>
                <a:ext uri="{FF2B5EF4-FFF2-40B4-BE49-F238E27FC236}">
                  <a16:creationId xmlns:a16="http://schemas.microsoft.com/office/drawing/2014/main" id="{699B08E1-7298-4ABA-926C-122836747A41}"/>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4" name="Freeform 231">
              <a:extLst>
                <a:ext uri="{FF2B5EF4-FFF2-40B4-BE49-F238E27FC236}">
                  <a16:creationId xmlns:a16="http://schemas.microsoft.com/office/drawing/2014/main" id="{92E5CA6E-5FDC-4A02-97A6-AFBDDA2016D0}"/>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5" name="Freeform 232">
              <a:extLst>
                <a:ext uri="{FF2B5EF4-FFF2-40B4-BE49-F238E27FC236}">
                  <a16:creationId xmlns:a16="http://schemas.microsoft.com/office/drawing/2014/main" id="{CC8CF27E-50B4-4963-8133-EEFEA33ACC08}"/>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6" name="Freeform 233">
              <a:extLst>
                <a:ext uri="{FF2B5EF4-FFF2-40B4-BE49-F238E27FC236}">
                  <a16:creationId xmlns:a16="http://schemas.microsoft.com/office/drawing/2014/main" id="{27F2E4D2-585D-4BFA-B37E-37E471F748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7" name="Freeform 234">
              <a:extLst>
                <a:ext uri="{FF2B5EF4-FFF2-40B4-BE49-F238E27FC236}">
                  <a16:creationId xmlns:a16="http://schemas.microsoft.com/office/drawing/2014/main" id="{2CC79D92-5132-4B8A-8AA3-A156D2D9A2AF}"/>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8" name="Freeform 235">
              <a:extLst>
                <a:ext uri="{FF2B5EF4-FFF2-40B4-BE49-F238E27FC236}">
                  <a16:creationId xmlns:a16="http://schemas.microsoft.com/office/drawing/2014/main" id="{AD344448-1E40-4240-AB8A-3A1E75DFAACB}"/>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9" name="Freeform 236">
              <a:extLst>
                <a:ext uri="{FF2B5EF4-FFF2-40B4-BE49-F238E27FC236}">
                  <a16:creationId xmlns:a16="http://schemas.microsoft.com/office/drawing/2014/main" id="{A7FEDA91-82EF-4DB0-9458-BD02CFB9016C}"/>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0" name="Freeform 237">
              <a:extLst>
                <a:ext uri="{FF2B5EF4-FFF2-40B4-BE49-F238E27FC236}">
                  <a16:creationId xmlns:a16="http://schemas.microsoft.com/office/drawing/2014/main" id="{963B1710-BBE1-4964-96AD-81592A893418}"/>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1" name="Freeform 238">
              <a:extLst>
                <a:ext uri="{FF2B5EF4-FFF2-40B4-BE49-F238E27FC236}">
                  <a16:creationId xmlns:a16="http://schemas.microsoft.com/office/drawing/2014/main" id="{2A2DA9AC-11A4-4795-876B-7A857613AE50}"/>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2" name="Freeform 239">
              <a:extLst>
                <a:ext uri="{FF2B5EF4-FFF2-40B4-BE49-F238E27FC236}">
                  <a16:creationId xmlns:a16="http://schemas.microsoft.com/office/drawing/2014/main" id="{C27C08D5-EFC6-41EC-A2A9-8A2041660C4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3" name="Freeform 240">
              <a:extLst>
                <a:ext uri="{FF2B5EF4-FFF2-40B4-BE49-F238E27FC236}">
                  <a16:creationId xmlns:a16="http://schemas.microsoft.com/office/drawing/2014/main" id="{CF29BC36-C3E3-430A-8105-28FEBD278432}"/>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4" name="Freeform 241">
              <a:extLst>
                <a:ext uri="{FF2B5EF4-FFF2-40B4-BE49-F238E27FC236}">
                  <a16:creationId xmlns:a16="http://schemas.microsoft.com/office/drawing/2014/main" id="{DA0309C7-8AC6-46B1-BDB6-46F6A6929ADE}"/>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5" name="Freeform 242">
              <a:extLst>
                <a:ext uri="{FF2B5EF4-FFF2-40B4-BE49-F238E27FC236}">
                  <a16:creationId xmlns:a16="http://schemas.microsoft.com/office/drawing/2014/main" id="{1CCF21DE-1755-4FB2-85D4-7E9254C6FC72}"/>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6" name="Freeform 243">
              <a:extLst>
                <a:ext uri="{FF2B5EF4-FFF2-40B4-BE49-F238E27FC236}">
                  <a16:creationId xmlns:a16="http://schemas.microsoft.com/office/drawing/2014/main" id="{2C0CD9D6-B068-41F9-9496-CDBBA5C258F7}"/>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7" name="Freeform 244">
              <a:extLst>
                <a:ext uri="{FF2B5EF4-FFF2-40B4-BE49-F238E27FC236}">
                  <a16:creationId xmlns:a16="http://schemas.microsoft.com/office/drawing/2014/main" id="{73AACE9A-5A4A-4727-8B86-254599E1997E}"/>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8" name="Freeform 245">
              <a:extLst>
                <a:ext uri="{FF2B5EF4-FFF2-40B4-BE49-F238E27FC236}">
                  <a16:creationId xmlns:a16="http://schemas.microsoft.com/office/drawing/2014/main" id="{EEDD1585-97EC-4731-B635-2479875F44C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9" name="Freeform 246">
              <a:extLst>
                <a:ext uri="{FF2B5EF4-FFF2-40B4-BE49-F238E27FC236}">
                  <a16:creationId xmlns:a16="http://schemas.microsoft.com/office/drawing/2014/main" id="{C4725AB5-2399-4578-AD76-7D6660D33A3B}"/>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0" name="Freeform 247">
              <a:extLst>
                <a:ext uri="{FF2B5EF4-FFF2-40B4-BE49-F238E27FC236}">
                  <a16:creationId xmlns:a16="http://schemas.microsoft.com/office/drawing/2014/main" id="{7A5C2B23-7BA1-4991-8029-485D88CF073E}"/>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1" name="Freeform 248">
              <a:extLst>
                <a:ext uri="{FF2B5EF4-FFF2-40B4-BE49-F238E27FC236}">
                  <a16:creationId xmlns:a16="http://schemas.microsoft.com/office/drawing/2014/main" id="{14A10A62-3FD1-40CF-B185-5CDBA7AAB5C8}"/>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2" name="Freeform 249">
              <a:extLst>
                <a:ext uri="{FF2B5EF4-FFF2-40B4-BE49-F238E27FC236}">
                  <a16:creationId xmlns:a16="http://schemas.microsoft.com/office/drawing/2014/main" id="{4D12A1D2-D048-4BE9-9D15-DE37F3772F77}"/>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3" name="Freeform 250">
              <a:extLst>
                <a:ext uri="{FF2B5EF4-FFF2-40B4-BE49-F238E27FC236}">
                  <a16:creationId xmlns:a16="http://schemas.microsoft.com/office/drawing/2014/main" id="{C33316FB-18DC-4CF2-9C9A-7D99C5229DBD}"/>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4" name="Freeform 251">
              <a:extLst>
                <a:ext uri="{FF2B5EF4-FFF2-40B4-BE49-F238E27FC236}">
                  <a16:creationId xmlns:a16="http://schemas.microsoft.com/office/drawing/2014/main" id="{BCE1A3E9-6193-421B-8D2A-C9A95C068BAE}"/>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5" name="Freeform 252">
              <a:extLst>
                <a:ext uri="{FF2B5EF4-FFF2-40B4-BE49-F238E27FC236}">
                  <a16:creationId xmlns:a16="http://schemas.microsoft.com/office/drawing/2014/main" id="{7AB0D6C2-C06E-460D-A30D-6C37289E8BAB}"/>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6" name="Freeform 253">
              <a:extLst>
                <a:ext uri="{FF2B5EF4-FFF2-40B4-BE49-F238E27FC236}">
                  <a16:creationId xmlns:a16="http://schemas.microsoft.com/office/drawing/2014/main" id="{B99E62C0-381F-479C-9B58-F729B8461EA4}"/>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7" name="Freeform 254">
              <a:extLst>
                <a:ext uri="{FF2B5EF4-FFF2-40B4-BE49-F238E27FC236}">
                  <a16:creationId xmlns:a16="http://schemas.microsoft.com/office/drawing/2014/main" id="{EA6E6C7B-7452-4640-B870-A7F51615F6C1}"/>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8" name="Freeform 255">
              <a:extLst>
                <a:ext uri="{FF2B5EF4-FFF2-40B4-BE49-F238E27FC236}">
                  <a16:creationId xmlns:a16="http://schemas.microsoft.com/office/drawing/2014/main" id="{D626B140-9822-4AD9-966F-AF6987DF1B05}"/>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9" name="Freeform 256">
              <a:extLst>
                <a:ext uri="{FF2B5EF4-FFF2-40B4-BE49-F238E27FC236}">
                  <a16:creationId xmlns:a16="http://schemas.microsoft.com/office/drawing/2014/main" id="{863D6707-E4AE-4DDE-8AD8-338C7E214B5D}"/>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0" name="Freeform 257">
              <a:extLst>
                <a:ext uri="{FF2B5EF4-FFF2-40B4-BE49-F238E27FC236}">
                  <a16:creationId xmlns:a16="http://schemas.microsoft.com/office/drawing/2014/main" id="{6F053F4C-C481-48E6-A08E-5798C78431BC}"/>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1" name="Freeform 258">
              <a:extLst>
                <a:ext uri="{FF2B5EF4-FFF2-40B4-BE49-F238E27FC236}">
                  <a16:creationId xmlns:a16="http://schemas.microsoft.com/office/drawing/2014/main" id="{5941F091-CA47-4A89-9886-3265605A79E4}"/>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2" name="Freeform 259">
              <a:extLst>
                <a:ext uri="{FF2B5EF4-FFF2-40B4-BE49-F238E27FC236}">
                  <a16:creationId xmlns:a16="http://schemas.microsoft.com/office/drawing/2014/main" id="{D4AB62BC-F81D-4AB0-A72B-08C5A0105524}"/>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3" name="Freeform 260">
              <a:extLst>
                <a:ext uri="{FF2B5EF4-FFF2-40B4-BE49-F238E27FC236}">
                  <a16:creationId xmlns:a16="http://schemas.microsoft.com/office/drawing/2014/main" id="{F99CF2D1-99FB-4AFD-9297-B0E86BFF6B9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4" name="Freeform 261">
              <a:extLst>
                <a:ext uri="{FF2B5EF4-FFF2-40B4-BE49-F238E27FC236}">
                  <a16:creationId xmlns:a16="http://schemas.microsoft.com/office/drawing/2014/main" id="{BD250915-832C-4141-AEE7-AEEEEB5C9255}"/>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5" name="Freeform 262">
              <a:extLst>
                <a:ext uri="{FF2B5EF4-FFF2-40B4-BE49-F238E27FC236}">
                  <a16:creationId xmlns:a16="http://schemas.microsoft.com/office/drawing/2014/main" id="{FD11DDF6-F61F-468D-B4E2-8621F2A86AC1}"/>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6" name="Freeform 263">
              <a:extLst>
                <a:ext uri="{FF2B5EF4-FFF2-40B4-BE49-F238E27FC236}">
                  <a16:creationId xmlns:a16="http://schemas.microsoft.com/office/drawing/2014/main" id="{CF1AC862-6E37-48AF-8609-63D306CC7709}"/>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7" name="Freeform 264">
              <a:extLst>
                <a:ext uri="{FF2B5EF4-FFF2-40B4-BE49-F238E27FC236}">
                  <a16:creationId xmlns:a16="http://schemas.microsoft.com/office/drawing/2014/main" id="{55957F25-A0D0-4FFE-83FE-98C1C5309003}"/>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8" name="Freeform 265">
              <a:extLst>
                <a:ext uri="{FF2B5EF4-FFF2-40B4-BE49-F238E27FC236}">
                  <a16:creationId xmlns:a16="http://schemas.microsoft.com/office/drawing/2014/main" id="{AA44F8B6-2B8F-4A61-93AD-F7D0AB47A6FF}"/>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9" name="Freeform 266">
              <a:extLst>
                <a:ext uri="{FF2B5EF4-FFF2-40B4-BE49-F238E27FC236}">
                  <a16:creationId xmlns:a16="http://schemas.microsoft.com/office/drawing/2014/main" id="{8003A7A0-B6C6-4307-9EB4-72D906910CC9}"/>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0" name="Freeform 267">
              <a:extLst>
                <a:ext uri="{FF2B5EF4-FFF2-40B4-BE49-F238E27FC236}">
                  <a16:creationId xmlns:a16="http://schemas.microsoft.com/office/drawing/2014/main" id="{6DEDF94B-B28B-4A2A-AE3D-3D774D91FB20}"/>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1" name="Freeform 268">
              <a:extLst>
                <a:ext uri="{FF2B5EF4-FFF2-40B4-BE49-F238E27FC236}">
                  <a16:creationId xmlns:a16="http://schemas.microsoft.com/office/drawing/2014/main" id="{08B7BB09-731C-401A-805D-CD475D7AEC98}"/>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2" name="Freeform 269">
              <a:extLst>
                <a:ext uri="{FF2B5EF4-FFF2-40B4-BE49-F238E27FC236}">
                  <a16:creationId xmlns:a16="http://schemas.microsoft.com/office/drawing/2014/main" id="{D0485791-A14E-4B44-AC9E-A9CB91D975D2}"/>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3" name="Freeform 270">
              <a:extLst>
                <a:ext uri="{FF2B5EF4-FFF2-40B4-BE49-F238E27FC236}">
                  <a16:creationId xmlns:a16="http://schemas.microsoft.com/office/drawing/2014/main" id="{5355ADEE-5759-445D-8E4C-81E1330A824F}"/>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4" name="Freeform 271">
              <a:extLst>
                <a:ext uri="{FF2B5EF4-FFF2-40B4-BE49-F238E27FC236}">
                  <a16:creationId xmlns:a16="http://schemas.microsoft.com/office/drawing/2014/main" id="{89A04217-8928-4817-B97A-FA67DCD7B0AF}"/>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5" name="Freeform 272">
              <a:extLst>
                <a:ext uri="{FF2B5EF4-FFF2-40B4-BE49-F238E27FC236}">
                  <a16:creationId xmlns:a16="http://schemas.microsoft.com/office/drawing/2014/main" id="{060385A9-88B4-4E19-9101-3ACB07C04432}"/>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6" name="Freeform 273">
              <a:extLst>
                <a:ext uri="{FF2B5EF4-FFF2-40B4-BE49-F238E27FC236}">
                  <a16:creationId xmlns:a16="http://schemas.microsoft.com/office/drawing/2014/main" id="{A8456C53-CCBE-41B2-8AF3-CAB63D542426}"/>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7" name="Freeform 274">
              <a:extLst>
                <a:ext uri="{FF2B5EF4-FFF2-40B4-BE49-F238E27FC236}">
                  <a16:creationId xmlns:a16="http://schemas.microsoft.com/office/drawing/2014/main" id="{B3E956BC-A609-4E2E-AE84-3C8A8B43A7B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8" name="Freeform 275">
              <a:extLst>
                <a:ext uri="{FF2B5EF4-FFF2-40B4-BE49-F238E27FC236}">
                  <a16:creationId xmlns:a16="http://schemas.microsoft.com/office/drawing/2014/main" id="{B7417FB8-3E97-4C11-9E27-D5AA65E5AF75}"/>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9" name="Freeform 276">
              <a:extLst>
                <a:ext uri="{FF2B5EF4-FFF2-40B4-BE49-F238E27FC236}">
                  <a16:creationId xmlns:a16="http://schemas.microsoft.com/office/drawing/2014/main" id="{FFEDA751-6414-482C-B765-41528A3C8987}"/>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0" name="Freeform 277">
              <a:extLst>
                <a:ext uri="{FF2B5EF4-FFF2-40B4-BE49-F238E27FC236}">
                  <a16:creationId xmlns:a16="http://schemas.microsoft.com/office/drawing/2014/main" id="{D2572599-7D01-4960-898C-BB76676EB605}"/>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1" name="Freeform 278">
              <a:extLst>
                <a:ext uri="{FF2B5EF4-FFF2-40B4-BE49-F238E27FC236}">
                  <a16:creationId xmlns:a16="http://schemas.microsoft.com/office/drawing/2014/main" id="{FB683D05-209C-4488-9D4E-C7878BA4067E}"/>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2" name="Freeform 279">
              <a:extLst>
                <a:ext uri="{FF2B5EF4-FFF2-40B4-BE49-F238E27FC236}">
                  <a16:creationId xmlns:a16="http://schemas.microsoft.com/office/drawing/2014/main" id="{BFCE1975-80FA-4645-99A5-F8E5F92A8E58}"/>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3" name="Freeform 280">
              <a:extLst>
                <a:ext uri="{FF2B5EF4-FFF2-40B4-BE49-F238E27FC236}">
                  <a16:creationId xmlns:a16="http://schemas.microsoft.com/office/drawing/2014/main" id="{7A537B22-A1D3-4815-BDDD-27F6F47EBFF7}"/>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4" name="Freeform 281">
              <a:extLst>
                <a:ext uri="{FF2B5EF4-FFF2-40B4-BE49-F238E27FC236}">
                  <a16:creationId xmlns:a16="http://schemas.microsoft.com/office/drawing/2014/main" id="{DE1B7882-5767-45BD-94B9-805B358CA6A1}"/>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5" name="Freeform 282">
              <a:extLst>
                <a:ext uri="{FF2B5EF4-FFF2-40B4-BE49-F238E27FC236}">
                  <a16:creationId xmlns:a16="http://schemas.microsoft.com/office/drawing/2014/main" id="{23C7E348-B8D7-4AF3-A26E-5D272F423E40}"/>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6" name="Freeform 283">
              <a:extLst>
                <a:ext uri="{FF2B5EF4-FFF2-40B4-BE49-F238E27FC236}">
                  <a16:creationId xmlns:a16="http://schemas.microsoft.com/office/drawing/2014/main" id="{C9DB6606-143B-4BBD-93D5-3CEE8CF47446}"/>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7" name="Freeform 284">
              <a:extLst>
                <a:ext uri="{FF2B5EF4-FFF2-40B4-BE49-F238E27FC236}">
                  <a16:creationId xmlns:a16="http://schemas.microsoft.com/office/drawing/2014/main" id="{A02317CB-C980-44DC-9F9C-957EAF9A9CA1}"/>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8" name="Freeform 285">
              <a:extLst>
                <a:ext uri="{FF2B5EF4-FFF2-40B4-BE49-F238E27FC236}">
                  <a16:creationId xmlns:a16="http://schemas.microsoft.com/office/drawing/2014/main" id="{483F1513-FEB8-47DE-B785-981D20D7397D}"/>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9" name="Freeform 286">
              <a:extLst>
                <a:ext uri="{FF2B5EF4-FFF2-40B4-BE49-F238E27FC236}">
                  <a16:creationId xmlns:a16="http://schemas.microsoft.com/office/drawing/2014/main" id="{5E4A3FCE-0485-4E33-9395-2CA412DD4F83}"/>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0" name="Freeform 287">
              <a:extLst>
                <a:ext uri="{FF2B5EF4-FFF2-40B4-BE49-F238E27FC236}">
                  <a16:creationId xmlns:a16="http://schemas.microsoft.com/office/drawing/2014/main" id="{08753AA8-C12B-4CA3-A279-772DFE2277D1}"/>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1" name="Freeform 288">
              <a:extLst>
                <a:ext uri="{FF2B5EF4-FFF2-40B4-BE49-F238E27FC236}">
                  <a16:creationId xmlns:a16="http://schemas.microsoft.com/office/drawing/2014/main" id="{7702DAE9-4994-4D22-92FD-628889DD66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2" name="Freeform 289">
              <a:extLst>
                <a:ext uri="{FF2B5EF4-FFF2-40B4-BE49-F238E27FC236}">
                  <a16:creationId xmlns:a16="http://schemas.microsoft.com/office/drawing/2014/main" id="{CE4F4708-DD62-4FC4-BC8D-1C65D47371FF}"/>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3" name="Freeform 290">
              <a:extLst>
                <a:ext uri="{FF2B5EF4-FFF2-40B4-BE49-F238E27FC236}">
                  <a16:creationId xmlns:a16="http://schemas.microsoft.com/office/drawing/2014/main" id="{6FC1D399-3CB6-44A0-972A-223A2AFDC29F}"/>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4" name="Freeform 291">
              <a:extLst>
                <a:ext uri="{FF2B5EF4-FFF2-40B4-BE49-F238E27FC236}">
                  <a16:creationId xmlns:a16="http://schemas.microsoft.com/office/drawing/2014/main" id="{14D84868-C4B0-485C-B491-46B057FAE41A}"/>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5" name="Freeform 292">
              <a:extLst>
                <a:ext uri="{FF2B5EF4-FFF2-40B4-BE49-F238E27FC236}">
                  <a16:creationId xmlns:a16="http://schemas.microsoft.com/office/drawing/2014/main" id="{F07AC749-51E0-4C07-9F2F-FD521DDD74FC}"/>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6" name="Freeform 293">
              <a:extLst>
                <a:ext uri="{FF2B5EF4-FFF2-40B4-BE49-F238E27FC236}">
                  <a16:creationId xmlns:a16="http://schemas.microsoft.com/office/drawing/2014/main" id="{D3FCBCA3-2F84-48DB-94D4-83939FA64F8E}"/>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7" name="Freeform 294">
              <a:extLst>
                <a:ext uri="{FF2B5EF4-FFF2-40B4-BE49-F238E27FC236}">
                  <a16:creationId xmlns:a16="http://schemas.microsoft.com/office/drawing/2014/main" id="{138A3AE0-DB74-47C6-9292-B1ECD0628488}"/>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8" name="Freeform 295">
              <a:extLst>
                <a:ext uri="{FF2B5EF4-FFF2-40B4-BE49-F238E27FC236}">
                  <a16:creationId xmlns:a16="http://schemas.microsoft.com/office/drawing/2014/main" id="{79BFAFCC-1991-4FB1-ABAB-A89A0F80E6A8}"/>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9" name="Freeform 296">
              <a:extLst>
                <a:ext uri="{FF2B5EF4-FFF2-40B4-BE49-F238E27FC236}">
                  <a16:creationId xmlns:a16="http://schemas.microsoft.com/office/drawing/2014/main" id="{878756B9-A3FF-45D7-96EA-D1FD0E7CA584}"/>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0" name="Freeform 297">
              <a:extLst>
                <a:ext uri="{FF2B5EF4-FFF2-40B4-BE49-F238E27FC236}">
                  <a16:creationId xmlns:a16="http://schemas.microsoft.com/office/drawing/2014/main" id="{562E3697-BFC9-4D83-9187-F221BD74AFAF}"/>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1" name="Freeform 298">
              <a:extLst>
                <a:ext uri="{FF2B5EF4-FFF2-40B4-BE49-F238E27FC236}">
                  <a16:creationId xmlns:a16="http://schemas.microsoft.com/office/drawing/2014/main" id="{41FF93D5-D38D-4ADB-A3D2-2D2FF20B8A95}"/>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2" name="Freeform 299">
              <a:extLst>
                <a:ext uri="{FF2B5EF4-FFF2-40B4-BE49-F238E27FC236}">
                  <a16:creationId xmlns:a16="http://schemas.microsoft.com/office/drawing/2014/main" id="{DAA0D1B1-FD60-47D5-A216-18DF6688C10E}"/>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3" name="Freeform 300">
              <a:extLst>
                <a:ext uri="{FF2B5EF4-FFF2-40B4-BE49-F238E27FC236}">
                  <a16:creationId xmlns:a16="http://schemas.microsoft.com/office/drawing/2014/main" id="{8884E7A9-E253-4592-86D3-D3D5170EA8D2}"/>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4" name="Freeform 301">
              <a:extLst>
                <a:ext uri="{FF2B5EF4-FFF2-40B4-BE49-F238E27FC236}">
                  <a16:creationId xmlns:a16="http://schemas.microsoft.com/office/drawing/2014/main" id="{E9E07AE3-A9CB-40A3-9B41-23790745AF1E}"/>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5" name="Freeform 302">
              <a:extLst>
                <a:ext uri="{FF2B5EF4-FFF2-40B4-BE49-F238E27FC236}">
                  <a16:creationId xmlns:a16="http://schemas.microsoft.com/office/drawing/2014/main" id="{DDC8709F-24C3-46F4-9225-C82AFC54E3DC}"/>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6" name="Freeform 303">
              <a:extLst>
                <a:ext uri="{FF2B5EF4-FFF2-40B4-BE49-F238E27FC236}">
                  <a16:creationId xmlns:a16="http://schemas.microsoft.com/office/drawing/2014/main" id="{11940141-F3E8-4256-9CE1-3CCEEA9B7BB7}"/>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7" name="Freeform 304">
              <a:extLst>
                <a:ext uri="{FF2B5EF4-FFF2-40B4-BE49-F238E27FC236}">
                  <a16:creationId xmlns:a16="http://schemas.microsoft.com/office/drawing/2014/main" id="{44F6015F-06DB-4FFD-8D9A-A5C29CC155D3}"/>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8" name="Freeform 305">
              <a:extLst>
                <a:ext uri="{FF2B5EF4-FFF2-40B4-BE49-F238E27FC236}">
                  <a16:creationId xmlns:a16="http://schemas.microsoft.com/office/drawing/2014/main" id="{2918E95F-F6F4-490D-A872-F15E0BC064BF}"/>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grpSp>
      <p:sp>
        <p:nvSpPr>
          <p:cNvPr id="519" name="TextBox 518">
            <a:extLst>
              <a:ext uri="{FF2B5EF4-FFF2-40B4-BE49-F238E27FC236}">
                <a16:creationId xmlns:a16="http://schemas.microsoft.com/office/drawing/2014/main" id="{8E3932A1-960A-4099-8D31-F2C7461090BD}"/>
              </a:ext>
            </a:extLst>
          </p:cNvPr>
          <p:cNvSpPr txBox="1"/>
          <p:nvPr/>
        </p:nvSpPr>
        <p:spPr>
          <a:xfrm>
            <a:off x="5457825" y="2256302"/>
            <a:ext cx="618919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hia sẻ số nhịp đập của tim mà em đếm được.</a:t>
            </a:r>
          </a:p>
        </p:txBody>
      </p:sp>
      <p:sp>
        <p:nvSpPr>
          <p:cNvPr id="520" name="TextBox 519">
            <a:extLst>
              <a:ext uri="{FF2B5EF4-FFF2-40B4-BE49-F238E27FC236}">
                <a16:creationId xmlns:a16="http://schemas.microsoft.com/office/drawing/2014/main" id="{70A99AD9-5439-4567-B2CF-E09D7BC2F980}"/>
              </a:ext>
            </a:extLst>
          </p:cNvPr>
          <p:cNvSpPr txBox="1"/>
          <p:nvPr/>
        </p:nvSpPr>
        <p:spPr>
          <a:xfrm>
            <a:off x="4943475" y="3589976"/>
            <a:ext cx="621930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BACC6">
                    <a:lumMod val="50000"/>
                  </a:srgbClr>
                </a:solidFill>
                <a:effectLst/>
                <a:uLnTx/>
                <a:uFillTx/>
                <a:latin typeface="Calibri" panose="020F0502020204030204" pitchFamily="34" charset="0"/>
                <a:ea typeface="+mn-ea"/>
                <a:cs typeface="Calibri" panose="020F0502020204030204" pitchFamily="34" charset="0"/>
              </a:rPr>
              <a:t>Tại sao khi vận động số nhịp đập của tim lại tăng cao hơn.</a:t>
            </a:r>
          </a:p>
        </p:txBody>
      </p:sp>
      <p:grpSp>
        <p:nvGrpSpPr>
          <p:cNvPr id="521" name="Group 520">
            <a:extLst>
              <a:ext uri="{FF2B5EF4-FFF2-40B4-BE49-F238E27FC236}">
                <a16:creationId xmlns:a16="http://schemas.microsoft.com/office/drawing/2014/main" id="{377AAD0E-B348-469A-AE5D-1534CA3D554A}"/>
              </a:ext>
            </a:extLst>
          </p:cNvPr>
          <p:cNvGrpSpPr/>
          <p:nvPr/>
        </p:nvGrpSpPr>
        <p:grpSpPr>
          <a:xfrm>
            <a:off x="4493685" y="2242842"/>
            <a:ext cx="1074057" cy="608042"/>
            <a:chOff x="4493685" y="2242842"/>
            <a:chExt cx="1074057" cy="608042"/>
          </a:xfrm>
        </p:grpSpPr>
        <p:sp>
          <p:nvSpPr>
            <p:cNvPr id="522" name="Rectangle: Rounded Corners 521">
              <a:extLst>
                <a:ext uri="{FF2B5EF4-FFF2-40B4-BE49-F238E27FC236}">
                  <a16:creationId xmlns:a16="http://schemas.microsoft.com/office/drawing/2014/main" id="{80713F64-5F18-4C37-BCBD-F6353035EC62}"/>
                </a:ext>
              </a:extLst>
            </p:cNvPr>
            <p:cNvSpPr/>
            <p:nvPr/>
          </p:nvSpPr>
          <p:spPr>
            <a:xfrm>
              <a:off x="4566349" y="2242842"/>
              <a:ext cx="885711" cy="573297"/>
            </a:xfrm>
            <a:prstGeom prst="roundRect">
              <a:avLst/>
            </a:prstGeom>
            <a:solidFill>
              <a:schemeClr val="accent4">
                <a:lumMod val="60000"/>
                <a:lumOff val="40000"/>
                <a:alpha val="83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Arial" panose="020B0604020202020204" pitchFamily="34" charset="0"/>
                <a:ea typeface="+mn-ea"/>
                <a:cs typeface="+mn-cs"/>
              </a:endParaRPr>
            </a:p>
          </p:txBody>
        </p:sp>
        <p:sp>
          <p:nvSpPr>
            <p:cNvPr id="523" name="文本框 6">
              <a:extLst>
                <a:ext uri="{FF2B5EF4-FFF2-40B4-BE49-F238E27FC236}">
                  <a16:creationId xmlns:a16="http://schemas.microsoft.com/office/drawing/2014/main" id="{3F14BDB5-5E37-40E5-9266-19A72E7D5361}"/>
                </a:ext>
              </a:extLst>
            </p:cNvPr>
            <p:cNvSpPr txBox="1"/>
            <p:nvPr/>
          </p:nvSpPr>
          <p:spPr>
            <a:xfrm>
              <a:off x="4493685" y="2266109"/>
              <a:ext cx="10740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1F497D">
                      <a:lumMod val="50000"/>
                    </a:srgbClr>
                  </a:solidFill>
                  <a:effectLst/>
                  <a:uLnTx/>
                  <a:uFillTx/>
                  <a:latin typeface="思源黑体 CN Medium" panose="020B0600000000000000" pitchFamily="34" charset="-122"/>
                  <a:ea typeface="思源黑体 CN Medium" panose="020B0600000000000000" pitchFamily="34" charset="-122"/>
                  <a:cs typeface="+mn-cs"/>
                </a:rPr>
                <a:t>01</a:t>
              </a:r>
              <a:endParaRPr kumimoji="0" lang="zh-CN" altLang="en-US" sz="3200" b="0" i="0" u="none" strike="noStrike" kern="1200" cap="none" spc="0" normalizeH="0" baseline="0" noProof="0" dirty="0">
                <a:ln>
                  <a:noFill/>
                </a:ln>
                <a:solidFill>
                  <a:srgbClr val="1F497D">
                    <a:lumMod val="50000"/>
                  </a:srgbClr>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524" name="Group 523">
            <a:extLst>
              <a:ext uri="{FF2B5EF4-FFF2-40B4-BE49-F238E27FC236}">
                <a16:creationId xmlns:a16="http://schemas.microsoft.com/office/drawing/2014/main" id="{E7396601-09FA-4E25-9BB0-00E0CC89BD03}"/>
              </a:ext>
            </a:extLst>
          </p:cNvPr>
          <p:cNvGrpSpPr/>
          <p:nvPr/>
        </p:nvGrpSpPr>
        <p:grpSpPr>
          <a:xfrm>
            <a:off x="3969428" y="3504495"/>
            <a:ext cx="1074057" cy="608042"/>
            <a:chOff x="4493685" y="2242842"/>
            <a:chExt cx="1074057" cy="608042"/>
          </a:xfrm>
        </p:grpSpPr>
        <p:sp>
          <p:nvSpPr>
            <p:cNvPr id="525" name="Rectangle: Rounded Corners 524">
              <a:extLst>
                <a:ext uri="{FF2B5EF4-FFF2-40B4-BE49-F238E27FC236}">
                  <a16:creationId xmlns:a16="http://schemas.microsoft.com/office/drawing/2014/main" id="{8DDEC8CC-2E41-4C73-99FE-14655F1A2556}"/>
                </a:ext>
              </a:extLst>
            </p:cNvPr>
            <p:cNvSpPr/>
            <p:nvPr/>
          </p:nvSpPr>
          <p:spPr>
            <a:xfrm>
              <a:off x="4566349" y="2242842"/>
              <a:ext cx="885711" cy="573297"/>
            </a:xfrm>
            <a:prstGeom prst="roundRect">
              <a:avLst/>
            </a:prstGeom>
            <a:solidFill>
              <a:schemeClr val="accent4">
                <a:lumMod val="60000"/>
                <a:lumOff val="40000"/>
                <a:alpha val="83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Arial" panose="020B0604020202020204" pitchFamily="34" charset="0"/>
                <a:ea typeface="+mn-ea"/>
                <a:cs typeface="+mn-cs"/>
              </a:endParaRPr>
            </a:p>
          </p:txBody>
        </p:sp>
        <p:sp>
          <p:nvSpPr>
            <p:cNvPr id="526" name="文本框 6">
              <a:extLst>
                <a:ext uri="{FF2B5EF4-FFF2-40B4-BE49-F238E27FC236}">
                  <a16:creationId xmlns:a16="http://schemas.microsoft.com/office/drawing/2014/main" id="{23768C8F-6EF4-4B8D-923C-2E7A6DCD9D50}"/>
                </a:ext>
              </a:extLst>
            </p:cNvPr>
            <p:cNvSpPr txBox="1"/>
            <p:nvPr/>
          </p:nvSpPr>
          <p:spPr>
            <a:xfrm>
              <a:off x="4493685" y="2266109"/>
              <a:ext cx="10740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F497D">
                      <a:lumMod val="50000"/>
                    </a:srgbClr>
                  </a:solidFill>
                  <a:effectLst/>
                  <a:uLnTx/>
                  <a:uFillTx/>
                  <a:latin typeface="思源黑体 CN Medium" panose="020B0600000000000000" pitchFamily="34" charset="-122"/>
                  <a:ea typeface="思源黑体 CN Medium" panose="020B0600000000000000" pitchFamily="34" charset="-122"/>
                  <a:cs typeface="+mn-cs"/>
                </a:rPr>
                <a:t>02</a:t>
              </a:r>
              <a:endParaRPr kumimoji="0" lang="zh-CN" altLang="en-US" sz="3200" b="0" i="0" u="none" strike="noStrike" kern="1200" cap="none" spc="0" normalizeH="0" baseline="0" noProof="0" dirty="0">
                <a:ln>
                  <a:noFill/>
                </a:ln>
                <a:solidFill>
                  <a:srgbClr val="1F497D">
                    <a:lumMod val="50000"/>
                  </a:srgbClr>
                </a:solidFill>
                <a:effectLst/>
                <a:uLnTx/>
                <a:uFillTx/>
                <a:latin typeface="思源黑体 CN Medium" panose="020B0600000000000000" pitchFamily="34" charset="-122"/>
                <a:ea typeface="思源黑体 CN Medium" panose="020B0600000000000000" pitchFamily="34" charset="-122"/>
                <a:cs typeface="+mn-cs"/>
              </a:endParaRPr>
            </a:p>
          </p:txBody>
        </p:sp>
      </p:grpSp>
      <p:pic>
        <p:nvPicPr>
          <p:cNvPr id="2" name="Picture 1">
            <a:extLst>
              <a:ext uri="{FF2B5EF4-FFF2-40B4-BE49-F238E27FC236}">
                <a16:creationId xmlns:a16="http://schemas.microsoft.com/office/drawing/2014/main" id="{6FAC6AF1-8BB6-4B28-9F02-54AC02BAB001}"/>
              </a:ext>
            </a:extLst>
          </p:cNvPr>
          <p:cNvPicPr>
            <a:picLocks noChangeAspect="1"/>
          </p:cNvPicPr>
          <p:nvPr/>
        </p:nvPicPr>
        <p:blipFill>
          <a:blip r:embed="rId4"/>
          <a:stretch>
            <a:fillRect/>
          </a:stretch>
        </p:blipFill>
        <p:spPr>
          <a:xfrm>
            <a:off x="2870864" y="-91921"/>
            <a:ext cx="8126672" cy="2298391"/>
          </a:xfrm>
          <a:prstGeom prst="rect">
            <a:avLst/>
          </a:prstGeom>
        </p:spPr>
      </p:pic>
      <p:pic>
        <p:nvPicPr>
          <p:cNvPr id="527" name="Picture 526">
            <a:extLst>
              <a:ext uri="{FF2B5EF4-FFF2-40B4-BE49-F238E27FC236}">
                <a16:creationId xmlns:a16="http://schemas.microsoft.com/office/drawing/2014/main" id="{3401CF5B-5A0C-408F-AE2B-E5EC800315AD}"/>
              </a:ext>
            </a:extLst>
          </p:cNvPr>
          <p:cNvPicPr>
            <a:picLocks noChangeAspect="1"/>
          </p:cNvPicPr>
          <p:nvPr/>
        </p:nvPicPr>
        <p:blipFill>
          <a:blip r:embed="rId5"/>
          <a:stretch>
            <a:fillRect/>
          </a:stretch>
        </p:blipFill>
        <p:spPr>
          <a:xfrm>
            <a:off x="97759" y="649403"/>
            <a:ext cx="3633531" cy="4663844"/>
          </a:xfrm>
          <a:prstGeom prst="rect">
            <a:avLst/>
          </a:prstGeom>
        </p:spPr>
      </p:pic>
    </p:spTree>
    <p:extLst>
      <p:ext uri="{BB962C8B-B14F-4D97-AF65-F5344CB8AC3E}">
        <p14:creationId xmlns:p14="http://schemas.microsoft.com/office/powerpoint/2010/main" val="422360584"/>
      </p:ext>
    </p:extLst>
  </p:cSld>
  <p:clrMapOvr>
    <a:masterClrMapping/>
  </p:clrMapOvr>
  <p:transition spd="slow">
    <p:cover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barn(inVertical)">
                                          <p:cBhvr>
                                            <p:cTn id="7" dur="500"/>
                                            <p:tgtEl>
                                              <p:spTgt spid="5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21"/>
                                            </p:tgtEl>
                                            <p:attrNameLst>
                                              <p:attrName>style.visibility</p:attrName>
                                            </p:attrNameLst>
                                          </p:cBhvr>
                                          <p:to>
                                            <p:strVal val="visible"/>
                                          </p:to>
                                        </p:set>
                                        <p:animEffect transition="in" filter="wipe(down)">
                                          <p:cBhvr>
                                            <p:cTn id="12" dur="435">
                                              <p:stCondLst>
                                                <p:cond delay="0"/>
                                              </p:stCondLst>
                                            </p:cTn>
                                            <p:tgtEl>
                                              <p:spTgt spid="521"/>
                                            </p:tgtEl>
                                          </p:cBhvr>
                                        </p:animEffect>
                                        <p:anim calcmode="lin" valueType="num">
                                          <p:cBhvr>
                                            <p:cTn id="13" dur="1367" tmFilter="0,0; 0.14,0.36; 0.43,0.73; 0.71,0.91; 1.0,1.0">
                                              <p:stCondLst>
                                                <p:cond delay="0"/>
                                              </p:stCondLst>
                                            </p:cTn>
                                            <p:tgtEl>
                                              <p:spTgt spid="521"/>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521"/>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521"/>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521"/>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521"/>
                                            </p:tgtEl>
                                            <p:attrNameLst>
                                              <p:attrName>ppt_y</p:attrName>
                                            </p:attrNameLst>
                                          </p:cBhvr>
                                          <p:tavLst>
                                            <p:tav tm="0" fmla="#ppt_y-sin(pi*$)/81">
                                              <p:val>
                                                <p:fltVal val="0"/>
                                              </p:val>
                                            </p:tav>
                                            <p:tav tm="100000">
                                              <p:val>
                                                <p:fltVal val="1"/>
                                              </p:val>
                                            </p:tav>
                                          </p:tavLst>
                                        </p:anim>
                                        <p:animScale>
                                          <p:cBhvr>
                                            <p:cTn id="18" dur="20">
                                              <p:stCondLst>
                                                <p:cond delay="487"/>
                                              </p:stCondLst>
                                            </p:cTn>
                                            <p:tgtEl>
                                              <p:spTgt spid="521"/>
                                            </p:tgtEl>
                                          </p:cBhvr>
                                          <p:to x="100000" y="60000"/>
                                        </p:animScale>
                                        <p:animScale>
                                          <p:cBhvr>
                                            <p:cTn id="19" dur="124" decel="50000">
                                              <p:stCondLst>
                                                <p:cond delay="507"/>
                                              </p:stCondLst>
                                            </p:cTn>
                                            <p:tgtEl>
                                              <p:spTgt spid="521"/>
                                            </p:tgtEl>
                                          </p:cBhvr>
                                          <p:to x="100000" y="100000"/>
                                        </p:animScale>
                                        <p:animScale>
                                          <p:cBhvr>
                                            <p:cTn id="20" dur="20">
                                              <p:stCondLst>
                                                <p:cond delay="984"/>
                                              </p:stCondLst>
                                            </p:cTn>
                                            <p:tgtEl>
                                              <p:spTgt spid="521"/>
                                            </p:tgtEl>
                                          </p:cBhvr>
                                          <p:to x="100000" y="80000"/>
                                        </p:animScale>
                                        <p:animScale>
                                          <p:cBhvr>
                                            <p:cTn id="21" dur="124" decel="50000">
                                              <p:stCondLst>
                                                <p:cond delay="1004"/>
                                              </p:stCondLst>
                                            </p:cTn>
                                            <p:tgtEl>
                                              <p:spTgt spid="521"/>
                                            </p:tgtEl>
                                          </p:cBhvr>
                                          <p:to x="100000" y="100000"/>
                                        </p:animScale>
                                        <p:animScale>
                                          <p:cBhvr>
                                            <p:cTn id="22" dur="20">
                                              <p:stCondLst>
                                                <p:cond delay="1231"/>
                                              </p:stCondLst>
                                            </p:cTn>
                                            <p:tgtEl>
                                              <p:spTgt spid="521"/>
                                            </p:tgtEl>
                                          </p:cBhvr>
                                          <p:to x="100000" y="90000"/>
                                        </p:animScale>
                                        <p:animScale>
                                          <p:cBhvr>
                                            <p:cTn id="23" dur="124" decel="50000">
                                              <p:stCondLst>
                                                <p:cond delay="1251"/>
                                              </p:stCondLst>
                                            </p:cTn>
                                            <p:tgtEl>
                                              <p:spTgt spid="521"/>
                                            </p:tgtEl>
                                          </p:cBhvr>
                                          <p:to x="100000" y="100000"/>
                                        </p:animScale>
                                        <p:animScale>
                                          <p:cBhvr>
                                            <p:cTn id="24" dur="20">
                                              <p:stCondLst>
                                                <p:cond delay="1356"/>
                                              </p:stCondLst>
                                            </p:cTn>
                                            <p:tgtEl>
                                              <p:spTgt spid="521"/>
                                            </p:tgtEl>
                                          </p:cBhvr>
                                          <p:to x="100000" y="95000"/>
                                        </p:animScale>
                                        <p:animScale>
                                          <p:cBhvr>
                                            <p:cTn id="25" dur="124" decel="50000">
                                              <p:stCondLst>
                                                <p:cond delay="1376"/>
                                              </p:stCondLst>
                                            </p:cTn>
                                            <p:tgtEl>
                                              <p:spTgt spid="521"/>
                                            </p:tgtEl>
                                          </p:cBhvr>
                                          <p:to x="100000" y="100000"/>
                                        </p:animScale>
                                      </p:childTnLst>
                                    </p:cTn>
                                  </p:par>
                                </p:childTnLst>
                              </p:cTn>
                            </p:par>
                            <p:par>
                              <p:cTn id="26" fill="hold">
                                <p:stCondLst>
                                  <p:cond delay="1500"/>
                                </p:stCondLst>
                                <p:childTnLst>
                                  <p:par>
                                    <p:cTn id="27" presetID="2" presetClass="entr" presetSubtype="4" fill="hold" grpId="0" nodeType="afterEffect" p14:presetBounceEnd="80000">
                                      <p:stCondLst>
                                        <p:cond delay="0"/>
                                      </p:stCondLst>
                                      <p:iterate type="wd">
                                        <p:tmPct val="10000"/>
                                      </p:iterate>
                                      <p:childTnLst>
                                        <p:set>
                                          <p:cBhvr>
                                            <p:cTn id="28" dur="1" fill="hold">
                                              <p:stCondLst>
                                                <p:cond delay="0"/>
                                              </p:stCondLst>
                                            </p:cTn>
                                            <p:tgtEl>
                                              <p:spTgt spid="519"/>
                                            </p:tgtEl>
                                            <p:attrNameLst>
                                              <p:attrName>style.visibility</p:attrName>
                                            </p:attrNameLst>
                                          </p:cBhvr>
                                          <p:to>
                                            <p:strVal val="visible"/>
                                          </p:to>
                                        </p:set>
                                        <p:anim calcmode="lin" valueType="num" p14:bounceEnd="80000">
                                          <p:cBhvr additive="base">
                                            <p:cTn id="29" dur="500" fill="hold"/>
                                            <p:tgtEl>
                                              <p:spTgt spid="519"/>
                                            </p:tgtEl>
                                            <p:attrNameLst>
                                              <p:attrName>ppt_x</p:attrName>
                                            </p:attrNameLst>
                                          </p:cBhvr>
                                          <p:tavLst>
                                            <p:tav tm="0">
                                              <p:val>
                                                <p:strVal val="#ppt_x"/>
                                              </p:val>
                                            </p:tav>
                                            <p:tav tm="100000">
                                              <p:val>
                                                <p:strVal val="#ppt_x"/>
                                              </p:val>
                                            </p:tav>
                                          </p:tavLst>
                                        </p:anim>
                                        <p:anim calcmode="lin" valueType="num" p14:bounceEnd="80000">
                                          <p:cBhvr additive="base">
                                            <p:cTn id="30" dur="500" fill="hold"/>
                                            <p:tgtEl>
                                              <p:spTgt spid="5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524"/>
                                            </p:tgtEl>
                                            <p:attrNameLst>
                                              <p:attrName>style.visibility</p:attrName>
                                            </p:attrNameLst>
                                          </p:cBhvr>
                                          <p:to>
                                            <p:strVal val="visible"/>
                                          </p:to>
                                        </p:set>
                                        <p:animEffect transition="in" filter="wipe(down)">
                                          <p:cBhvr>
                                            <p:cTn id="35" dur="435">
                                              <p:stCondLst>
                                                <p:cond delay="0"/>
                                              </p:stCondLst>
                                            </p:cTn>
                                            <p:tgtEl>
                                              <p:spTgt spid="524"/>
                                            </p:tgtEl>
                                          </p:cBhvr>
                                        </p:animEffect>
                                        <p:anim calcmode="lin" valueType="num">
                                          <p:cBhvr>
                                            <p:cTn id="36" dur="1367" tmFilter="0,0; 0.14,0.36; 0.43,0.73; 0.71,0.91; 1.0,1.0">
                                              <p:stCondLst>
                                                <p:cond delay="0"/>
                                              </p:stCondLst>
                                            </p:cTn>
                                            <p:tgtEl>
                                              <p:spTgt spid="524"/>
                                            </p:tgtEl>
                                            <p:attrNameLst>
                                              <p:attrName>ppt_x</p:attrName>
                                            </p:attrNameLst>
                                          </p:cBhvr>
                                          <p:tavLst>
                                            <p:tav tm="0">
                                              <p:val>
                                                <p:strVal val="#ppt_x-0.25"/>
                                              </p:val>
                                            </p:tav>
                                            <p:tav tm="100000">
                                              <p:val>
                                                <p:strVal val="#ppt_x"/>
                                              </p:val>
                                            </p:tav>
                                          </p:tavLst>
                                        </p:anim>
                                        <p:anim calcmode="lin" valueType="num">
                                          <p:cBhvr>
                                            <p:cTn id="37" dur="498" tmFilter="0.0,0.0; 0.25,0.07; 0.50,0.2; 0.75,0.467; 1.0,1.0">
                                              <p:stCondLst>
                                                <p:cond delay="0"/>
                                              </p:stCondLst>
                                            </p:cTn>
                                            <p:tgtEl>
                                              <p:spTgt spid="524"/>
                                            </p:tgtEl>
                                            <p:attrNameLst>
                                              <p:attrName>ppt_y</p:attrName>
                                            </p:attrNameLst>
                                          </p:cBhvr>
                                          <p:tavLst>
                                            <p:tav tm="0" fmla="#ppt_y-sin(pi*$)/3">
                                              <p:val>
                                                <p:fltVal val="0.5"/>
                                              </p:val>
                                            </p:tav>
                                            <p:tav tm="100000">
                                              <p:val>
                                                <p:fltVal val="1"/>
                                              </p:val>
                                            </p:tav>
                                          </p:tavLst>
                                        </p:anim>
                                        <p:anim calcmode="lin" valueType="num">
                                          <p:cBhvr>
                                            <p:cTn id="38" dur="498" tmFilter="0, 0; 0.125,0.2665; 0.25,0.4; 0.375,0.465; 0.5,0.5;  0.625,0.535; 0.75,0.6; 0.875,0.7335; 1,1">
                                              <p:stCondLst>
                                                <p:cond delay="498"/>
                                              </p:stCondLst>
                                            </p:cTn>
                                            <p:tgtEl>
                                              <p:spTgt spid="524"/>
                                            </p:tgtEl>
                                            <p:attrNameLst>
                                              <p:attrName>ppt_y</p:attrName>
                                            </p:attrNameLst>
                                          </p:cBhvr>
                                          <p:tavLst>
                                            <p:tav tm="0" fmla="#ppt_y-sin(pi*$)/9">
                                              <p:val>
                                                <p:fltVal val="0"/>
                                              </p:val>
                                            </p:tav>
                                            <p:tav tm="100000">
                                              <p:val>
                                                <p:fltVal val="1"/>
                                              </p:val>
                                            </p:tav>
                                          </p:tavLst>
                                        </p:anim>
                                        <p:anim calcmode="lin" valueType="num">
                                          <p:cBhvr>
                                            <p:cTn id="39" dur="249" tmFilter="0, 0; 0.125,0.2665; 0.25,0.4; 0.375,0.465; 0.5,0.5;  0.625,0.535; 0.75,0.6; 0.875,0.7335; 1,1">
                                              <p:stCondLst>
                                                <p:cond delay="993"/>
                                              </p:stCondLst>
                                            </p:cTn>
                                            <p:tgtEl>
                                              <p:spTgt spid="524"/>
                                            </p:tgtEl>
                                            <p:attrNameLst>
                                              <p:attrName>ppt_y</p:attrName>
                                            </p:attrNameLst>
                                          </p:cBhvr>
                                          <p:tavLst>
                                            <p:tav tm="0" fmla="#ppt_y-sin(pi*$)/27">
                                              <p:val>
                                                <p:fltVal val="0"/>
                                              </p:val>
                                            </p:tav>
                                            <p:tav tm="100000">
                                              <p:val>
                                                <p:fltVal val="1"/>
                                              </p:val>
                                            </p:tav>
                                          </p:tavLst>
                                        </p:anim>
                                        <p:anim calcmode="lin" valueType="num">
                                          <p:cBhvr>
                                            <p:cTn id="40" dur="123" tmFilter="0, 0; 0.125,0.2665; 0.25,0.4; 0.375,0.465; 0.5,0.5;  0.625,0.535; 0.75,0.6; 0.875,0.7335; 1,1">
                                              <p:stCondLst>
                                                <p:cond delay="1242"/>
                                              </p:stCondLst>
                                            </p:cTn>
                                            <p:tgtEl>
                                              <p:spTgt spid="524"/>
                                            </p:tgtEl>
                                            <p:attrNameLst>
                                              <p:attrName>ppt_y</p:attrName>
                                            </p:attrNameLst>
                                          </p:cBhvr>
                                          <p:tavLst>
                                            <p:tav tm="0" fmla="#ppt_y-sin(pi*$)/81">
                                              <p:val>
                                                <p:fltVal val="0"/>
                                              </p:val>
                                            </p:tav>
                                            <p:tav tm="100000">
                                              <p:val>
                                                <p:fltVal val="1"/>
                                              </p:val>
                                            </p:tav>
                                          </p:tavLst>
                                        </p:anim>
                                        <p:animScale>
                                          <p:cBhvr>
                                            <p:cTn id="41" dur="20">
                                              <p:stCondLst>
                                                <p:cond delay="487"/>
                                              </p:stCondLst>
                                            </p:cTn>
                                            <p:tgtEl>
                                              <p:spTgt spid="524"/>
                                            </p:tgtEl>
                                          </p:cBhvr>
                                          <p:to x="100000" y="60000"/>
                                        </p:animScale>
                                        <p:animScale>
                                          <p:cBhvr>
                                            <p:cTn id="42" dur="124" decel="50000">
                                              <p:stCondLst>
                                                <p:cond delay="507"/>
                                              </p:stCondLst>
                                            </p:cTn>
                                            <p:tgtEl>
                                              <p:spTgt spid="524"/>
                                            </p:tgtEl>
                                          </p:cBhvr>
                                          <p:to x="100000" y="100000"/>
                                        </p:animScale>
                                        <p:animScale>
                                          <p:cBhvr>
                                            <p:cTn id="43" dur="20">
                                              <p:stCondLst>
                                                <p:cond delay="984"/>
                                              </p:stCondLst>
                                            </p:cTn>
                                            <p:tgtEl>
                                              <p:spTgt spid="524"/>
                                            </p:tgtEl>
                                          </p:cBhvr>
                                          <p:to x="100000" y="80000"/>
                                        </p:animScale>
                                        <p:animScale>
                                          <p:cBhvr>
                                            <p:cTn id="44" dur="124" decel="50000">
                                              <p:stCondLst>
                                                <p:cond delay="1004"/>
                                              </p:stCondLst>
                                            </p:cTn>
                                            <p:tgtEl>
                                              <p:spTgt spid="524"/>
                                            </p:tgtEl>
                                          </p:cBhvr>
                                          <p:to x="100000" y="100000"/>
                                        </p:animScale>
                                        <p:animScale>
                                          <p:cBhvr>
                                            <p:cTn id="45" dur="20">
                                              <p:stCondLst>
                                                <p:cond delay="1231"/>
                                              </p:stCondLst>
                                            </p:cTn>
                                            <p:tgtEl>
                                              <p:spTgt spid="524"/>
                                            </p:tgtEl>
                                          </p:cBhvr>
                                          <p:to x="100000" y="90000"/>
                                        </p:animScale>
                                        <p:animScale>
                                          <p:cBhvr>
                                            <p:cTn id="46" dur="124" decel="50000">
                                              <p:stCondLst>
                                                <p:cond delay="1251"/>
                                              </p:stCondLst>
                                            </p:cTn>
                                            <p:tgtEl>
                                              <p:spTgt spid="524"/>
                                            </p:tgtEl>
                                          </p:cBhvr>
                                          <p:to x="100000" y="100000"/>
                                        </p:animScale>
                                        <p:animScale>
                                          <p:cBhvr>
                                            <p:cTn id="47" dur="20">
                                              <p:stCondLst>
                                                <p:cond delay="1356"/>
                                              </p:stCondLst>
                                            </p:cTn>
                                            <p:tgtEl>
                                              <p:spTgt spid="524"/>
                                            </p:tgtEl>
                                          </p:cBhvr>
                                          <p:to x="100000" y="95000"/>
                                        </p:animScale>
                                        <p:animScale>
                                          <p:cBhvr>
                                            <p:cTn id="48" dur="124" decel="50000">
                                              <p:stCondLst>
                                                <p:cond delay="1376"/>
                                              </p:stCondLst>
                                            </p:cTn>
                                            <p:tgtEl>
                                              <p:spTgt spid="524"/>
                                            </p:tgtEl>
                                          </p:cBhvr>
                                          <p:to x="100000" y="100000"/>
                                        </p:animScale>
                                      </p:childTnLst>
                                    </p:cTn>
                                  </p:par>
                                </p:childTnLst>
                              </p:cTn>
                            </p:par>
                            <p:par>
                              <p:cTn id="49" fill="hold">
                                <p:stCondLst>
                                  <p:cond delay="1500"/>
                                </p:stCondLst>
                                <p:childTnLst>
                                  <p:par>
                                    <p:cTn id="50" presetID="2" presetClass="entr" presetSubtype="4" fill="hold" grpId="0" nodeType="afterEffect" p14:presetBounceEnd="80000">
                                      <p:stCondLst>
                                        <p:cond delay="0"/>
                                      </p:stCondLst>
                                      <p:iterate type="wd">
                                        <p:tmPct val="10000"/>
                                      </p:iterate>
                                      <p:childTnLst>
                                        <p:set>
                                          <p:cBhvr>
                                            <p:cTn id="51" dur="1" fill="hold">
                                              <p:stCondLst>
                                                <p:cond delay="0"/>
                                              </p:stCondLst>
                                            </p:cTn>
                                            <p:tgtEl>
                                              <p:spTgt spid="520"/>
                                            </p:tgtEl>
                                            <p:attrNameLst>
                                              <p:attrName>style.visibility</p:attrName>
                                            </p:attrNameLst>
                                          </p:cBhvr>
                                          <p:to>
                                            <p:strVal val="visible"/>
                                          </p:to>
                                        </p:set>
                                        <p:anim calcmode="lin" valueType="num" p14:bounceEnd="80000">
                                          <p:cBhvr additive="base">
                                            <p:cTn id="52" dur="500" fill="hold"/>
                                            <p:tgtEl>
                                              <p:spTgt spid="520"/>
                                            </p:tgtEl>
                                            <p:attrNameLst>
                                              <p:attrName>ppt_x</p:attrName>
                                            </p:attrNameLst>
                                          </p:cBhvr>
                                          <p:tavLst>
                                            <p:tav tm="0">
                                              <p:val>
                                                <p:strVal val="#ppt_x"/>
                                              </p:val>
                                            </p:tav>
                                            <p:tav tm="100000">
                                              <p:val>
                                                <p:strVal val="#ppt_x"/>
                                              </p:val>
                                            </p:tav>
                                          </p:tavLst>
                                        </p:anim>
                                        <p:anim calcmode="lin" valueType="num" p14:bounceEnd="80000">
                                          <p:cBhvr additive="base">
                                            <p:cTn id="53" dur="500" fill="hold"/>
                                            <p:tgtEl>
                                              <p:spTgt spid="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p:bldP spid="5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barn(inVertical)">
                                          <p:cBhvr>
                                            <p:cTn id="7" dur="500"/>
                                            <p:tgtEl>
                                              <p:spTgt spid="5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21"/>
                                            </p:tgtEl>
                                            <p:attrNameLst>
                                              <p:attrName>style.visibility</p:attrName>
                                            </p:attrNameLst>
                                          </p:cBhvr>
                                          <p:to>
                                            <p:strVal val="visible"/>
                                          </p:to>
                                        </p:set>
                                        <p:animEffect transition="in" filter="wipe(down)">
                                          <p:cBhvr>
                                            <p:cTn id="12" dur="435">
                                              <p:stCondLst>
                                                <p:cond delay="0"/>
                                              </p:stCondLst>
                                            </p:cTn>
                                            <p:tgtEl>
                                              <p:spTgt spid="521"/>
                                            </p:tgtEl>
                                          </p:cBhvr>
                                        </p:animEffect>
                                        <p:anim calcmode="lin" valueType="num">
                                          <p:cBhvr>
                                            <p:cTn id="13" dur="1367" tmFilter="0,0; 0.14,0.36; 0.43,0.73; 0.71,0.91; 1.0,1.0">
                                              <p:stCondLst>
                                                <p:cond delay="0"/>
                                              </p:stCondLst>
                                            </p:cTn>
                                            <p:tgtEl>
                                              <p:spTgt spid="521"/>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521"/>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521"/>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521"/>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521"/>
                                            </p:tgtEl>
                                            <p:attrNameLst>
                                              <p:attrName>ppt_y</p:attrName>
                                            </p:attrNameLst>
                                          </p:cBhvr>
                                          <p:tavLst>
                                            <p:tav tm="0" fmla="#ppt_y-sin(pi*$)/81">
                                              <p:val>
                                                <p:fltVal val="0"/>
                                              </p:val>
                                            </p:tav>
                                            <p:tav tm="100000">
                                              <p:val>
                                                <p:fltVal val="1"/>
                                              </p:val>
                                            </p:tav>
                                          </p:tavLst>
                                        </p:anim>
                                        <p:animScale>
                                          <p:cBhvr>
                                            <p:cTn id="18" dur="20">
                                              <p:stCondLst>
                                                <p:cond delay="487"/>
                                              </p:stCondLst>
                                            </p:cTn>
                                            <p:tgtEl>
                                              <p:spTgt spid="521"/>
                                            </p:tgtEl>
                                          </p:cBhvr>
                                          <p:to x="100000" y="60000"/>
                                        </p:animScale>
                                        <p:animScale>
                                          <p:cBhvr>
                                            <p:cTn id="19" dur="124" decel="50000">
                                              <p:stCondLst>
                                                <p:cond delay="507"/>
                                              </p:stCondLst>
                                            </p:cTn>
                                            <p:tgtEl>
                                              <p:spTgt spid="521"/>
                                            </p:tgtEl>
                                          </p:cBhvr>
                                          <p:to x="100000" y="100000"/>
                                        </p:animScale>
                                        <p:animScale>
                                          <p:cBhvr>
                                            <p:cTn id="20" dur="20">
                                              <p:stCondLst>
                                                <p:cond delay="984"/>
                                              </p:stCondLst>
                                            </p:cTn>
                                            <p:tgtEl>
                                              <p:spTgt spid="521"/>
                                            </p:tgtEl>
                                          </p:cBhvr>
                                          <p:to x="100000" y="80000"/>
                                        </p:animScale>
                                        <p:animScale>
                                          <p:cBhvr>
                                            <p:cTn id="21" dur="124" decel="50000">
                                              <p:stCondLst>
                                                <p:cond delay="1004"/>
                                              </p:stCondLst>
                                            </p:cTn>
                                            <p:tgtEl>
                                              <p:spTgt spid="521"/>
                                            </p:tgtEl>
                                          </p:cBhvr>
                                          <p:to x="100000" y="100000"/>
                                        </p:animScale>
                                        <p:animScale>
                                          <p:cBhvr>
                                            <p:cTn id="22" dur="20">
                                              <p:stCondLst>
                                                <p:cond delay="1231"/>
                                              </p:stCondLst>
                                            </p:cTn>
                                            <p:tgtEl>
                                              <p:spTgt spid="521"/>
                                            </p:tgtEl>
                                          </p:cBhvr>
                                          <p:to x="100000" y="90000"/>
                                        </p:animScale>
                                        <p:animScale>
                                          <p:cBhvr>
                                            <p:cTn id="23" dur="124" decel="50000">
                                              <p:stCondLst>
                                                <p:cond delay="1251"/>
                                              </p:stCondLst>
                                            </p:cTn>
                                            <p:tgtEl>
                                              <p:spTgt spid="521"/>
                                            </p:tgtEl>
                                          </p:cBhvr>
                                          <p:to x="100000" y="100000"/>
                                        </p:animScale>
                                        <p:animScale>
                                          <p:cBhvr>
                                            <p:cTn id="24" dur="20">
                                              <p:stCondLst>
                                                <p:cond delay="1356"/>
                                              </p:stCondLst>
                                            </p:cTn>
                                            <p:tgtEl>
                                              <p:spTgt spid="521"/>
                                            </p:tgtEl>
                                          </p:cBhvr>
                                          <p:to x="100000" y="95000"/>
                                        </p:animScale>
                                        <p:animScale>
                                          <p:cBhvr>
                                            <p:cTn id="25" dur="124" decel="50000">
                                              <p:stCondLst>
                                                <p:cond delay="1376"/>
                                              </p:stCondLst>
                                            </p:cTn>
                                            <p:tgtEl>
                                              <p:spTgt spid="521"/>
                                            </p:tgtEl>
                                          </p:cBhvr>
                                          <p:to x="100000" y="100000"/>
                                        </p:animScale>
                                      </p:childTnLst>
                                    </p:cTn>
                                  </p:par>
                                </p:childTnLst>
                              </p:cTn>
                            </p:par>
                            <p:par>
                              <p:cTn id="26" fill="hold">
                                <p:stCondLst>
                                  <p:cond delay="1500"/>
                                </p:stCondLst>
                                <p:childTnLst>
                                  <p:par>
                                    <p:cTn id="27" presetID="2" presetClass="entr" presetSubtype="4" fill="hold" grpId="0" nodeType="afterEffect">
                                      <p:stCondLst>
                                        <p:cond delay="0"/>
                                      </p:stCondLst>
                                      <p:iterate type="wd">
                                        <p:tmPct val="10000"/>
                                      </p:iterate>
                                      <p:childTnLst>
                                        <p:set>
                                          <p:cBhvr>
                                            <p:cTn id="28" dur="1" fill="hold">
                                              <p:stCondLst>
                                                <p:cond delay="0"/>
                                              </p:stCondLst>
                                            </p:cTn>
                                            <p:tgtEl>
                                              <p:spTgt spid="519"/>
                                            </p:tgtEl>
                                            <p:attrNameLst>
                                              <p:attrName>style.visibility</p:attrName>
                                            </p:attrNameLst>
                                          </p:cBhvr>
                                          <p:to>
                                            <p:strVal val="visible"/>
                                          </p:to>
                                        </p:set>
                                        <p:anim calcmode="lin" valueType="num">
                                          <p:cBhvr additive="base">
                                            <p:cTn id="29" dur="500" fill="hold"/>
                                            <p:tgtEl>
                                              <p:spTgt spid="519"/>
                                            </p:tgtEl>
                                            <p:attrNameLst>
                                              <p:attrName>ppt_x</p:attrName>
                                            </p:attrNameLst>
                                          </p:cBhvr>
                                          <p:tavLst>
                                            <p:tav tm="0">
                                              <p:val>
                                                <p:strVal val="#ppt_x"/>
                                              </p:val>
                                            </p:tav>
                                            <p:tav tm="100000">
                                              <p:val>
                                                <p:strVal val="#ppt_x"/>
                                              </p:val>
                                            </p:tav>
                                          </p:tavLst>
                                        </p:anim>
                                        <p:anim calcmode="lin" valueType="num">
                                          <p:cBhvr additive="base">
                                            <p:cTn id="30" dur="500" fill="hold"/>
                                            <p:tgtEl>
                                              <p:spTgt spid="5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524"/>
                                            </p:tgtEl>
                                            <p:attrNameLst>
                                              <p:attrName>style.visibility</p:attrName>
                                            </p:attrNameLst>
                                          </p:cBhvr>
                                          <p:to>
                                            <p:strVal val="visible"/>
                                          </p:to>
                                        </p:set>
                                        <p:animEffect transition="in" filter="wipe(down)">
                                          <p:cBhvr>
                                            <p:cTn id="35" dur="435">
                                              <p:stCondLst>
                                                <p:cond delay="0"/>
                                              </p:stCondLst>
                                            </p:cTn>
                                            <p:tgtEl>
                                              <p:spTgt spid="524"/>
                                            </p:tgtEl>
                                          </p:cBhvr>
                                        </p:animEffect>
                                        <p:anim calcmode="lin" valueType="num">
                                          <p:cBhvr>
                                            <p:cTn id="36" dur="1367" tmFilter="0,0; 0.14,0.36; 0.43,0.73; 0.71,0.91; 1.0,1.0">
                                              <p:stCondLst>
                                                <p:cond delay="0"/>
                                              </p:stCondLst>
                                            </p:cTn>
                                            <p:tgtEl>
                                              <p:spTgt spid="524"/>
                                            </p:tgtEl>
                                            <p:attrNameLst>
                                              <p:attrName>ppt_x</p:attrName>
                                            </p:attrNameLst>
                                          </p:cBhvr>
                                          <p:tavLst>
                                            <p:tav tm="0">
                                              <p:val>
                                                <p:strVal val="#ppt_x-0.25"/>
                                              </p:val>
                                            </p:tav>
                                            <p:tav tm="100000">
                                              <p:val>
                                                <p:strVal val="#ppt_x"/>
                                              </p:val>
                                            </p:tav>
                                          </p:tavLst>
                                        </p:anim>
                                        <p:anim calcmode="lin" valueType="num">
                                          <p:cBhvr>
                                            <p:cTn id="37" dur="498" tmFilter="0.0,0.0; 0.25,0.07; 0.50,0.2; 0.75,0.467; 1.0,1.0">
                                              <p:stCondLst>
                                                <p:cond delay="0"/>
                                              </p:stCondLst>
                                            </p:cTn>
                                            <p:tgtEl>
                                              <p:spTgt spid="524"/>
                                            </p:tgtEl>
                                            <p:attrNameLst>
                                              <p:attrName>ppt_y</p:attrName>
                                            </p:attrNameLst>
                                          </p:cBhvr>
                                          <p:tavLst>
                                            <p:tav tm="0" fmla="#ppt_y-sin(pi*$)/3">
                                              <p:val>
                                                <p:fltVal val="0.5"/>
                                              </p:val>
                                            </p:tav>
                                            <p:tav tm="100000">
                                              <p:val>
                                                <p:fltVal val="1"/>
                                              </p:val>
                                            </p:tav>
                                          </p:tavLst>
                                        </p:anim>
                                        <p:anim calcmode="lin" valueType="num">
                                          <p:cBhvr>
                                            <p:cTn id="38" dur="498" tmFilter="0, 0; 0.125,0.2665; 0.25,0.4; 0.375,0.465; 0.5,0.5;  0.625,0.535; 0.75,0.6; 0.875,0.7335; 1,1">
                                              <p:stCondLst>
                                                <p:cond delay="498"/>
                                              </p:stCondLst>
                                            </p:cTn>
                                            <p:tgtEl>
                                              <p:spTgt spid="524"/>
                                            </p:tgtEl>
                                            <p:attrNameLst>
                                              <p:attrName>ppt_y</p:attrName>
                                            </p:attrNameLst>
                                          </p:cBhvr>
                                          <p:tavLst>
                                            <p:tav tm="0" fmla="#ppt_y-sin(pi*$)/9">
                                              <p:val>
                                                <p:fltVal val="0"/>
                                              </p:val>
                                            </p:tav>
                                            <p:tav tm="100000">
                                              <p:val>
                                                <p:fltVal val="1"/>
                                              </p:val>
                                            </p:tav>
                                          </p:tavLst>
                                        </p:anim>
                                        <p:anim calcmode="lin" valueType="num">
                                          <p:cBhvr>
                                            <p:cTn id="39" dur="249" tmFilter="0, 0; 0.125,0.2665; 0.25,0.4; 0.375,0.465; 0.5,0.5;  0.625,0.535; 0.75,0.6; 0.875,0.7335; 1,1">
                                              <p:stCondLst>
                                                <p:cond delay="993"/>
                                              </p:stCondLst>
                                            </p:cTn>
                                            <p:tgtEl>
                                              <p:spTgt spid="524"/>
                                            </p:tgtEl>
                                            <p:attrNameLst>
                                              <p:attrName>ppt_y</p:attrName>
                                            </p:attrNameLst>
                                          </p:cBhvr>
                                          <p:tavLst>
                                            <p:tav tm="0" fmla="#ppt_y-sin(pi*$)/27">
                                              <p:val>
                                                <p:fltVal val="0"/>
                                              </p:val>
                                            </p:tav>
                                            <p:tav tm="100000">
                                              <p:val>
                                                <p:fltVal val="1"/>
                                              </p:val>
                                            </p:tav>
                                          </p:tavLst>
                                        </p:anim>
                                        <p:anim calcmode="lin" valueType="num">
                                          <p:cBhvr>
                                            <p:cTn id="40" dur="123" tmFilter="0, 0; 0.125,0.2665; 0.25,0.4; 0.375,0.465; 0.5,0.5;  0.625,0.535; 0.75,0.6; 0.875,0.7335; 1,1">
                                              <p:stCondLst>
                                                <p:cond delay="1242"/>
                                              </p:stCondLst>
                                            </p:cTn>
                                            <p:tgtEl>
                                              <p:spTgt spid="524"/>
                                            </p:tgtEl>
                                            <p:attrNameLst>
                                              <p:attrName>ppt_y</p:attrName>
                                            </p:attrNameLst>
                                          </p:cBhvr>
                                          <p:tavLst>
                                            <p:tav tm="0" fmla="#ppt_y-sin(pi*$)/81">
                                              <p:val>
                                                <p:fltVal val="0"/>
                                              </p:val>
                                            </p:tav>
                                            <p:tav tm="100000">
                                              <p:val>
                                                <p:fltVal val="1"/>
                                              </p:val>
                                            </p:tav>
                                          </p:tavLst>
                                        </p:anim>
                                        <p:animScale>
                                          <p:cBhvr>
                                            <p:cTn id="41" dur="20">
                                              <p:stCondLst>
                                                <p:cond delay="487"/>
                                              </p:stCondLst>
                                            </p:cTn>
                                            <p:tgtEl>
                                              <p:spTgt spid="524"/>
                                            </p:tgtEl>
                                          </p:cBhvr>
                                          <p:to x="100000" y="60000"/>
                                        </p:animScale>
                                        <p:animScale>
                                          <p:cBhvr>
                                            <p:cTn id="42" dur="124" decel="50000">
                                              <p:stCondLst>
                                                <p:cond delay="507"/>
                                              </p:stCondLst>
                                            </p:cTn>
                                            <p:tgtEl>
                                              <p:spTgt spid="524"/>
                                            </p:tgtEl>
                                          </p:cBhvr>
                                          <p:to x="100000" y="100000"/>
                                        </p:animScale>
                                        <p:animScale>
                                          <p:cBhvr>
                                            <p:cTn id="43" dur="20">
                                              <p:stCondLst>
                                                <p:cond delay="984"/>
                                              </p:stCondLst>
                                            </p:cTn>
                                            <p:tgtEl>
                                              <p:spTgt spid="524"/>
                                            </p:tgtEl>
                                          </p:cBhvr>
                                          <p:to x="100000" y="80000"/>
                                        </p:animScale>
                                        <p:animScale>
                                          <p:cBhvr>
                                            <p:cTn id="44" dur="124" decel="50000">
                                              <p:stCondLst>
                                                <p:cond delay="1004"/>
                                              </p:stCondLst>
                                            </p:cTn>
                                            <p:tgtEl>
                                              <p:spTgt spid="524"/>
                                            </p:tgtEl>
                                          </p:cBhvr>
                                          <p:to x="100000" y="100000"/>
                                        </p:animScale>
                                        <p:animScale>
                                          <p:cBhvr>
                                            <p:cTn id="45" dur="20">
                                              <p:stCondLst>
                                                <p:cond delay="1231"/>
                                              </p:stCondLst>
                                            </p:cTn>
                                            <p:tgtEl>
                                              <p:spTgt spid="524"/>
                                            </p:tgtEl>
                                          </p:cBhvr>
                                          <p:to x="100000" y="90000"/>
                                        </p:animScale>
                                        <p:animScale>
                                          <p:cBhvr>
                                            <p:cTn id="46" dur="124" decel="50000">
                                              <p:stCondLst>
                                                <p:cond delay="1251"/>
                                              </p:stCondLst>
                                            </p:cTn>
                                            <p:tgtEl>
                                              <p:spTgt spid="524"/>
                                            </p:tgtEl>
                                          </p:cBhvr>
                                          <p:to x="100000" y="100000"/>
                                        </p:animScale>
                                        <p:animScale>
                                          <p:cBhvr>
                                            <p:cTn id="47" dur="20">
                                              <p:stCondLst>
                                                <p:cond delay="1356"/>
                                              </p:stCondLst>
                                            </p:cTn>
                                            <p:tgtEl>
                                              <p:spTgt spid="524"/>
                                            </p:tgtEl>
                                          </p:cBhvr>
                                          <p:to x="100000" y="95000"/>
                                        </p:animScale>
                                        <p:animScale>
                                          <p:cBhvr>
                                            <p:cTn id="48" dur="124" decel="50000">
                                              <p:stCondLst>
                                                <p:cond delay="1376"/>
                                              </p:stCondLst>
                                            </p:cTn>
                                            <p:tgtEl>
                                              <p:spTgt spid="524"/>
                                            </p:tgtEl>
                                          </p:cBhvr>
                                          <p:to x="100000" y="100000"/>
                                        </p:animScale>
                                      </p:childTnLst>
                                    </p:cTn>
                                  </p:par>
                                </p:childTnLst>
                              </p:cTn>
                            </p:par>
                            <p:par>
                              <p:cTn id="49" fill="hold">
                                <p:stCondLst>
                                  <p:cond delay="1500"/>
                                </p:stCondLst>
                                <p:childTnLst>
                                  <p:par>
                                    <p:cTn id="50" presetID="2" presetClass="entr" presetSubtype="4" fill="hold" grpId="0" nodeType="afterEffect">
                                      <p:stCondLst>
                                        <p:cond delay="0"/>
                                      </p:stCondLst>
                                      <p:iterate type="wd">
                                        <p:tmPct val="10000"/>
                                      </p:iterate>
                                      <p:childTnLst>
                                        <p:set>
                                          <p:cBhvr>
                                            <p:cTn id="51" dur="1" fill="hold">
                                              <p:stCondLst>
                                                <p:cond delay="0"/>
                                              </p:stCondLst>
                                            </p:cTn>
                                            <p:tgtEl>
                                              <p:spTgt spid="520"/>
                                            </p:tgtEl>
                                            <p:attrNameLst>
                                              <p:attrName>style.visibility</p:attrName>
                                            </p:attrNameLst>
                                          </p:cBhvr>
                                          <p:to>
                                            <p:strVal val="visible"/>
                                          </p:to>
                                        </p:set>
                                        <p:anim calcmode="lin" valueType="num">
                                          <p:cBhvr additive="base">
                                            <p:cTn id="52" dur="500" fill="hold"/>
                                            <p:tgtEl>
                                              <p:spTgt spid="520"/>
                                            </p:tgtEl>
                                            <p:attrNameLst>
                                              <p:attrName>ppt_x</p:attrName>
                                            </p:attrNameLst>
                                          </p:cBhvr>
                                          <p:tavLst>
                                            <p:tav tm="0">
                                              <p:val>
                                                <p:strVal val="#ppt_x"/>
                                              </p:val>
                                            </p:tav>
                                            <p:tav tm="100000">
                                              <p:val>
                                                <p:strVal val="#ppt_x"/>
                                              </p:val>
                                            </p:tav>
                                          </p:tavLst>
                                        </p:anim>
                                        <p:anim calcmode="lin" valueType="num">
                                          <p:cBhvr additive="base">
                                            <p:cTn id="53" dur="500" fill="hold"/>
                                            <p:tgtEl>
                                              <p:spTgt spid="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p:bldP spid="52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图片 18">
            <a:extLst>
              <a:ext uri="{FF2B5EF4-FFF2-40B4-BE49-F238E27FC236}">
                <a16:creationId xmlns:a16="http://schemas.microsoft.com/office/drawing/2014/main" id="{DCE4B76B-AF70-444F-A632-D3105377EAD2}"/>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5" name="Rectangle: Rounded Corners 8">
            <a:extLst>
              <a:ext uri="{FF2B5EF4-FFF2-40B4-BE49-F238E27FC236}">
                <a16:creationId xmlns:a16="http://schemas.microsoft.com/office/drawing/2014/main" id="{36E5424F-FE93-4261-8439-24597286E142}"/>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ln>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8064A2">
                  <a:lumMod val="75000"/>
                </a:srgb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01E5B78A-9916-480A-B369-687B9E1FEE3F}"/>
              </a:ext>
            </a:extLst>
          </p:cNvPr>
          <p:cNvGrpSpPr/>
          <p:nvPr/>
        </p:nvGrpSpPr>
        <p:grpSpPr>
          <a:xfrm>
            <a:off x="10440889" y="4927199"/>
            <a:ext cx="1587501" cy="1866900"/>
            <a:chOff x="1841500" y="4386263"/>
            <a:chExt cx="1587501" cy="1866900"/>
          </a:xfrm>
        </p:grpSpPr>
        <p:sp>
          <p:nvSpPr>
            <p:cNvPr id="7" name="Freeform 485">
              <a:extLst>
                <a:ext uri="{FF2B5EF4-FFF2-40B4-BE49-F238E27FC236}">
                  <a16:creationId xmlns:a16="http://schemas.microsoft.com/office/drawing/2014/main" id="{27318C67-545F-49D1-977E-F5A1C63C1FA6}"/>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486">
              <a:extLst>
                <a:ext uri="{FF2B5EF4-FFF2-40B4-BE49-F238E27FC236}">
                  <a16:creationId xmlns:a16="http://schemas.microsoft.com/office/drawing/2014/main" id="{134ADA6C-93F9-4FBF-83C9-BEEA1878E623}"/>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487">
              <a:extLst>
                <a:ext uri="{FF2B5EF4-FFF2-40B4-BE49-F238E27FC236}">
                  <a16:creationId xmlns:a16="http://schemas.microsoft.com/office/drawing/2014/main" id="{BDAFB949-4FC0-40EA-9124-88C3E89AB2E8}"/>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88">
              <a:extLst>
                <a:ext uri="{FF2B5EF4-FFF2-40B4-BE49-F238E27FC236}">
                  <a16:creationId xmlns:a16="http://schemas.microsoft.com/office/drawing/2014/main" id="{89AA78E4-F01C-4431-BD83-AC97DC53B193}"/>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89">
              <a:extLst>
                <a:ext uri="{FF2B5EF4-FFF2-40B4-BE49-F238E27FC236}">
                  <a16:creationId xmlns:a16="http://schemas.microsoft.com/office/drawing/2014/main" id="{3C5DF87D-C75A-4361-B5FD-F77466157DCF}"/>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490">
              <a:extLst>
                <a:ext uri="{FF2B5EF4-FFF2-40B4-BE49-F238E27FC236}">
                  <a16:creationId xmlns:a16="http://schemas.microsoft.com/office/drawing/2014/main" id="{5B750BD6-9EB9-4DFC-8E9D-023B2A958133}"/>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91">
              <a:extLst>
                <a:ext uri="{FF2B5EF4-FFF2-40B4-BE49-F238E27FC236}">
                  <a16:creationId xmlns:a16="http://schemas.microsoft.com/office/drawing/2014/main" id="{DDB30675-A86D-43BC-A3D3-B62D85B526E6}"/>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492">
              <a:extLst>
                <a:ext uri="{FF2B5EF4-FFF2-40B4-BE49-F238E27FC236}">
                  <a16:creationId xmlns:a16="http://schemas.microsoft.com/office/drawing/2014/main" id="{1FBE707E-A889-4911-A3C2-BDF6D6A7F92D}"/>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493">
              <a:extLst>
                <a:ext uri="{FF2B5EF4-FFF2-40B4-BE49-F238E27FC236}">
                  <a16:creationId xmlns:a16="http://schemas.microsoft.com/office/drawing/2014/main" id="{DC02C277-FBE8-4B1B-8C5E-006E421F0BD5}"/>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494">
              <a:extLst>
                <a:ext uri="{FF2B5EF4-FFF2-40B4-BE49-F238E27FC236}">
                  <a16:creationId xmlns:a16="http://schemas.microsoft.com/office/drawing/2014/main" id="{DAD21276-02DC-4976-8B23-307CD2364590}"/>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495">
              <a:extLst>
                <a:ext uri="{FF2B5EF4-FFF2-40B4-BE49-F238E27FC236}">
                  <a16:creationId xmlns:a16="http://schemas.microsoft.com/office/drawing/2014/main" id="{952AEFFD-B0B5-4E71-A18F-302AD412CC5C}"/>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96">
              <a:extLst>
                <a:ext uri="{FF2B5EF4-FFF2-40B4-BE49-F238E27FC236}">
                  <a16:creationId xmlns:a16="http://schemas.microsoft.com/office/drawing/2014/main" id="{7ECBD06B-8F52-428C-A588-DF9B62464D4F}"/>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497">
              <a:extLst>
                <a:ext uri="{FF2B5EF4-FFF2-40B4-BE49-F238E27FC236}">
                  <a16:creationId xmlns:a16="http://schemas.microsoft.com/office/drawing/2014/main" id="{A0DF7674-B00F-4078-94B0-D905E7B493F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98">
              <a:extLst>
                <a:ext uri="{FF2B5EF4-FFF2-40B4-BE49-F238E27FC236}">
                  <a16:creationId xmlns:a16="http://schemas.microsoft.com/office/drawing/2014/main" id="{BC9F09D7-6208-4E2A-9330-A787E5DC6FEE}"/>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499">
              <a:extLst>
                <a:ext uri="{FF2B5EF4-FFF2-40B4-BE49-F238E27FC236}">
                  <a16:creationId xmlns:a16="http://schemas.microsoft.com/office/drawing/2014/main" id="{D6E00F22-A8F5-4586-8EE1-79FECAEC8B4C}"/>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500">
              <a:extLst>
                <a:ext uri="{FF2B5EF4-FFF2-40B4-BE49-F238E27FC236}">
                  <a16:creationId xmlns:a16="http://schemas.microsoft.com/office/drawing/2014/main" id="{BFD5295F-ECB4-419E-A213-E798DC89CB8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501">
              <a:extLst>
                <a:ext uri="{FF2B5EF4-FFF2-40B4-BE49-F238E27FC236}">
                  <a16:creationId xmlns:a16="http://schemas.microsoft.com/office/drawing/2014/main" id="{975270A9-30F4-4F06-A034-260A222AFC4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502">
              <a:extLst>
                <a:ext uri="{FF2B5EF4-FFF2-40B4-BE49-F238E27FC236}">
                  <a16:creationId xmlns:a16="http://schemas.microsoft.com/office/drawing/2014/main" id="{0CA6A0F7-6D9A-4FC3-9906-B6EDDD9BE42C}"/>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503">
              <a:extLst>
                <a:ext uri="{FF2B5EF4-FFF2-40B4-BE49-F238E27FC236}">
                  <a16:creationId xmlns:a16="http://schemas.microsoft.com/office/drawing/2014/main" id="{4941175C-6E35-4710-845A-5B122B9E1AD9}"/>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504">
              <a:extLst>
                <a:ext uri="{FF2B5EF4-FFF2-40B4-BE49-F238E27FC236}">
                  <a16:creationId xmlns:a16="http://schemas.microsoft.com/office/drawing/2014/main" id="{07A567F0-1566-4EAC-A6CE-7D933B143F4F}"/>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505">
              <a:extLst>
                <a:ext uri="{FF2B5EF4-FFF2-40B4-BE49-F238E27FC236}">
                  <a16:creationId xmlns:a16="http://schemas.microsoft.com/office/drawing/2014/main" id="{0EC33F4B-D605-42C8-BF76-7413B714E2AF}"/>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506">
              <a:extLst>
                <a:ext uri="{FF2B5EF4-FFF2-40B4-BE49-F238E27FC236}">
                  <a16:creationId xmlns:a16="http://schemas.microsoft.com/office/drawing/2014/main" id="{5442609B-133F-4F82-B27A-653D83C2DA69}"/>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507">
              <a:extLst>
                <a:ext uri="{FF2B5EF4-FFF2-40B4-BE49-F238E27FC236}">
                  <a16:creationId xmlns:a16="http://schemas.microsoft.com/office/drawing/2014/main" id="{254C6658-C9F3-424D-AE05-D283AA409A73}"/>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508">
              <a:extLst>
                <a:ext uri="{FF2B5EF4-FFF2-40B4-BE49-F238E27FC236}">
                  <a16:creationId xmlns:a16="http://schemas.microsoft.com/office/drawing/2014/main" id="{3559457E-6885-42EB-806B-A187D6F76B1E}"/>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509">
              <a:extLst>
                <a:ext uri="{FF2B5EF4-FFF2-40B4-BE49-F238E27FC236}">
                  <a16:creationId xmlns:a16="http://schemas.microsoft.com/office/drawing/2014/main" id="{E232F7EF-1007-4DE1-867B-BC66C7649781}"/>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510">
              <a:extLst>
                <a:ext uri="{FF2B5EF4-FFF2-40B4-BE49-F238E27FC236}">
                  <a16:creationId xmlns:a16="http://schemas.microsoft.com/office/drawing/2014/main" id="{D2B8CB7D-14FC-4D72-9180-510E14B9C279}"/>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511">
              <a:extLst>
                <a:ext uri="{FF2B5EF4-FFF2-40B4-BE49-F238E27FC236}">
                  <a16:creationId xmlns:a16="http://schemas.microsoft.com/office/drawing/2014/main" id="{41ED8325-1BD8-4AA5-978B-F77A7C8F10F2}"/>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512">
              <a:extLst>
                <a:ext uri="{FF2B5EF4-FFF2-40B4-BE49-F238E27FC236}">
                  <a16:creationId xmlns:a16="http://schemas.microsoft.com/office/drawing/2014/main" id="{8B474FA8-8C21-4259-B78C-C55805D0ABB1}"/>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513">
              <a:extLst>
                <a:ext uri="{FF2B5EF4-FFF2-40B4-BE49-F238E27FC236}">
                  <a16:creationId xmlns:a16="http://schemas.microsoft.com/office/drawing/2014/main" id="{44671D43-1D4F-4829-8B21-B5090FC0BCAB}"/>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514">
              <a:extLst>
                <a:ext uri="{FF2B5EF4-FFF2-40B4-BE49-F238E27FC236}">
                  <a16:creationId xmlns:a16="http://schemas.microsoft.com/office/drawing/2014/main" id="{8FA819A9-A276-4FDB-BE67-015A9F8ABEB6}"/>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515">
              <a:extLst>
                <a:ext uri="{FF2B5EF4-FFF2-40B4-BE49-F238E27FC236}">
                  <a16:creationId xmlns:a16="http://schemas.microsoft.com/office/drawing/2014/main" id="{BCEF2BA8-E8E3-45FF-9799-6E2C84CBEA4F}"/>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516">
              <a:extLst>
                <a:ext uri="{FF2B5EF4-FFF2-40B4-BE49-F238E27FC236}">
                  <a16:creationId xmlns:a16="http://schemas.microsoft.com/office/drawing/2014/main" id="{9462AB8B-85FD-473E-953B-0A7B47CCFDDE}"/>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517">
              <a:extLst>
                <a:ext uri="{FF2B5EF4-FFF2-40B4-BE49-F238E27FC236}">
                  <a16:creationId xmlns:a16="http://schemas.microsoft.com/office/drawing/2014/main" id="{E96C9FF4-11BD-418B-AF01-1A3497EC6C94}"/>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518">
              <a:extLst>
                <a:ext uri="{FF2B5EF4-FFF2-40B4-BE49-F238E27FC236}">
                  <a16:creationId xmlns:a16="http://schemas.microsoft.com/office/drawing/2014/main" id="{A615EE25-41A2-466E-B2F8-06B832150256}"/>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519">
              <a:extLst>
                <a:ext uri="{FF2B5EF4-FFF2-40B4-BE49-F238E27FC236}">
                  <a16:creationId xmlns:a16="http://schemas.microsoft.com/office/drawing/2014/main" id="{479CA357-D50B-44FD-A22C-68961EAF11F6}"/>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Oval 520">
              <a:extLst>
                <a:ext uri="{FF2B5EF4-FFF2-40B4-BE49-F238E27FC236}">
                  <a16:creationId xmlns:a16="http://schemas.microsoft.com/office/drawing/2014/main" id="{B5B5BA00-0F66-45AA-A60B-1497B55B69C0}"/>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521">
              <a:extLst>
                <a:ext uri="{FF2B5EF4-FFF2-40B4-BE49-F238E27FC236}">
                  <a16:creationId xmlns:a16="http://schemas.microsoft.com/office/drawing/2014/main" id="{3A142FCD-7332-4C7B-B168-415E1EC7F97B}"/>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522">
              <a:extLst>
                <a:ext uri="{FF2B5EF4-FFF2-40B4-BE49-F238E27FC236}">
                  <a16:creationId xmlns:a16="http://schemas.microsoft.com/office/drawing/2014/main" id="{08038D9B-4277-4EFF-A9F4-5892000CDB3E}"/>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523">
              <a:extLst>
                <a:ext uri="{FF2B5EF4-FFF2-40B4-BE49-F238E27FC236}">
                  <a16:creationId xmlns:a16="http://schemas.microsoft.com/office/drawing/2014/main" id="{84D524B4-085B-43E1-B131-88F8AA796ED9}"/>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Oval 524">
              <a:extLst>
                <a:ext uri="{FF2B5EF4-FFF2-40B4-BE49-F238E27FC236}">
                  <a16:creationId xmlns:a16="http://schemas.microsoft.com/office/drawing/2014/main" id="{77C8A0D1-218D-4F2F-BC8E-9651B5109464}"/>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Oval 525">
              <a:extLst>
                <a:ext uri="{FF2B5EF4-FFF2-40B4-BE49-F238E27FC236}">
                  <a16:creationId xmlns:a16="http://schemas.microsoft.com/office/drawing/2014/main" id="{07D1C340-0D39-456E-8F3B-B7C499344A1C}"/>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526">
              <a:extLst>
                <a:ext uri="{FF2B5EF4-FFF2-40B4-BE49-F238E27FC236}">
                  <a16:creationId xmlns:a16="http://schemas.microsoft.com/office/drawing/2014/main" id="{EFCF964B-F19E-4725-AF46-32420804EF8F}"/>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27">
              <a:extLst>
                <a:ext uri="{FF2B5EF4-FFF2-40B4-BE49-F238E27FC236}">
                  <a16:creationId xmlns:a16="http://schemas.microsoft.com/office/drawing/2014/main" id="{E53BB23F-6BB1-44ED-BC2E-216A02868DD3}"/>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528">
              <a:extLst>
                <a:ext uri="{FF2B5EF4-FFF2-40B4-BE49-F238E27FC236}">
                  <a16:creationId xmlns:a16="http://schemas.microsoft.com/office/drawing/2014/main" id="{F0A73DC2-7F96-4F40-BAF4-9B6BC1B4D6FE}"/>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Oval 529">
              <a:extLst>
                <a:ext uri="{FF2B5EF4-FFF2-40B4-BE49-F238E27FC236}">
                  <a16:creationId xmlns:a16="http://schemas.microsoft.com/office/drawing/2014/main" id="{1E838B8B-DD0E-44D4-993B-453B026DA38A}"/>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Oval 530">
              <a:extLst>
                <a:ext uri="{FF2B5EF4-FFF2-40B4-BE49-F238E27FC236}">
                  <a16:creationId xmlns:a16="http://schemas.microsoft.com/office/drawing/2014/main" id="{4AF572EC-D065-41C1-9D71-7B46CD298E31}"/>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Oval 531">
              <a:extLst>
                <a:ext uri="{FF2B5EF4-FFF2-40B4-BE49-F238E27FC236}">
                  <a16:creationId xmlns:a16="http://schemas.microsoft.com/office/drawing/2014/main" id="{71065408-D783-4D1E-AEEA-C2EAAECC2EDB}"/>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val 532">
              <a:extLst>
                <a:ext uri="{FF2B5EF4-FFF2-40B4-BE49-F238E27FC236}">
                  <a16:creationId xmlns:a16="http://schemas.microsoft.com/office/drawing/2014/main" id="{D79DA9C5-4702-445B-8403-8FEDBC25748E}"/>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Oval 533">
              <a:extLst>
                <a:ext uri="{FF2B5EF4-FFF2-40B4-BE49-F238E27FC236}">
                  <a16:creationId xmlns:a16="http://schemas.microsoft.com/office/drawing/2014/main" id="{1E270AA0-EEB1-41D0-801E-7BEC7C30A663}"/>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Oval 534">
              <a:extLst>
                <a:ext uri="{FF2B5EF4-FFF2-40B4-BE49-F238E27FC236}">
                  <a16:creationId xmlns:a16="http://schemas.microsoft.com/office/drawing/2014/main" id="{FAD43951-E854-4447-A0C5-0383E959DCD8}"/>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Oval 535">
              <a:extLst>
                <a:ext uri="{FF2B5EF4-FFF2-40B4-BE49-F238E27FC236}">
                  <a16:creationId xmlns:a16="http://schemas.microsoft.com/office/drawing/2014/main" id="{B7F242B9-D503-46EC-9E7D-5B9438DF5678}"/>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Oval 536">
              <a:extLst>
                <a:ext uri="{FF2B5EF4-FFF2-40B4-BE49-F238E27FC236}">
                  <a16:creationId xmlns:a16="http://schemas.microsoft.com/office/drawing/2014/main" id="{B47D7297-2094-4D08-8BCA-01900C7A055B}"/>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Oval 537">
              <a:extLst>
                <a:ext uri="{FF2B5EF4-FFF2-40B4-BE49-F238E27FC236}">
                  <a16:creationId xmlns:a16="http://schemas.microsoft.com/office/drawing/2014/main" id="{F20B5CEF-FE2B-465C-B6B3-7EF1CD3DC13F}"/>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Oval 538">
              <a:extLst>
                <a:ext uri="{FF2B5EF4-FFF2-40B4-BE49-F238E27FC236}">
                  <a16:creationId xmlns:a16="http://schemas.microsoft.com/office/drawing/2014/main" id="{15DCA8C9-3F60-44D1-BE7C-E3C18EE87E8C}"/>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Oval 539">
              <a:extLst>
                <a:ext uri="{FF2B5EF4-FFF2-40B4-BE49-F238E27FC236}">
                  <a16:creationId xmlns:a16="http://schemas.microsoft.com/office/drawing/2014/main" id="{922BBA98-C2D2-42F5-B64B-EB820FD6A0C4}"/>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Oval 540">
              <a:extLst>
                <a:ext uri="{FF2B5EF4-FFF2-40B4-BE49-F238E27FC236}">
                  <a16:creationId xmlns:a16="http://schemas.microsoft.com/office/drawing/2014/main" id="{9A005A4A-01AA-415C-9803-C495311DFC64}"/>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541">
              <a:extLst>
                <a:ext uri="{FF2B5EF4-FFF2-40B4-BE49-F238E27FC236}">
                  <a16:creationId xmlns:a16="http://schemas.microsoft.com/office/drawing/2014/main" id="{B769BB2B-9259-46B8-9440-A03CECE913D6}"/>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542">
              <a:extLst>
                <a:ext uri="{FF2B5EF4-FFF2-40B4-BE49-F238E27FC236}">
                  <a16:creationId xmlns:a16="http://schemas.microsoft.com/office/drawing/2014/main" id="{B3AB69CA-4568-48EB-A550-60799D44F59D}"/>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543">
              <a:extLst>
                <a:ext uri="{FF2B5EF4-FFF2-40B4-BE49-F238E27FC236}">
                  <a16:creationId xmlns:a16="http://schemas.microsoft.com/office/drawing/2014/main" id="{BEDEB298-BB8A-4F8A-A875-EB3BFBA5B292}"/>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544">
              <a:extLst>
                <a:ext uri="{FF2B5EF4-FFF2-40B4-BE49-F238E27FC236}">
                  <a16:creationId xmlns:a16="http://schemas.microsoft.com/office/drawing/2014/main" id="{D06A7546-E553-4DB9-8FF7-D51ADE1ED72B}"/>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545">
              <a:extLst>
                <a:ext uri="{FF2B5EF4-FFF2-40B4-BE49-F238E27FC236}">
                  <a16:creationId xmlns:a16="http://schemas.microsoft.com/office/drawing/2014/main" id="{A4133CF3-7320-45C1-9774-0F96F61837B2}"/>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546">
              <a:extLst>
                <a:ext uri="{FF2B5EF4-FFF2-40B4-BE49-F238E27FC236}">
                  <a16:creationId xmlns:a16="http://schemas.microsoft.com/office/drawing/2014/main" id="{C6842005-6002-4EF0-9A08-457CD546082B}"/>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547">
              <a:extLst>
                <a:ext uri="{FF2B5EF4-FFF2-40B4-BE49-F238E27FC236}">
                  <a16:creationId xmlns:a16="http://schemas.microsoft.com/office/drawing/2014/main" id="{FE65DAC9-FF36-4BC8-8FF0-C52C054E2199}"/>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548">
              <a:extLst>
                <a:ext uri="{FF2B5EF4-FFF2-40B4-BE49-F238E27FC236}">
                  <a16:creationId xmlns:a16="http://schemas.microsoft.com/office/drawing/2014/main" id="{5300BB26-1F7A-4F87-B066-A96F32BDC873}"/>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549">
              <a:extLst>
                <a:ext uri="{FF2B5EF4-FFF2-40B4-BE49-F238E27FC236}">
                  <a16:creationId xmlns:a16="http://schemas.microsoft.com/office/drawing/2014/main" id="{4DAB86FE-906B-4122-9E1C-249015FA37A8}"/>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550">
              <a:extLst>
                <a:ext uri="{FF2B5EF4-FFF2-40B4-BE49-F238E27FC236}">
                  <a16:creationId xmlns:a16="http://schemas.microsoft.com/office/drawing/2014/main" id="{AAB47325-AC96-4379-826E-BE6AA64F662E}"/>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551">
              <a:extLst>
                <a:ext uri="{FF2B5EF4-FFF2-40B4-BE49-F238E27FC236}">
                  <a16:creationId xmlns:a16="http://schemas.microsoft.com/office/drawing/2014/main" id="{F68EDD84-39A1-4938-9BC1-FAFF05F9D174}"/>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552">
              <a:extLst>
                <a:ext uri="{FF2B5EF4-FFF2-40B4-BE49-F238E27FC236}">
                  <a16:creationId xmlns:a16="http://schemas.microsoft.com/office/drawing/2014/main" id="{42164100-482E-4A27-B676-76F9ADF8C6F4}"/>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Oval 553">
              <a:extLst>
                <a:ext uri="{FF2B5EF4-FFF2-40B4-BE49-F238E27FC236}">
                  <a16:creationId xmlns:a16="http://schemas.microsoft.com/office/drawing/2014/main" id="{1218E520-04D0-4F85-B9D9-D88D5F375E01}"/>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Oval 554">
              <a:extLst>
                <a:ext uri="{FF2B5EF4-FFF2-40B4-BE49-F238E27FC236}">
                  <a16:creationId xmlns:a16="http://schemas.microsoft.com/office/drawing/2014/main" id="{6AAB9A18-35F9-46B6-BA26-CE3A3BEC4057}"/>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Oval 555">
              <a:extLst>
                <a:ext uri="{FF2B5EF4-FFF2-40B4-BE49-F238E27FC236}">
                  <a16:creationId xmlns:a16="http://schemas.microsoft.com/office/drawing/2014/main" id="{EEEC673A-2C01-4DE8-99E4-87FA0EA4C16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Oval 556">
              <a:extLst>
                <a:ext uri="{FF2B5EF4-FFF2-40B4-BE49-F238E27FC236}">
                  <a16:creationId xmlns:a16="http://schemas.microsoft.com/office/drawing/2014/main" id="{E7498296-80CF-4B61-9DEC-BE42A96C8AB4}"/>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Oval 557">
              <a:extLst>
                <a:ext uri="{FF2B5EF4-FFF2-40B4-BE49-F238E27FC236}">
                  <a16:creationId xmlns:a16="http://schemas.microsoft.com/office/drawing/2014/main" id="{0C71CB91-CABB-42C5-8E48-9E227B3E4261}"/>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558">
              <a:extLst>
                <a:ext uri="{FF2B5EF4-FFF2-40B4-BE49-F238E27FC236}">
                  <a16:creationId xmlns:a16="http://schemas.microsoft.com/office/drawing/2014/main" id="{92ECC82C-EEAD-4F76-957F-1CAE60B9505B}"/>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559">
              <a:extLst>
                <a:ext uri="{FF2B5EF4-FFF2-40B4-BE49-F238E27FC236}">
                  <a16:creationId xmlns:a16="http://schemas.microsoft.com/office/drawing/2014/main" id="{094AF6AE-4F59-41B7-82EA-23896AEF60BF}"/>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Oval 560">
              <a:extLst>
                <a:ext uri="{FF2B5EF4-FFF2-40B4-BE49-F238E27FC236}">
                  <a16:creationId xmlns:a16="http://schemas.microsoft.com/office/drawing/2014/main" id="{73D4D9BC-F519-4CEE-AEFA-0DC686C8914D}"/>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561">
              <a:extLst>
                <a:ext uri="{FF2B5EF4-FFF2-40B4-BE49-F238E27FC236}">
                  <a16:creationId xmlns:a16="http://schemas.microsoft.com/office/drawing/2014/main" id="{53823F51-CB18-4894-8E25-B99298CBC339}"/>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Oval 562">
              <a:extLst>
                <a:ext uri="{FF2B5EF4-FFF2-40B4-BE49-F238E27FC236}">
                  <a16:creationId xmlns:a16="http://schemas.microsoft.com/office/drawing/2014/main" id="{4210108A-FDE9-4F9B-B4E5-4954905752D7}"/>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Oval 563">
              <a:extLst>
                <a:ext uri="{FF2B5EF4-FFF2-40B4-BE49-F238E27FC236}">
                  <a16:creationId xmlns:a16="http://schemas.microsoft.com/office/drawing/2014/main" id="{19E1CC5B-126B-4D6F-AADC-19A7340A79D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564">
              <a:extLst>
                <a:ext uri="{FF2B5EF4-FFF2-40B4-BE49-F238E27FC236}">
                  <a16:creationId xmlns:a16="http://schemas.microsoft.com/office/drawing/2014/main" id="{C71F4C6F-287B-463F-A0F6-AF9C79F7ADB2}"/>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565">
              <a:extLst>
                <a:ext uri="{FF2B5EF4-FFF2-40B4-BE49-F238E27FC236}">
                  <a16:creationId xmlns:a16="http://schemas.microsoft.com/office/drawing/2014/main" id="{6E480D9A-7892-4D42-9E26-E888A0F4517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566">
              <a:extLst>
                <a:ext uri="{FF2B5EF4-FFF2-40B4-BE49-F238E27FC236}">
                  <a16:creationId xmlns:a16="http://schemas.microsoft.com/office/drawing/2014/main" id="{5E6168EB-D143-4C1C-BD1D-26222E854AC5}"/>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567">
              <a:extLst>
                <a:ext uri="{FF2B5EF4-FFF2-40B4-BE49-F238E27FC236}">
                  <a16:creationId xmlns:a16="http://schemas.microsoft.com/office/drawing/2014/main" id="{DFB77585-A23F-45CF-93EB-2C167B4C6C38}"/>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568">
              <a:extLst>
                <a:ext uri="{FF2B5EF4-FFF2-40B4-BE49-F238E27FC236}">
                  <a16:creationId xmlns:a16="http://schemas.microsoft.com/office/drawing/2014/main" id="{5E8C590E-F22F-4CA9-965C-07DAEFF8A4A9}"/>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569">
              <a:extLst>
                <a:ext uri="{FF2B5EF4-FFF2-40B4-BE49-F238E27FC236}">
                  <a16:creationId xmlns:a16="http://schemas.microsoft.com/office/drawing/2014/main" id="{3D504B15-2B15-4561-BF1D-AB264CF856D1}"/>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570">
              <a:extLst>
                <a:ext uri="{FF2B5EF4-FFF2-40B4-BE49-F238E27FC236}">
                  <a16:creationId xmlns:a16="http://schemas.microsoft.com/office/drawing/2014/main" id="{294B9441-98ED-4F9B-9414-41C92320727F}"/>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571">
              <a:extLst>
                <a:ext uri="{FF2B5EF4-FFF2-40B4-BE49-F238E27FC236}">
                  <a16:creationId xmlns:a16="http://schemas.microsoft.com/office/drawing/2014/main" id="{C3DD1F63-3819-4266-89D2-6DC0EBD274E2}"/>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572">
              <a:extLst>
                <a:ext uri="{FF2B5EF4-FFF2-40B4-BE49-F238E27FC236}">
                  <a16:creationId xmlns:a16="http://schemas.microsoft.com/office/drawing/2014/main" id="{AA8C859F-1FDA-46C7-9A12-D17547579BA8}"/>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573">
              <a:extLst>
                <a:ext uri="{FF2B5EF4-FFF2-40B4-BE49-F238E27FC236}">
                  <a16:creationId xmlns:a16="http://schemas.microsoft.com/office/drawing/2014/main" id="{7748DB42-3E98-477D-B9F6-1EBE8BF3AE2E}"/>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Oval 574">
              <a:extLst>
                <a:ext uri="{FF2B5EF4-FFF2-40B4-BE49-F238E27FC236}">
                  <a16:creationId xmlns:a16="http://schemas.microsoft.com/office/drawing/2014/main" id="{CADF7E08-4322-4408-92B9-F4055D7D914F}"/>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Oval 575">
              <a:extLst>
                <a:ext uri="{FF2B5EF4-FFF2-40B4-BE49-F238E27FC236}">
                  <a16:creationId xmlns:a16="http://schemas.microsoft.com/office/drawing/2014/main" id="{1268630A-4CB5-452F-B18E-D5D74A968CA9}"/>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Oval 576">
              <a:extLst>
                <a:ext uri="{FF2B5EF4-FFF2-40B4-BE49-F238E27FC236}">
                  <a16:creationId xmlns:a16="http://schemas.microsoft.com/office/drawing/2014/main" id="{FAF49715-CFF8-4171-BB0A-DEAD273C9C90}"/>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577">
              <a:extLst>
                <a:ext uri="{FF2B5EF4-FFF2-40B4-BE49-F238E27FC236}">
                  <a16:creationId xmlns:a16="http://schemas.microsoft.com/office/drawing/2014/main" id="{7FEA40B0-D8C0-4ED1-ADAF-DE4195EDF532}"/>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3" name="Group 102">
            <a:extLst>
              <a:ext uri="{FF2B5EF4-FFF2-40B4-BE49-F238E27FC236}">
                <a16:creationId xmlns:a16="http://schemas.microsoft.com/office/drawing/2014/main" id="{2E288695-268B-4B3D-8C89-C73E988F9211}"/>
              </a:ext>
            </a:extLst>
          </p:cNvPr>
          <p:cNvGrpSpPr/>
          <p:nvPr/>
        </p:nvGrpSpPr>
        <p:grpSpPr>
          <a:xfrm>
            <a:off x="0" y="5116639"/>
            <a:ext cx="1700708" cy="1643952"/>
            <a:chOff x="6027738" y="3756025"/>
            <a:chExt cx="1858963" cy="1925638"/>
          </a:xfrm>
        </p:grpSpPr>
        <p:sp>
          <p:nvSpPr>
            <p:cNvPr id="104" name="Freeform 522">
              <a:extLst>
                <a:ext uri="{FF2B5EF4-FFF2-40B4-BE49-F238E27FC236}">
                  <a16:creationId xmlns:a16="http://schemas.microsoft.com/office/drawing/2014/main" id="{92F3B15A-09CA-4188-B024-5E45D2AC84A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523">
              <a:extLst>
                <a:ext uri="{FF2B5EF4-FFF2-40B4-BE49-F238E27FC236}">
                  <a16:creationId xmlns:a16="http://schemas.microsoft.com/office/drawing/2014/main" id="{12734579-262D-4B29-BBF3-223221DEC6C9}"/>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524">
              <a:extLst>
                <a:ext uri="{FF2B5EF4-FFF2-40B4-BE49-F238E27FC236}">
                  <a16:creationId xmlns:a16="http://schemas.microsoft.com/office/drawing/2014/main" id="{855C312D-238A-46C0-B6F9-7AA62830D692}"/>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525">
              <a:extLst>
                <a:ext uri="{FF2B5EF4-FFF2-40B4-BE49-F238E27FC236}">
                  <a16:creationId xmlns:a16="http://schemas.microsoft.com/office/drawing/2014/main" id="{61B48821-B2F3-4456-A890-05F1C03E5FD3}"/>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526">
              <a:extLst>
                <a:ext uri="{FF2B5EF4-FFF2-40B4-BE49-F238E27FC236}">
                  <a16:creationId xmlns:a16="http://schemas.microsoft.com/office/drawing/2014/main" id="{0BDDE268-10BF-45DB-82B9-8250967954A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527">
              <a:extLst>
                <a:ext uri="{FF2B5EF4-FFF2-40B4-BE49-F238E27FC236}">
                  <a16:creationId xmlns:a16="http://schemas.microsoft.com/office/drawing/2014/main" id="{BD8C25E8-E218-41E2-A6AD-AAC04DC54F23}"/>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528">
              <a:extLst>
                <a:ext uri="{FF2B5EF4-FFF2-40B4-BE49-F238E27FC236}">
                  <a16:creationId xmlns:a16="http://schemas.microsoft.com/office/drawing/2014/main" id="{9F4088AB-9E76-43D0-875A-1C427DF47355}"/>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529">
              <a:extLst>
                <a:ext uri="{FF2B5EF4-FFF2-40B4-BE49-F238E27FC236}">
                  <a16:creationId xmlns:a16="http://schemas.microsoft.com/office/drawing/2014/main" id="{8C1F9919-6377-4337-A23D-2D20FC06582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530">
              <a:extLst>
                <a:ext uri="{FF2B5EF4-FFF2-40B4-BE49-F238E27FC236}">
                  <a16:creationId xmlns:a16="http://schemas.microsoft.com/office/drawing/2014/main" id="{7A0DC292-28EF-427B-BEC4-3D96EF1C95CB}"/>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531">
              <a:extLst>
                <a:ext uri="{FF2B5EF4-FFF2-40B4-BE49-F238E27FC236}">
                  <a16:creationId xmlns:a16="http://schemas.microsoft.com/office/drawing/2014/main" id="{3BE798BF-2639-4201-981F-26E739ED5A79}"/>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532">
              <a:extLst>
                <a:ext uri="{FF2B5EF4-FFF2-40B4-BE49-F238E27FC236}">
                  <a16:creationId xmlns:a16="http://schemas.microsoft.com/office/drawing/2014/main" id="{4DAD9C42-9B72-45D8-BC6D-361708094BA7}"/>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533">
              <a:extLst>
                <a:ext uri="{FF2B5EF4-FFF2-40B4-BE49-F238E27FC236}">
                  <a16:creationId xmlns:a16="http://schemas.microsoft.com/office/drawing/2014/main" id="{0C5C3B69-6993-492A-B93F-C37CD8D4E0F7}"/>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534">
              <a:extLst>
                <a:ext uri="{FF2B5EF4-FFF2-40B4-BE49-F238E27FC236}">
                  <a16:creationId xmlns:a16="http://schemas.microsoft.com/office/drawing/2014/main" id="{CB0DEE56-18AF-4F20-A8B8-EFA01607FE3A}"/>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535">
              <a:extLst>
                <a:ext uri="{FF2B5EF4-FFF2-40B4-BE49-F238E27FC236}">
                  <a16:creationId xmlns:a16="http://schemas.microsoft.com/office/drawing/2014/main" id="{932207F5-84BF-44AD-9A96-A99EE8E256F9}"/>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536">
              <a:extLst>
                <a:ext uri="{FF2B5EF4-FFF2-40B4-BE49-F238E27FC236}">
                  <a16:creationId xmlns:a16="http://schemas.microsoft.com/office/drawing/2014/main" id="{A1822FB6-89B9-4E27-B6D7-28D4B8471044}"/>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537">
              <a:extLst>
                <a:ext uri="{FF2B5EF4-FFF2-40B4-BE49-F238E27FC236}">
                  <a16:creationId xmlns:a16="http://schemas.microsoft.com/office/drawing/2014/main" id="{E30F8F5A-FDA2-487F-8958-9203324649F0}"/>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538">
              <a:extLst>
                <a:ext uri="{FF2B5EF4-FFF2-40B4-BE49-F238E27FC236}">
                  <a16:creationId xmlns:a16="http://schemas.microsoft.com/office/drawing/2014/main" id="{B800646A-AB91-4A74-AE52-A39D50527FC5}"/>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539">
              <a:extLst>
                <a:ext uri="{FF2B5EF4-FFF2-40B4-BE49-F238E27FC236}">
                  <a16:creationId xmlns:a16="http://schemas.microsoft.com/office/drawing/2014/main" id="{F0F68977-588F-4BEB-A7F3-89A26FBB7BB3}"/>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540">
              <a:extLst>
                <a:ext uri="{FF2B5EF4-FFF2-40B4-BE49-F238E27FC236}">
                  <a16:creationId xmlns:a16="http://schemas.microsoft.com/office/drawing/2014/main" id="{165330DF-1343-43F9-BF8C-59BA9E4A276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541">
              <a:extLst>
                <a:ext uri="{FF2B5EF4-FFF2-40B4-BE49-F238E27FC236}">
                  <a16:creationId xmlns:a16="http://schemas.microsoft.com/office/drawing/2014/main" id="{ABD6CD42-D64D-4BDE-9590-CF04FCF30292}"/>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542">
              <a:extLst>
                <a:ext uri="{FF2B5EF4-FFF2-40B4-BE49-F238E27FC236}">
                  <a16:creationId xmlns:a16="http://schemas.microsoft.com/office/drawing/2014/main" id="{5EA588E6-C71D-4001-A842-5D8765AAE473}"/>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543">
              <a:extLst>
                <a:ext uri="{FF2B5EF4-FFF2-40B4-BE49-F238E27FC236}">
                  <a16:creationId xmlns:a16="http://schemas.microsoft.com/office/drawing/2014/main" id="{B457E129-CCC0-491E-A599-29E4FDE472B7}"/>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544">
              <a:extLst>
                <a:ext uri="{FF2B5EF4-FFF2-40B4-BE49-F238E27FC236}">
                  <a16:creationId xmlns:a16="http://schemas.microsoft.com/office/drawing/2014/main" id="{138EB341-9D8C-4BBF-83B2-785ADFB61AA1}"/>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545">
              <a:extLst>
                <a:ext uri="{FF2B5EF4-FFF2-40B4-BE49-F238E27FC236}">
                  <a16:creationId xmlns:a16="http://schemas.microsoft.com/office/drawing/2014/main" id="{7F2954CA-DC0C-4BE1-B4C8-DBBB6032B43B}"/>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546">
              <a:extLst>
                <a:ext uri="{FF2B5EF4-FFF2-40B4-BE49-F238E27FC236}">
                  <a16:creationId xmlns:a16="http://schemas.microsoft.com/office/drawing/2014/main" id="{69F0CDA9-EC33-471F-BA85-397DB802C2FC}"/>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547">
              <a:extLst>
                <a:ext uri="{FF2B5EF4-FFF2-40B4-BE49-F238E27FC236}">
                  <a16:creationId xmlns:a16="http://schemas.microsoft.com/office/drawing/2014/main" id="{12051B8D-C803-458A-9E06-DDE0AB5C93D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548">
              <a:extLst>
                <a:ext uri="{FF2B5EF4-FFF2-40B4-BE49-F238E27FC236}">
                  <a16:creationId xmlns:a16="http://schemas.microsoft.com/office/drawing/2014/main" id="{A6F20678-6297-411B-8E43-D7B50BACA4BE}"/>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549">
              <a:extLst>
                <a:ext uri="{FF2B5EF4-FFF2-40B4-BE49-F238E27FC236}">
                  <a16:creationId xmlns:a16="http://schemas.microsoft.com/office/drawing/2014/main" id="{EEC78AB9-58E1-4085-B292-97AF782B3C15}"/>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550">
              <a:extLst>
                <a:ext uri="{FF2B5EF4-FFF2-40B4-BE49-F238E27FC236}">
                  <a16:creationId xmlns:a16="http://schemas.microsoft.com/office/drawing/2014/main" id="{2732CF73-78CF-40DF-99A6-28370EBA2EC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551">
              <a:extLst>
                <a:ext uri="{FF2B5EF4-FFF2-40B4-BE49-F238E27FC236}">
                  <a16:creationId xmlns:a16="http://schemas.microsoft.com/office/drawing/2014/main" id="{4AACDFF8-0943-4B22-BA2A-0DC9D8159C6A}"/>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552">
              <a:extLst>
                <a:ext uri="{FF2B5EF4-FFF2-40B4-BE49-F238E27FC236}">
                  <a16:creationId xmlns:a16="http://schemas.microsoft.com/office/drawing/2014/main" id="{5F648E17-14D3-4542-BE5E-F71B7D576DE6}"/>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553">
              <a:extLst>
                <a:ext uri="{FF2B5EF4-FFF2-40B4-BE49-F238E27FC236}">
                  <a16:creationId xmlns:a16="http://schemas.microsoft.com/office/drawing/2014/main" id="{F8823233-D7CC-40E9-A398-A5C28A49A8DA}"/>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554">
              <a:extLst>
                <a:ext uri="{FF2B5EF4-FFF2-40B4-BE49-F238E27FC236}">
                  <a16:creationId xmlns:a16="http://schemas.microsoft.com/office/drawing/2014/main" id="{138A9E36-DFA5-4F77-88F1-37FC946B450E}"/>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555">
              <a:extLst>
                <a:ext uri="{FF2B5EF4-FFF2-40B4-BE49-F238E27FC236}">
                  <a16:creationId xmlns:a16="http://schemas.microsoft.com/office/drawing/2014/main" id="{85AB315A-3C41-411E-AB73-3084BC6B37D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556">
              <a:extLst>
                <a:ext uri="{FF2B5EF4-FFF2-40B4-BE49-F238E27FC236}">
                  <a16:creationId xmlns:a16="http://schemas.microsoft.com/office/drawing/2014/main" id="{3657E73D-0EA9-49ED-A45B-D890BB3ACA60}"/>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557">
              <a:extLst>
                <a:ext uri="{FF2B5EF4-FFF2-40B4-BE49-F238E27FC236}">
                  <a16:creationId xmlns:a16="http://schemas.microsoft.com/office/drawing/2014/main" id="{2C6B5C3E-40AF-4E64-9149-0236BEB4DC9E}"/>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558">
              <a:extLst>
                <a:ext uri="{FF2B5EF4-FFF2-40B4-BE49-F238E27FC236}">
                  <a16:creationId xmlns:a16="http://schemas.microsoft.com/office/drawing/2014/main" id="{54CC4EFD-A492-4F45-A886-094E10285798}"/>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559">
              <a:extLst>
                <a:ext uri="{FF2B5EF4-FFF2-40B4-BE49-F238E27FC236}">
                  <a16:creationId xmlns:a16="http://schemas.microsoft.com/office/drawing/2014/main" id="{6606DC9B-B6B6-4891-B8CE-DFB3427198B5}"/>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560">
              <a:extLst>
                <a:ext uri="{FF2B5EF4-FFF2-40B4-BE49-F238E27FC236}">
                  <a16:creationId xmlns:a16="http://schemas.microsoft.com/office/drawing/2014/main" id="{702D5242-F6A4-4C5B-8392-8A372BD30D5E}"/>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561">
              <a:extLst>
                <a:ext uri="{FF2B5EF4-FFF2-40B4-BE49-F238E27FC236}">
                  <a16:creationId xmlns:a16="http://schemas.microsoft.com/office/drawing/2014/main" id="{4AEEED83-2A6D-4FDD-B14C-5924A5CEF4D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562">
              <a:extLst>
                <a:ext uri="{FF2B5EF4-FFF2-40B4-BE49-F238E27FC236}">
                  <a16:creationId xmlns:a16="http://schemas.microsoft.com/office/drawing/2014/main" id="{DB45DDF2-CFA7-4100-9AD1-B21E6A7D371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563">
              <a:extLst>
                <a:ext uri="{FF2B5EF4-FFF2-40B4-BE49-F238E27FC236}">
                  <a16:creationId xmlns:a16="http://schemas.microsoft.com/office/drawing/2014/main" id="{B5A73901-4DE3-4150-A170-176C336530FF}"/>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564">
              <a:extLst>
                <a:ext uri="{FF2B5EF4-FFF2-40B4-BE49-F238E27FC236}">
                  <a16:creationId xmlns:a16="http://schemas.microsoft.com/office/drawing/2014/main" id="{78A65D50-0E0C-4327-BB78-7FB5674FD834}"/>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565">
              <a:extLst>
                <a:ext uri="{FF2B5EF4-FFF2-40B4-BE49-F238E27FC236}">
                  <a16:creationId xmlns:a16="http://schemas.microsoft.com/office/drawing/2014/main" id="{48BC1FEF-7370-45CC-B531-A0427235693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566">
              <a:extLst>
                <a:ext uri="{FF2B5EF4-FFF2-40B4-BE49-F238E27FC236}">
                  <a16:creationId xmlns:a16="http://schemas.microsoft.com/office/drawing/2014/main" id="{89E40C8F-E732-4472-8BD1-167A8121DBD9}"/>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567">
              <a:extLst>
                <a:ext uri="{FF2B5EF4-FFF2-40B4-BE49-F238E27FC236}">
                  <a16:creationId xmlns:a16="http://schemas.microsoft.com/office/drawing/2014/main" id="{A291AC8D-B4CB-4669-B6FA-0F6C4AB433B4}"/>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568">
              <a:extLst>
                <a:ext uri="{FF2B5EF4-FFF2-40B4-BE49-F238E27FC236}">
                  <a16:creationId xmlns:a16="http://schemas.microsoft.com/office/drawing/2014/main" id="{4D232466-723E-45A9-8742-5998DF76E1A2}"/>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569">
              <a:extLst>
                <a:ext uri="{FF2B5EF4-FFF2-40B4-BE49-F238E27FC236}">
                  <a16:creationId xmlns:a16="http://schemas.microsoft.com/office/drawing/2014/main" id="{EA5BC69F-3136-46A9-8DC2-C4857B67E171}"/>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570">
              <a:extLst>
                <a:ext uri="{FF2B5EF4-FFF2-40B4-BE49-F238E27FC236}">
                  <a16:creationId xmlns:a16="http://schemas.microsoft.com/office/drawing/2014/main" id="{DB1C6BDA-5FBF-4003-AF14-D89B9E0ECC9D}"/>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571">
              <a:extLst>
                <a:ext uri="{FF2B5EF4-FFF2-40B4-BE49-F238E27FC236}">
                  <a16:creationId xmlns:a16="http://schemas.microsoft.com/office/drawing/2014/main" id="{74FC8449-428B-463C-92DD-0EE01773AEEA}"/>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572">
              <a:extLst>
                <a:ext uri="{FF2B5EF4-FFF2-40B4-BE49-F238E27FC236}">
                  <a16:creationId xmlns:a16="http://schemas.microsoft.com/office/drawing/2014/main" id="{E21B643B-BF75-48CB-8B7D-B2B63130599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573">
              <a:extLst>
                <a:ext uri="{FF2B5EF4-FFF2-40B4-BE49-F238E27FC236}">
                  <a16:creationId xmlns:a16="http://schemas.microsoft.com/office/drawing/2014/main" id="{C0187A0C-9628-4371-B331-37B528FB073C}"/>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574">
              <a:extLst>
                <a:ext uri="{FF2B5EF4-FFF2-40B4-BE49-F238E27FC236}">
                  <a16:creationId xmlns:a16="http://schemas.microsoft.com/office/drawing/2014/main" id="{BB47C96C-4D81-4987-8D1E-98F4C6C3130A}"/>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575">
              <a:extLst>
                <a:ext uri="{FF2B5EF4-FFF2-40B4-BE49-F238E27FC236}">
                  <a16:creationId xmlns:a16="http://schemas.microsoft.com/office/drawing/2014/main" id="{3C142B9F-CD1F-470F-BFC0-A62D61F1C4E3}"/>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576">
              <a:extLst>
                <a:ext uri="{FF2B5EF4-FFF2-40B4-BE49-F238E27FC236}">
                  <a16:creationId xmlns:a16="http://schemas.microsoft.com/office/drawing/2014/main" id="{242BCB26-3F1B-4202-805A-F19E4827F880}"/>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577">
              <a:extLst>
                <a:ext uri="{FF2B5EF4-FFF2-40B4-BE49-F238E27FC236}">
                  <a16:creationId xmlns:a16="http://schemas.microsoft.com/office/drawing/2014/main" id="{9CF7C224-74EA-46EE-9328-7C38DF28697C}"/>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578">
              <a:extLst>
                <a:ext uri="{FF2B5EF4-FFF2-40B4-BE49-F238E27FC236}">
                  <a16:creationId xmlns:a16="http://schemas.microsoft.com/office/drawing/2014/main" id="{1BA5CD9E-FA9D-4C66-9EA5-830DCE8AAD4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579">
              <a:extLst>
                <a:ext uri="{FF2B5EF4-FFF2-40B4-BE49-F238E27FC236}">
                  <a16:creationId xmlns:a16="http://schemas.microsoft.com/office/drawing/2014/main" id="{3669FA67-E828-451E-A583-745249DC1E3D}"/>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580">
              <a:extLst>
                <a:ext uri="{FF2B5EF4-FFF2-40B4-BE49-F238E27FC236}">
                  <a16:creationId xmlns:a16="http://schemas.microsoft.com/office/drawing/2014/main" id="{E7EEBE63-0EEF-48BB-A1F7-A20F0CBE6AE6}"/>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581">
              <a:extLst>
                <a:ext uri="{FF2B5EF4-FFF2-40B4-BE49-F238E27FC236}">
                  <a16:creationId xmlns:a16="http://schemas.microsoft.com/office/drawing/2014/main" id="{FFFFD893-EF0F-46F3-B829-F4CCA923BBEF}"/>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582">
              <a:extLst>
                <a:ext uri="{FF2B5EF4-FFF2-40B4-BE49-F238E27FC236}">
                  <a16:creationId xmlns:a16="http://schemas.microsoft.com/office/drawing/2014/main" id="{B0403C88-4945-41D1-BEAB-5408FA74AE78}"/>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583">
              <a:extLst>
                <a:ext uri="{FF2B5EF4-FFF2-40B4-BE49-F238E27FC236}">
                  <a16:creationId xmlns:a16="http://schemas.microsoft.com/office/drawing/2014/main" id="{286C92C5-1E74-41C2-BFC1-C27EBAB9774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584">
              <a:extLst>
                <a:ext uri="{FF2B5EF4-FFF2-40B4-BE49-F238E27FC236}">
                  <a16:creationId xmlns:a16="http://schemas.microsoft.com/office/drawing/2014/main" id="{9C7EA874-D28C-4430-9C96-8661955C3F5E}"/>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585">
              <a:extLst>
                <a:ext uri="{FF2B5EF4-FFF2-40B4-BE49-F238E27FC236}">
                  <a16:creationId xmlns:a16="http://schemas.microsoft.com/office/drawing/2014/main" id="{5C0C03A6-155C-47C3-8BC8-97E96DF635C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586">
              <a:extLst>
                <a:ext uri="{FF2B5EF4-FFF2-40B4-BE49-F238E27FC236}">
                  <a16:creationId xmlns:a16="http://schemas.microsoft.com/office/drawing/2014/main" id="{F4528074-7BC3-429E-84E7-C1AADC3A14D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587">
              <a:extLst>
                <a:ext uri="{FF2B5EF4-FFF2-40B4-BE49-F238E27FC236}">
                  <a16:creationId xmlns:a16="http://schemas.microsoft.com/office/drawing/2014/main" id="{1CEE1180-D149-4452-9A23-3BB99A243B4F}"/>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588">
              <a:extLst>
                <a:ext uri="{FF2B5EF4-FFF2-40B4-BE49-F238E27FC236}">
                  <a16:creationId xmlns:a16="http://schemas.microsoft.com/office/drawing/2014/main" id="{C82B7CDA-C9CB-4310-86B3-3295974BC5D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589">
              <a:extLst>
                <a:ext uri="{FF2B5EF4-FFF2-40B4-BE49-F238E27FC236}">
                  <a16:creationId xmlns:a16="http://schemas.microsoft.com/office/drawing/2014/main" id="{C893C828-F32C-4A02-B3C6-0FCA8BFBF69E}"/>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590">
              <a:extLst>
                <a:ext uri="{FF2B5EF4-FFF2-40B4-BE49-F238E27FC236}">
                  <a16:creationId xmlns:a16="http://schemas.microsoft.com/office/drawing/2014/main" id="{3774A327-8B99-45B6-A8BF-482D81CAEA4D}"/>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591">
              <a:extLst>
                <a:ext uri="{FF2B5EF4-FFF2-40B4-BE49-F238E27FC236}">
                  <a16:creationId xmlns:a16="http://schemas.microsoft.com/office/drawing/2014/main" id="{2E3987D4-9B37-4CD3-9140-9ECD7B645F1A}"/>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592">
              <a:extLst>
                <a:ext uri="{FF2B5EF4-FFF2-40B4-BE49-F238E27FC236}">
                  <a16:creationId xmlns:a16="http://schemas.microsoft.com/office/drawing/2014/main" id="{78044F43-1E1B-49CD-9DB5-BD50DFB68966}"/>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593">
              <a:extLst>
                <a:ext uri="{FF2B5EF4-FFF2-40B4-BE49-F238E27FC236}">
                  <a16:creationId xmlns:a16="http://schemas.microsoft.com/office/drawing/2014/main" id="{FDD38565-3B82-4596-AF12-8C93A34A872F}"/>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594">
              <a:extLst>
                <a:ext uri="{FF2B5EF4-FFF2-40B4-BE49-F238E27FC236}">
                  <a16:creationId xmlns:a16="http://schemas.microsoft.com/office/drawing/2014/main" id="{6DED1DC9-D17D-437D-93B7-33231DB67382}"/>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595">
              <a:extLst>
                <a:ext uri="{FF2B5EF4-FFF2-40B4-BE49-F238E27FC236}">
                  <a16:creationId xmlns:a16="http://schemas.microsoft.com/office/drawing/2014/main" id="{E8B4FA45-C3B4-40C4-B9EF-9626E5325FDD}"/>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596">
              <a:extLst>
                <a:ext uri="{FF2B5EF4-FFF2-40B4-BE49-F238E27FC236}">
                  <a16:creationId xmlns:a16="http://schemas.microsoft.com/office/drawing/2014/main" id="{5D1821CF-F2BD-4E81-B5C5-2B8E83348B9D}"/>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597">
              <a:extLst>
                <a:ext uri="{FF2B5EF4-FFF2-40B4-BE49-F238E27FC236}">
                  <a16:creationId xmlns:a16="http://schemas.microsoft.com/office/drawing/2014/main" id="{711BE2F3-8A1F-44F0-BF86-86CD2C1D45A4}"/>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598">
              <a:extLst>
                <a:ext uri="{FF2B5EF4-FFF2-40B4-BE49-F238E27FC236}">
                  <a16:creationId xmlns:a16="http://schemas.microsoft.com/office/drawing/2014/main" id="{5E09499B-ADD7-4AB5-B94C-5B1559E0BF9B}"/>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599">
              <a:extLst>
                <a:ext uri="{FF2B5EF4-FFF2-40B4-BE49-F238E27FC236}">
                  <a16:creationId xmlns:a16="http://schemas.microsoft.com/office/drawing/2014/main" id="{7DC03E7E-FCED-49D4-8BB9-947E97141AB3}"/>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600">
              <a:extLst>
                <a:ext uri="{FF2B5EF4-FFF2-40B4-BE49-F238E27FC236}">
                  <a16:creationId xmlns:a16="http://schemas.microsoft.com/office/drawing/2014/main" id="{713EBD1E-382F-41E6-8A99-B028232B54FE}"/>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601">
              <a:extLst>
                <a:ext uri="{FF2B5EF4-FFF2-40B4-BE49-F238E27FC236}">
                  <a16:creationId xmlns:a16="http://schemas.microsoft.com/office/drawing/2014/main" id="{E73F4A07-025F-4738-AA7A-F595C0DD5068}"/>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602">
              <a:extLst>
                <a:ext uri="{FF2B5EF4-FFF2-40B4-BE49-F238E27FC236}">
                  <a16:creationId xmlns:a16="http://schemas.microsoft.com/office/drawing/2014/main" id="{0021A502-A658-42E5-A620-C3CEC9570D6A}"/>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603">
              <a:extLst>
                <a:ext uri="{FF2B5EF4-FFF2-40B4-BE49-F238E27FC236}">
                  <a16:creationId xmlns:a16="http://schemas.microsoft.com/office/drawing/2014/main" id="{D12D94FC-67B0-4C22-98ED-771E19CE953E}"/>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604">
              <a:extLst>
                <a:ext uri="{FF2B5EF4-FFF2-40B4-BE49-F238E27FC236}">
                  <a16:creationId xmlns:a16="http://schemas.microsoft.com/office/drawing/2014/main" id="{122BFA9E-2C36-4116-882B-6ECC2DBD46E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605">
              <a:extLst>
                <a:ext uri="{FF2B5EF4-FFF2-40B4-BE49-F238E27FC236}">
                  <a16:creationId xmlns:a16="http://schemas.microsoft.com/office/drawing/2014/main" id="{2758A216-9E73-4E44-B58C-CF4C25F88D37}"/>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606">
              <a:extLst>
                <a:ext uri="{FF2B5EF4-FFF2-40B4-BE49-F238E27FC236}">
                  <a16:creationId xmlns:a16="http://schemas.microsoft.com/office/drawing/2014/main" id="{5BB5486B-4D30-43B9-9C4D-AE81D935EE78}"/>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9" name="Group 188">
              <a:extLst>
                <a:ext uri="{FF2B5EF4-FFF2-40B4-BE49-F238E27FC236}">
                  <a16:creationId xmlns:a16="http://schemas.microsoft.com/office/drawing/2014/main" id="{B3DE1E23-3A7F-4A2C-A42D-8B494B084E8A}"/>
                </a:ext>
              </a:extLst>
            </p:cNvPr>
            <p:cNvGrpSpPr/>
            <p:nvPr/>
          </p:nvGrpSpPr>
          <p:grpSpPr>
            <a:xfrm>
              <a:off x="6403976" y="4008438"/>
              <a:ext cx="1055688" cy="1338263"/>
              <a:chOff x="6403976" y="4008438"/>
              <a:chExt cx="1055688" cy="1338263"/>
            </a:xfrm>
          </p:grpSpPr>
          <p:sp>
            <p:nvSpPr>
              <p:cNvPr id="190" name="Freeform 608">
                <a:extLst>
                  <a:ext uri="{FF2B5EF4-FFF2-40B4-BE49-F238E27FC236}">
                    <a16:creationId xmlns:a16="http://schemas.microsoft.com/office/drawing/2014/main" id="{D34E4445-02A8-4F3E-9631-E5EBF43EA85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609">
                <a:extLst>
                  <a:ext uri="{FF2B5EF4-FFF2-40B4-BE49-F238E27FC236}">
                    <a16:creationId xmlns:a16="http://schemas.microsoft.com/office/drawing/2014/main" id="{78413270-2AE0-42BD-A3C7-9A1A1478EFBF}"/>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610">
                <a:extLst>
                  <a:ext uri="{FF2B5EF4-FFF2-40B4-BE49-F238E27FC236}">
                    <a16:creationId xmlns:a16="http://schemas.microsoft.com/office/drawing/2014/main" id="{C5B62D7F-CBAE-49E6-B44E-08CFD373387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611">
                <a:extLst>
                  <a:ext uri="{FF2B5EF4-FFF2-40B4-BE49-F238E27FC236}">
                    <a16:creationId xmlns:a16="http://schemas.microsoft.com/office/drawing/2014/main" id="{86702E72-EA2F-4B42-90FA-8D4C933A00F8}"/>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612">
                <a:extLst>
                  <a:ext uri="{FF2B5EF4-FFF2-40B4-BE49-F238E27FC236}">
                    <a16:creationId xmlns:a16="http://schemas.microsoft.com/office/drawing/2014/main" id="{6246960C-B4E1-4F65-8B2C-07208A1788C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613">
                <a:extLst>
                  <a:ext uri="{FF2B5EF4-FFF2-40B4-BE49-F238E27FC236}">
                    <a16:creationId xmlns:a16="http://schemas.microsoft.com/office/drawing/2014/main" id="{214D1880-A4D3-4B97-896D-ADF3A6CE33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614">
                <a:extLst>
                  <a:ext uri="{FF2B5EF4-FFF2-40B4-BE49-F238E27FC236}">
                    <a16:creationId xmlns:a16="http://schemas.microsoft.com/office/drawing/2014/main" id="{4DE6C109-EFBA-4896-A2C8-3D8623C438D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615">
                <a:extLst>
                  <a:ext uri="{FF2B5EF4-FFF2-40B4-BE49-F238E27FC236}">
                    <a16:creationId xmlns:a16="http://schemas.microsoft.com/office/drawing/2014/main" id="{42231940-C796-49E4-94B7-F15DE8750C3C}"/>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616">
                <a:extLst>
                  <a:ext uri="{FF2B5EF4-FFF2-40B4-BE49-F238E27FC236}">
                    <a16:creationId xmlns:a16="http://schemas.microsoft.com/office/drawing/2014/main" id="{1697555F-4FB6-45B8-A1F5-914909DB62D5}"/>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617">
                <a:extLst>
                  <a:ext uri="{FF2B5EF4-FFF2-40B4-BE49-F238E27FC236}">
                    <a16:creationId xmlns:a16="http://schemas.microsoft.com/office/drawing/2014/main" id="{E0D993D2-0683-42AD-9A4D-A241DB432FD4}"/>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618">
                <a:extLst>
                  <a:ext uri="{FF2B5EF4-FFF2-40B4-BE49-F238E27FC236}">
                    <a16:creationId xmlns:a16="http://schemas.microsoft.com/office/drawing/2014/main" id="{1F975BBE-EC84-4B23-9382-8DD64AE2E60F}"/>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619">
                <a:extLst>
                  <a:ext uri="{FF2B5EF4-FFF2-40B4-BE49-F238E27FC236}">
                    <a16:creationId xmlns:a16="http://schemas.microsoft.com/office/drawing/2014/main" id="{A7437CF4-2BC1-44CE-996F-08288B3AD769}"/>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620">
                <a:extLst>
                  <a:ext uri="{FF2B5EF4-FFF2-40B4-BE49-F238E27FC236}">
                    <a16:creationId xmlns:a16="http://schemas.microsoft.com/office/drawing/2014/main" id="{176B983C-D009-4CC7-A6DE-98485E2895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621">
                <a:extLst>
                  <a:ext uri="{FF2B5EF4-FFF2-40B4-BE49-F238E27FC236}">
                    <a16:creationId xmlns:a16="http://schemas.microsoft.com/office/drawing/2014/main" id="{BDA8BDF2-BBD5-4409-8967-700A7F075D7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622">
                <a:extLst>
                  <a:ext uri="{FF2B5EF4-FFF2-40B4-BE49-F238E27FC236}">
                    <a16:creationId xmlns:a16="http://schemas.microsoft.com/office/drawing/2014/main" id="{18ADA5D2-B0A4-4E91-A2EA-571FD85005EE}"/>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623">
                <a:extLst>
                  <a:ext uri="{FF2B5EF4-FFF2-40B4-BE49-F238E27FC236}">
                    <a16:creationId xmlns:a16="http://schemas.microsoft.com/office/drawing/2014/main" id="{2913529B-00A7-4041-9C4F-F9523C8D96DA}"/>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624">
                <a:extLst>
                  <a:ext uri="{FF2B5EF4-FFF2-40B4-BE49-F238E27FC236}">
                    <a16:creationId xmlns:a16="http://schemas.microsoft.com/office/drawing/2014/main" id="{4A83DCC2-70EB-45C6-8954-EE2324F181AC}"/>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Freeform 625">
                <a:extLst>
                  <a:ext uri="{FF2B5EF4-FFF2-40B4-BE49-F238E27FC236}">
                    <a16:creationId xmlns:a16="http://schemas.microsoft.com/office/drawing/2014/main" id="{20063CC0-C842-46C3-9B67-079F881A8430}"/>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626">
                <a:extLst>
                  <a:ext uri="{FF2B5EF4-FFF2-40B4-BE49-F238E27FC236}">
                    <a16:creationId xmlns:a16="http://schemas.microsoft.com/office/drawing/2014/main" id="{96A4F9F8-7485-4D19-96FF-F6539BB16229}"/>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627">
                <a:extLst>
                  <a:ext uri="{FF2B5EF4-FFF2-40B4-BE49-F238E27FC236}">
                    <a16:creationId xmlns:a16="http://schemas.microsoft.com/office/drawing/2014/main" id="{0325D7B6-3C5E-4EEB-BBE1-037517F2F638}"/>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628">
                <a:extLst>
                  <a:ext uri="{FF2B5EF4-FFF2-40B4-BE49-F238E27FC236}">
                    <a16:creationId xmlns:a16="http://schemas.microsoft.com/office/drawing/2014/main" id="{AAE9F0DC-6AAE-4381-AA22-19FF7EB87A2D}"/>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629">
                <a:extLst>
                  <a:ext uri="{FF2B5EF4-FFF2-40B4-BE49-F238E27FC236}">
                    <a16:creationId xmlns:a16="http://schemas.microsoft.com/office/drawing/2014/main" id="{67BF78E2-89DE-4A47-ACAA-C6700EFD93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630">
                <a:extLst>
                  <a:ext uri="{FF2B5EF4-FFF2-40B4-BE49-F238E27FC236}">
                    <a16:creationId xmlns:a16="http://schemas.microsoft.com/office/drawing/2014/main" id="{FD4C6657-031C-4A3A-8973-E3D7FBD53217}"/>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631">
                <a:extLst>
                  <a:ext uri="{FF2B5EF4-FFF2-40B4-BE49-F238E27FC236}">
                    <a16:creationId xmlns:a16="http://schemas.microsoft.com/office/drawing/2014/main" id="{7BACDCE0-F814-4D6B-9B17-E5B0D4E65993}"/>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aphicFrame>
        <p:nvGraphicFramePr>
          <p:cNvPr id="100" name="Table 99"/>
          <p:cNvGraphicFramePr>
            <a:graphicFrameLocks noGrp="1"/>
          </p:cNvGraphicFramePr>
          <p:nvPr>
            <p:extLst>
              <p:ext uri="{D42A27DB-BD31-4B8C-83A1-F6EECF244321}">
                <p14:modId xmlns:p14="http://schemas.microsoft.com/office/powerpoint/2010/main" val="2934424669"/>
              </p:ext>
            </p:extLst>
          </p:nvPr>
        </p:nvGraphicFramePr>
        <p:xfrm>
          <a:off x="1844284" y="1126349"/>
          <a:ext cx="8024628" cy="3657600"/>
        </p:xfrm>
        <a:graphic>
          <a:graphicData uri="http://schemas.openxmlformats.org/drawingml/2006/table">
            <a:tbl>
              <a:tblPr firstRow="1" bandRow="1">
                <a:tableStyleId>{5C22544A-7EE6-4342-B048-85BDC9FD1C3A}</a:tableStyleId>
              </a:tblPr>
              <a:tblGrid>
                <a:gridCol w="4012314">
                  <a:extLst>
                    <a:ext uri="{9D8B030D-6E8A-4147-A177-3AD203B41FA5}">
                      <a16:colId xmlns:a16="http://schemas.microsoft.com/office/drawing/2014/main" val="912436387"/>
                    </a:ext>
                  </a:extLst>
                </a:gridCol>
                <a:gridCol w="4012314">
                  <a:extLst>
                    <a:ext uri="{9D8B030D-6E8A-4147-A177-3AD203B41FA5}">
                      <a16:colId xmlns:a16="http://schemas.microsoft.com/office/drawing/2014/main" val="554200419"/>
                    </a:ext>
                  </a:extLst>
                </a:gridCol>
              </a:tblGrid>
              <a:tr h="570112">
                <a:tc>
                  <a:txBody>
                    <a:bodyPr/>
                    <a:lstStyle/>
                    <a:p>
                      <a:pPr algn="ctr"/>
                      <a:r>
                        <a:rPr lang="en-US" sz="2400" b="1" dirty="0" err="1">
                          <a:effectLst/>
                          <a:latin typeface="Arial" panose="020B0604020202020204" pitchFamily="34" charset="0"/>
                        </a:rPr>
                        <a:t>Độ</a:t>
                      </a:r>
                      <a:r>
                        <a:rPr lang="en-US" sz="2400" b="1" dirty="0">
                          <a:effectLst/>
                          <a:latin typeface="Arial" panose="020B0604020202020204" pitchFamily="34" charset="0"/>
                        </a:rPr>
                        <a:t> </a:t>
                      </a:r>
                      <a:r>
                        <a:rPr lang="en-US" sz="2400" b="1" dirty="0" err="1">
                          <a:effectLst/>
                          <a:latin typeface="Arial" panose="020B0604020202020204" pitchFamily="34" charset="0"/>
                        </a:rPr>
                        <a:t>tuổi</a:t>
                      </a:r>
                      <a:endParaRPr lang="en-US" sz="2400" dirty="0">
                        <a:effectLst/>
                        <a:latin typeface="Arial" panose="020B0604020202020204" pitchFamily="34" charset="0"/>
                      </a:endParaRPr>
                    </a:p>
                  </a:txBody>
                  <a:tcPr marL="0" marR="0" marT="0" marB="0">
                    <a:solidFill>
                      <a:schemeClr val="accent2">
                        <a:lumMod val="40000"/>
                        <a:lumOff val="60000"/>
                      </a:schemeClr>
                    </a:solidFill>
                  </a:tcPr>
                </a:tc>
                <a:tc>
                  <a:txBody>
                    <a:bodyPr/>
                    <a:lstStyle/>
                    <a:p>
                      <a:pPr algn="ctr"/>
                      <a:r>
                        <a:rPr lang="en-US" sz="2400" b="1" dirty="0" err="1">
                          <a:effectLst/>
                          <a:latin typeface="Arial" panose="020B0604020202020204" pitchFamily="34" charset="0"/>
                        </a:rPr>
                        <a:t>Nhịp</a:t>
                      </a:r>
                      <a:r>
                        <a:rPr lang="en-US" sz="2400" b="1" dirty="0">
                          <a:effectLst/>
                          <a:latin typeface="Arial" panose="020B0604020202020204" pitchFamily="34" charset="0"/>
                        </a:rPr>
                        <a:t> </a:t>
                      </a:r>
                      <a:r>
                        <a:rPr lang="en-US" sz="2400" b="1" dirty="0" err="1">
                          <a:effectLst/>
                          <a:latin typeface="Arial" panose="020B0604020202020204" pitchFamily="34" charset="0"/>
                        </a:rPr>
                        <a:t>tim</a:t>
                      </a:r>
                      <a:r>
                        <a:rPr lang="en-US" sz="2400" b="1" dirty="0">
                          <a:effectLst/>
                          <a:latin typeface="Arial" panose="020B0604020202020204" pitchFamily="34" charset="0"/>
                        </a:rPr>
                        <a:t> </a:t>
                      </a:r>
                      <a:r>
                        <a:rPr lang="en-US" sz="2400" b="1" dirty="0" err="1">
                          <a:effectLst/>
                          <a:latin typeface="Arial" panose="020B0604020202020204" pitchFamily="34" charset="0"/>
                        </a:rPr>
                        <a:t>tiêu</a:t>
                      </a:r>
                      <a:r>
                        <a:rPr lang="en-US" sz="2400" b="1" dirty="0">
                          <a:effectLst/>
                          <a:latin typeface="Arial" panose="020B0604020202020204" pitchFamily="34" charset="0"/>
                        </a:rPr>
                        <a:t> </a:t>
                      </a:r>
                      <a:r>
                        <a:rPr lang="en-US" sz="2400" b="1" dirty="0" err="1">
                          <a:effectLst/>
                          <a:latin typeface="Arial" panose="020B0604020202020204" pitchFamily="34" charset="0"/>
                        </a:rPr>
                        <a:t>chuẩn</a:t>
                      </a:r>
                      <a:r>
                        <a:rPr lang="en-US" sz="2400" b="1" dirty="0">
                          <a:effectLst/>
                          <a:latin typeface="Arial" panose="020B0604020202020204" pitchFamily="34" charset="0"/>
                        </a:rPr>
                        <a:t> (</a:t>
                      </a:r>
                      <a:r>
                        <a:rPr lang="en-US" sz="2400" b="1" dirty="0" err="1">
                          <a:effectLst/>
                          <a:latin typeface="Arial" panose="020B0604020202020204" pitchFamily="34" charset="0"/>
                        </a:rPr>
                        <a:t>Nhịp</a:t>
                      </a:r>
                      <a:r>
                        <a:rPr lang="en-US" sz="2400" b="1" dirty="0">
                          <a:effectLst/>
                          <a:latin typeface="Arial" panose="020B0604020202020204" pitchFamily="34" charset="0"/>
                        </a:rPr>
                        <a:t>/</a:t>
                      </a:r>
                      <a:r>
                        <a:rPr lang="en-US" sz="2400" b="1" dirty="0" err="1">
                          <a:effectLst/>
                          <a:latin typeface="Arial" panose="020B0604020202020204" pitchFamily="34" charset="0"/>
                        </a:rPr>
                        <a:t>phút</a:t>
                      </a:r>
                      <a:r>
                        <a:rPr lang="en-US" sz="2400" b="1" dirty="0">
                          <a:effectLst/>
                          <a:latin typeface="Arial" panose="020B0604020202020204" pitchFamily="34" charset="0"/>
                        </a:rPr>
                        <a:t>)</a:t>
                      </a:r>
                      <a:endParaRPr lang="en-US" sz="2400" dirty="0">
                        <a:effectLst/>
                        <a:latin typeface="Arial" panose="020B0604020202020204" pitchFamily="34" charset="0"/>
                      </a:endParaRPr>
                    </a:p>
                  </a:txBody>
                  <a:tcPr marL="0" marR="0" marT="0" marB="0">
                    <a:solidFill>
                      <a:schemeClr val="accent2">
                        <a:lumMod val="40000"/>
                        <a:lumOff val="60000"/>
                      </a:schemeClr>
                    </a:solidFill>
                  </a:tcPr>
                </a:tc>
                <a:extLst>
                  <a:ext uri="{0D108BD9-81ED-4DB2-BD59-A6C34878D82A}">
                    <a16:rowId xmlns:a16="http://schemas.microsoft.com/office/drawing/2014/main" val="742126470"/>
                  </a:ext>
                </a:extLst>
              </a:tr>
              <a:tr h="289015">
                <a:tc>
                  <a:txBody>
                    <a:bodyPr/>
                    <a:lstStyle/>
                    <a:p>
                      <a:pPr algn="l"/>
                      <a:r>
                        <a:rPr lang="vi-VN" sz="2400" dirty="0">
                          <a:effectLst/>
                          <a:latin typeface="Arial" panose="020B0604020202020204" pitchFamily="34" charset="0"/>
                          <a:cs typeface="Arial" panose="020B0604020202020204" pitchFamily="34" charset="0"/>
                        </a:rPr>
                        <a:t>Trẻ sơ sinh</a:t>
                      </a: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120 - 160</a:t>
                      </a:r>
                    </a:p>
                  </a:txBody>
                  <a:tcPr marL="0" marR="0" marT="0" marB="0">
                    <a:solidFill>
                      <a:schemeClr val="accent2">
                        <a:lumMod val="40000"/>
                        <a:lumOff val="60000"/>
                      </a:schemeClr>
                    </a:solidFill>
                  </a:tcPr>
                </a:tc>
                <a:extLst>
                  <a:ext uri="{0D108BD9-81ED-4DB2-BD59-A6C34878D82A}">
                    <a16:rowId xmlns:a16="http://schemas.microsoft.com/office/drawing/2014/main" val="3035023794"/>
                  </a:ext>
                </a:extLst>
              </a:tr>
              <a:tr h="289015">
                <a:tc>
                  <a:txBody>
                    <a:bodyPr/>
                    <a:lstStyle/>
                    <a:p>
                      <a:pPr algn="l"/>
                      <a:r>
                        <a:rPr lang="en-US" sz="2400" dirty="0" err="1">
                          <a:effectLst/>
                          <a:latin typeface="Arial" panose="020B0604020202020204" pitchFamily="34" charset="0"/>
                          <a:cs typeface="Arial" panose="020B0604020202020204" pitchFamily="34" charset="0"/>
                        </a:rPr>
                        <a:t>Trẻ</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từ</a:t>
                      </a:r>
                      <a:r>
                        <a:rPr lang="en-US" sz="2400" dirty="0">
                          <a:effectLst/>
                          <a:latin typeface="Arial" panose="020B0604020202020204" pitchFamily="34" charset="0"/>
                          <a:cs typeface="Arial" panose="020B0604020202020204" pitchFamily="34" charset="0"/>
                        </a:rPr>
                        <a:t> 1 - 12 </a:t>
                      </a:r>
                      <a:r>
                        <a:rPr lang="en-US" sz="2400" dirty="0" err="1">
                          <a:effectLst/>
                          <a:latin typeface="Arial" panose="020B0604020202020204" pitchFamily="34" charset="0"/>
                          <a:cs typeface="Arial" panose="020B0604020202020204" pitchFamily="34" charset="0"/>
                        </a:rPr>
                        <a:t>tháng</a:t>
                      </a:r>
                      <a:endParaRPr lang="en-US" sz="2400" dirty="0">
                        <a:effectLst/>
                        <a:latin typeface="Arial" panose="020B0604020202020204" pitchFamily="34" charset="0"/>
                        <a:cs typeface="Arial" panose="020B0604020202020204" pitchFamily="34" charset="0"/>
                      </a:endParaRP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80 - 140</a:t>
                      </a:r>
                    </a:p>
                  </a:txBody>
                  <a:tcPr marL="0" marR="0" marT="0" marB="0">
                    <a:solidFill>
                      <a:schemeClr val="accent2">
                        <a:lumMod val="40000"/>
                        <a:lumOff val="60000"/>
                      </a:schemeClr>
                    </a:solidFill>
                  </a:tcPr>
                </a:tc>
                <a:extLst>
                  <a:ext uri="{0D108BD9-81ED-4DB2-BD59-A6C34878D82A}">
                    <a16:rowId xmlns:a16="http://schemas.microsoft.com/office/drawing/2014/main" val="2365545938"/>
                  </a:ext>
                </a:extLst>
              </a:tr>
              <a:tr h="289015">
                <a:tc>
                  <a:txBody>
                    <a:bodyPr/>
                    <a:lstStyle/>
                    <a:p>
                      <a:pPr algn="l"/>
                      <a:r>
                        <a:rPr lang="en-US" sz="2400" dirty="0" err="1">
                          <a:effectLst/>
                          <a:latin typeface="Arial" panose="020B0604020202020204" pitchFamily="34" charset="0"/>
                          <a:cs typeface="Arial" panose="020B0604020202020204" pitchFamily="34" charset="0"/>
                        </a:rPr>
                        <a:t>Trẻ</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từ</a:t>
                      </a:r>
                      <a:r>
                        <a:rPr lang="en-US" sz="2400" dirty="0">
                          <a:effectLst/>
                          <a:latin typeface="Arial" panose="020B0604020202020204" pitchFamily="34" charset="0"/>
                          <a:cs typeface="Arial" panose="020B0604020202020204" pitchFamily="34" charset="0"/>
                        </a:rPr>
                        <a:t> 1 - 2 </a:t>
                      </a:r>
                      <a:r>
                        <a:rPr lang="en-US" sz="2400" dirty="0" err="1">
                          <a:effectLst/>
                          <a:latin typeface="Arial" panose="020B0604020202020204" pitchFamily="34" charset="0"/>
                          <a:cs typeface="Arial" panose="020B0604020202020204" pitchFamily="34" charset="0"/>
                        </a:rPr>
                        <a:t>tuổi</a:t>
                      </a:r>
                      <a:endParaRPr lang="en-US" sz="2400" dirty="0">
                        <a:effectLst/>
                        <a:latin typeface="Arial" panose="020B0604020202020204" pitchFamily="34" charset="0"/>
                        <a:cs typeface="Arial" panose="020B0604020202020204" pitchFamily="34" charset="0"/>
                      </a:endParaRP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80 -130</a:t>
                      </a:r>
                    </a:p>
                  </a:txBody>
                  <a:tcPr marL="0" marR="0" marT="0" marB="0">
                    <a:solidFill>
                      <a:schemeClr val="accent2">
                        <a:lumMod val="40000"/>
                        <a:lumOff val="60000"/>
                      </a:schemeClr>
                    </a:solidFill>
                  </a:tcPr>
                </a:tc>
                <a:extLst>
                  <a:ext uri="{0D108BD9-81ED-4DB2-BD59-A6C34878D82A}">
                    <a16:rowId xmlns:a16="http://schemas.microsoft.com/office/drawing/2014/main" val="893566125"/>
                  </a:ext>
                </a:extLst>
              </a:tr>
              <a:tr h="289015">
                <a:tc>
                  <a:txBody>
                    <a:bodyPr/>
                    <a:lstStyle/>
                    <a:p>
                      <a:pPr algn="l"/>
                      <a:r>
                        <a:rPr lang="en-US" sz="2400" dirty="0" err="1">
                          <a:effectLst/>
                          <a:latin typeface="Arial" panose="020B0604020202020204" pitchFamily="34" charset="0"/>
                          <a:cs typeface="Arial" panose="020B0604020202020204" pitchFamily="34" charset="0"/>
                        </a:rPr>
                        <a:t>Trẻ</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từ</a:t>
                      </a:r>
                      <a:r>
                        <a:rPr lang="en-US" sz="2400" dirty="0">
                          <a:effectLst/>
                          <a:latin typeface="Arial" panose="020B0604020202020204" pitchFamily="34" charset="0"/>
                          <a:cs typeface="Arial" panose="020B0604020202020204" pitchFamily="34" charset="0"/>
                        </a:rPr>
                        <a:t> 2 - 6 </a:t>
                      </a:r>
                      <a:r>
                        <a:rPr lang="en-US" sz="2400" dirty="0" err="1">
                          <a:effectLst/>
                          <a:latin typeface="Arial" panose="020B0604020202020204" pitchFamily="34" charset="0"/>
                          <a:cs typeface="Arial" panose="020B0604020202020204" pitchFamily="34" charset="0"/>
                        </a:rPr>
                        <a:t>tuổi</a:t>
                      </a:r>
                      <a:endParaRPr lang="en-US" sz="2400" dirty="0">
                        <a:effectLst/>
                        <a:latin typeface="Arial" panose="020B0604020202020204" pitchFamily="34" charset="0"/>
                        <a:cs typeface="Arial" panose="020B0604020202020204" pitchFamily="34" charset="0"/>
                      </a:endParaRP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75 - 120</a:t>
                      </a:r>
                    </a:p>
                  </a:txBody>
                  <a:tcPr marL="0" marR="0" marT="0" marB="0">
                    <a:solidFill>
                      <a:schemeClr val="accent2">
                        <a:lumMod val="40000"/>
                        <a:lumOff val="60000"/>
                      </a:schemeClr>
                    </a:solidFill>
                  </a:tcPr>
                </a:tc>
                <a:extLst>
                  <a:ext uri="{0D108BD9-81ED-4DB2-BD59-A6C34878D82A}">
                    <a16:rowId xmlns:a16="http://schemas.microsoft.com/office/drawing/2014/main" val="1958198441"/>
                  </a:ext>
                </a:extLst>
              </a:tr>
              <a:tr h="289015">
                <a:tc>
                  <a:txBody>
                    <a:bodyPr/>
                    <a:lstStyle/>
                    <a:p>
                      <a:pPr algn="l"/>
                      <a:r>
                        <a:rPr lang="en-US" sz="2400" dirty="0" err="1">
                          <a:effectLst/>
                          <a:latin typeface="Arial" panose="020B0604020202020204" pitchFamily="34" charset="0"/>
                          <a:cs typeface="Arial" panose="020B0604020202020204" pitchFamily="34" charset="0"/>
                        </a:rPr>
                        <a:t>Trẻ</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từ</a:t>
                      </a:r>
                      <a:r>
                        <a:rPr lang="en-US" sz="2400" dirty="0">
                          <a:effectLst/>
                          <a:latin typeface="Arial" panose="020B0604020202020204" pitchFamily="34" charset="0"/>
                          <a:cs typeface="Arial" panose="020B0604020202020204" pitchFamily="34" charset="0"/>
                        </a:rPr>
                        <a:t> 7 - 12 </a:t>
                      </a:r>
                      <a:r>
                        <a:rPr lang="en-US" sz="2400" dirty="0" err="1">
                          <a:effectLst/>
                          <a:latin typeface="Arial" panose="020B0604020202020204" pitchFamily="34" charset="0"/>
                          <a:cs typeface="Arial" panose="020B0604020202020204" pitchFamily="34" charset="0"/>
                        </a:rPr>
                        <a:t>tuổi</a:t>
                      </a:r>
                      <a:endParaRPr lang="en-US" sz="2400" dirty="0">
                        <a:effectLst/>
                        <a:latin typeface="Arial" panose="020B0604020202020204" pitchFamily="34" charset="0"/>
                        <a:cs typeface="Arial" panose="020B0604020202020204" pitchFamily="34" charset="0"/>
                      </a:endParaRP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75 - 110</a:t>
                      </a:r>
                    </a:p>
                  </a:txBody>
                  <a:tcPr marL="0" marR="0" marT="0" marB="0">
                    <a:solidFill>
                      <a:schemeClr val="accent2">
                        <a:lumMod val="40000"/>
                        <a:lumOff val="60000"/>
                      </a:schemeClr>
                    </a:solidFill>
                  </a:tcPr>
                </a:tc>
                <a:extLst>
                  <a:ext uri="{0D108BD9-81ED-4DB2-BD59-A6C34878D82A}">
                    <a16:rowId xmlns:a16="http://schemas.microsoft.com/office/drawing/2014/main" val="3616811986"/>
                  </a:ext>
                </a:extLst>
              </a:tr>
              <a:tr h="289015">
                <a:tc>
                  <a:txBody>
                    <a:bodyPr/>
                    <a:lstStyle/>
                    <a:p>
                      <a:pPr algn="l"/>
                      <a:r>
                        <a:rPr lang="vi-VN" sz="2400" dirty="0">
                          <a:effectLst/>
                          <a:latin typeface="Arial" panose="020B0604020202020204" pitchFamily="34" charset="0"/>
                          <a:cs typeface="Arial" panose="020B0604020202020204" pitchFamily="34" charset="0"/>
                        </a:rPr>
                        <a:t>Người lớn từ 18 - 40 tuổi</a:t>
                      </a: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60 - 100</a:t>
                      </a:r>
                    </a:p>
                  </a:txBody>
                  <a:tcPr marL="0" marR="0" marT="0" marB="0">
                    <a:solidFill>
                      <a:schemeClr val="accent2">
                        <a:lumMod val="40000"/>
                        <a:lumOff val="60000"/>
                      </a:schemeClr>
                    </a:solidFill>
                  </a:tcPr>
                </a:tc>
                <a:extLst>
                  <a:ext uri="{0D108BD9-81ED-4DB2-BD59-A6C34878D82A}">
                    <a16:rowId xmlns:a16="http://schemas.microsoft.com/office/drawing/2014/main" val="737337131"/>
                  </a:ext>
                </a:extLst>
              </a:tr>
              <a:tr h="289015">
                <a:tc>
                  <a:txBody>
                    <a:bodyPr/>
                    <a:lstStyle/>
                    <a:p>
                      <a:pPr algn="l"/>
                      <a:r>
                        <a:rPr lang="vi-VN" sz="2400" dirty="0">
                          <a:effectLst/>
                          <a:latin typeface="Arial" panose="020B0604020202020204" pitchFamily="34" charset="0"/>
                          <a:cs typeface="Arial" panose="020B0604020202020204" pitchFamily="34" charset="0"/>
                        </a:rPr>
                        <a:t>Người trung niên từ 41 - 60</a:t>
                      </a: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50 - 96</a:t>
                      </a:r>
                    </a:p>
                  </a:txBody>
                  <a:tcPr marL="0" marR="0" marT="0" marB="0">
                    <a:solidFill>
                      <a:schemeClr val="accent2">
                        <a:lumMod val="40000"/>
                        <a:lumOff val="60000"/>
                      </a:schemeClr>
                    </a:solidFill>
                  </a:tcPr>
                </a:tc>
                <a:extLst>
                  <a:ext uri="{0D108BD9-81ED-4DB2-BD59-A6C34878D82A}">
                    <a16:rowId xmlns:a16="http://schemas.microsoft.com/office/drawing/2014/main" val="1248924887"/>
                  </a:ext>
                </a:extLst>
              </a:tr>
              <a:tr h="289015">
                <a:tc>
                  <a:txBody>
                    <a:bodyPr/>
                    <a:lstStyle/>
                    <a:p>
                      <a:pPr algn="l"/>
                      <a:r>
                        <a:rPr lang="vi-VN" sz="2400" dirty="0">
                          <a:effectLst/>
                          <a:latin typeface="Arial" panose="020B0604020202020204" pitchFamily="34" charset="0"/>
                          <a:cs typeface="Arial" panose="020B0604020202020204" pitchFamily="34" charset="0"/>
                        </a:rPr>
                        <a:t>Người cao tuổi trên 60</a:t>
                      </a:r>
                    </a:p>
                  </a:txBody>
                  <a:tcPr marL="0" marR="0" marT="0" marB="0">
                    <a:solidFill>
                      <a:schemeClr val="accent2">
                        <a:lumMod val="40000"/>
                        <a:lumOff val="60000"/>
                      </a:schemeClr>
                    </a:solidFill>
                  </a:tcPr>
                </a:tc>
                <a:tc>
                  <a:txBody>
                    <a:bodyPr/>
                    <a:lstStyle/>
                    <a:p>
                      <a:pPr algn="ctr"/>
                      <a:r>
                        <a:rPr lang="en-US" sz="2400" dirty="0">
                          <a:effectLst/>
                          <a:latin typeface="Arial" panose="020B0604020202020204" pitchFamily="34" charset="0"/>
                          <a:cs typeface="Arial" panose="020B0604020202020204" pitchFamily="34" charset="0"/>
                        </a:rPr>
                        <a:t>56 - 94</a:t>
                      </a:r>
                    </a:p>
                  </a:txBody>
                  <a:tcPr marL="0" marR="0" marT="0" marB="0">
                    <a:solidFill>
                      <a:schemeClr val="accent2">
                        <a:lumMod val="40000"/>
                        <a:lumOff val="60000"/>
                      </a:schemeClr>
                    </a:solidFill>
                  </a:tcPr>
                </a:tc>
                <a:extLst>
                  <a:ext uri="{0D108BD9-81ED-4DB2-BD59-A6C34878D82A}">
                    <a16:rowId xmlns:a16="http://schemas.microsoft.com/office/drawing/2014/main" val="3096526799"/>
                  </a:ext>
                </a:extLst>
              </a:tr>
            </a:tbl>
          </a:graphicData>
        </a:graphic>
      </p:graphicFrame>
      <p:sp>
        <p:nvSpPr>
          <p:cNvPr id="519" name="Rectangle 518"/>
          <p:cNvSpPr/>
          <p:nvPr/>
        </p:nvSpPr>
        <p:spPr>
          <a:xfrm>
            <a:off x="2300752" y="474450"/>
            <a:ext cx="7409401" cy="523220"/>
          </a:xfrm>
          <a:prstGeom prst="rect">
            <a:avLst/>
          </a:prstGeom>
        </p:spPr>
        <p:txBody>
          <a:bodyPr wrap="none">
            <a:spAutoFit/>
          </a:bodyPr>
          <a:lstStyle/>
          <a:p>
            <a:pPr lvl="0" algn="ctr" eaLnBrk="0" fontAlgn="base" hangingPunct="0">
              <a:spcBef>
                <a:spcPct val="0"/>
              </a:spcBef>
              <a:spcAft>
                <a:spcPct val="0"/>
              </a:spcAft>
            </a:pPr>
            <a:r>
              <a:rPr lang="en-US" altLang="en-US" sz="2800" dirty="0" err="1">
                <a:solidFill>
                  <a:srgbClr val="031F57"/>
                </a:solidFill>
                <a:latin typeface="Arial" panose="020B0604020202020204" pitchFamily="34" charset="0"/>
                <a:cs typeface="Arial" panose="020B0604020202020204" pitchFamily="34" charset="0"/>
              </a:rPr>
              <a:t>Bảng</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chỉ</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số</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nhịp</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tim</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chuẩn</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theo</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từng</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độ</a:t>
            </a:r>
            <a:r>
              <a:rPr lang="en-US" altLang="en-US" sz="2800" dirty="0">
                <a:solidFill>
                  <a:srgbClr val="031F57"/>
                </a:solidFill>
                <a:latin typeface="Arial" panose="020B0604020202020204" pitchFamily="34" charset="0"/>
                <a:cs typeface="Arial" panose="020B0604020202020204" pitchFamily="34" charset="0"/>
              </a:rPr>
              <a:t> </a:t>
            </a:r>
            <a:r>
              <a:rPr lang="en-US" altLang="en-US" sz="2800" dirty="0" err="1">
                <a:solidFill>
                  <a:srgbClr val="031F57"/>
                </a:solidFill>
                <a:latin typeface="Arial" panose="020B0604020202020204" pitchFamily="34" charset="0"/>
                <a:cs typeface="Arial" panose="020B0604020202020204" pitchFamily="34" charset="0"/>
              </a:rPr>
              <a:t>tuổi</a:t>
            </a:r>
            <a:r>
              <a:rPr lang="en-US" altLang="en-US" sz="2800" dirty="0">
                <a:solidFill>
                  <a:srgbClr val="031F57"/>
                </a:solidFill>
                <a:latin typeface="Arial" panose="020B0604020202020204" pitchFamily="34" charset="0"/>
                <a:cs typeface="Arial" panose="020B0604020202020204" pitchFamily="34" charset="0"/>
              </a:rPr>
              <a:t> </a:t>
            </a:r>
            <a:endParaRPr lang="en-US" altLang="en-US" sz="2800" dirty="0">
              <a:latin typeface="Arial" panose="020B0604020202020204" pitchFamily="34" charset="0"/>
            </a:endParaRPr>
          </a:p>
        </p:txBody>
      </p:sp>
    </p:spTree>
    <p:extLst>
      <p:ext uri="{BB962C8B-B14F-4D97-AF65-F5344CB8AC3E}">
        <p14:creationId xmlns:p14="http://schemas.microsoft.com/office/powerpoint/2010/main" val="1599877244"/>
      </p:ext>
    </p:extLst>
  </p:cSld>
  <p:clrMapOvr>
    <a:masterClrMapping/>
  </p:clrMapOvr>
  <p:transition spd="slow">
    <p:cover dir="l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图片 18">
            <a:extLst>
              <a:ext uri="{FF2B5EF4-FFF2-40B4-BE49-F238E27FC236}">
                <a16:creationId xmlns:a16="http://schemas.microsoft.com/office/drawing/2014/main" id="{DCE4B76B-AF70-444F-A632-D3105377EAD2}"/>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5" name="Rectangle: Rounded Corners 8">
            <a:extLst>
              <a:ext uri="{FF2B5EF4-FFF2-40B4-BE49-F238E27FC236}">
                <a16:creationId xmlns:a16="http://schemas.microsoft.com/office/drawing/2014/main" id="{36E5424F-FE93-4261-8439-24597286E142}"/>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ln>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8064A2">
                  <a:lumMod val="75000"/>
                </a:srgb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01E5B78A-9916-480A-B369-687B9E1FEE3F}"/>
              </a:ext>
            </a:extLst>
          </p:cNvPr>
          <p:cNvGrpSpPr/>
          <p:nvPr/>
        </p:nvGrpSpPr>
        <p:grpSpPr>
          <a:xfrm>
            <a:off x="10440889" y="4927199"/>
            <a:ext cx="1587501" cy="1866900"/>
            <a:chOff x="1841500" y="4386263"/>
            <a:chExt cx="1587501" cy="1866900"/>
          </a:xfrm>
        </p:grpSpPr>
        <p:sp>
          <p:nvSpPr>
            <p:cNvPr id="7" name="Freeform 485">
              <a:extLst>
                <a:ext uri="{FF2B5EF4-FFF2-40B4-BE49-F238E27FC236}">
                  <a16:creationId xmlns:a16="http://schemas.microsoft.com/office/drawing/2014/main" id="{27318C67-545F-49D1-977E-F5A1C63C1FA6}"/>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486">
              <a:extLst>
                <a:ext uri="{FF2B5EF4-FFF2-40B4-BE49-F238E27FC236}">
                  <a16:creationId xmlns:a16="http://schemas.microsoft.com/office/drawing/2014/main" id="{134ADA6C-93F9-4FBF-83C9-BEEA1878E623}"/>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487">
              <a:extLst>
                <a:ext uri="{FF2B5EF4-FFF2-40B4-BE49-F238E27FC236}">
                  <a16:creationId xmlns:a16="http://schemas.microsoft.com/office/drawing/2014/main" id="{BDAFB949-4FC0-40EA-9124-88C3E89AB2E8}"/>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88">
              <a:extLst>
                <a:ext uri="{FF2B5EF4-FFF2-40B4-BE49-F238E27FC236}">
                  <a16:creationId xmlns:a16="http://schemas.microsoft.com/office/drawing/2014/main" id="{89AA78E4-F01C-4431-BD83-AC97DC53B193}"/>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89">
              <a:extLst>
                <a:ext uri="{FF2B5EF4-FFF2-40B4-BE49-F238E27FC236}">
                  <a16:creationId xmlns:a16="http://schemas.microsoft.com/office/drawing/2014/main" id="{3C5DF87D-C75A-4361-B5FD-F77466157DCF}"/>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490">
              <a:extLst>
                <a:ext uri="{FF2B5EF4-FFF2-40B4-BE49-F238E27FC236}">
                  <a16:creationId xmlns:a16="http://schemas.microsoft.com/office/drawing/2014/main" id="{5B750BD6-9EB9-4DFC-8E9D-023B2A958133}"/>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491">
              <a:extLst>
                <a:ext uri="{FF2B5EF4-FFF2-40B4-BE49-F238E27FC236}">
                  <a16:creationId xmlns:a16="http://schemas.microsoft.com/office/drawing/2014/main" id="{DDB30675-A86D-43BC-A3D3-B62D85B526E6}"/>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492">
              <a:extLst>
                <a:ext uri="{FF2B5EF4-FFF2-40B4-BE49-F238E27FC236}">
                  <a16:creationId xmlns:a16="http://schemas.microsoft.com/office/drawing/2014/main" id="{1FBE707E-A889-4911-A3C2-BDF6D6A7F92D}"/>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493">
              <a:extLst>
                <a:ext uri="{FF2B5EF4-FFF2-40B4-BE49-F238E27FC236}">
                  <a16:creationId xmlns:a16="http://schemas.microsoft.com/office/drawing/2014/main" id="{DC02C277-FBE8-4B1B-8C5E-006E421F0BD5}"/>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494">
              <a:extLst>
                <a:ext uri="{FF2B5EF4-FFF2-40B4-BE49-F238E27FC236}">
                  <a16:creationId xmlns:a16="http://schemas.microsoft.com/office/drawing/2014/main" id="{DAD21276-02DC-4976-8B23-307CD2364590}"/>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495">
              <a:extLst>
                <a:ext uri="{FF2B5EF4-FFF2-40B4-BE49-F238E27FC236}">
                  <a16:creationId xmlns:a16="http://schemas.microsoft.com/office/drawing/2014/main" id="{952AEFFD-B0B5-4E71-A18F-302AD412CC5C}"/>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96">
              <a:extLst>
                <a:ext uri="{FF2B5EF4-FFF2-40B4-BE49-F238E27FC236}">
                  <a16:creationId xmlns:a16="http://schemas.microsoft.com/office/drawing/2014/main" id="{7ECBD06B-8F52-428C-A588-DF9B62464D4F}"/>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497">
              <a:extLst>
                <a:ext uri="{FF2B5EF4-FFF2-40B4-BE49-F238E27FC236}">
                  <a16:creationId xmlns:a16="http://schemas.microsoft.com/office/drawing/2014/main" id="{A0DF7674-B00F-4078-94B0-D905E7B493F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98">
              <a:extLst>
                <a:ext uri="{FF2B5EF4-FFF2-40B4-BE49-F238E27FC236}">
                  <a16:creationId xmlns:a16="http://schemas.microsoft.com/office/drawing/2014/main" id="{BC9F09D7-6208-4E2A-9330-A787E5DC6FEE}"/>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499">
              <a:extLst>
                <a:ext uri="{FF2B5EF4-FFF2-40B4-BE49-F238E27FC236}">
                  <a16:creationId xmlns:a16="http://schemas.microsoft.com/office/drawing/2014/main" id="{D6E00F22-A8F5-4586-8EE1-79FECAEC8B4C}"/>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500">
              <a:extLst>
                <a:ext uri="{FF2B5EF4-FFF2-40B4-BE49-F238E27FC236}">
                  <a16:creationId xmlns:a16="http://schemas.microsoft.com/office/drawing/2014/main" id="{BFD5295F-ECB4-419E-A213-E798DC89CB8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501">
              <a:extLst>
                <a:ext uri="{FF2B5EF4-FFF2-40B4-BE49-F238E27FC236}">
                  <a16:creationId xmlns:a16="http://schemas.microsoft.com/office/drawing/2014/main" id="{975270A9-30F4-4F06-A034-260A222AFC4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502">
              <a:extLst>
                <a:ext uri="{FF2B5EF4-FFF2-40B4-BE49-F238E27FC236}">
                  <a16:creationId xmlns:a16="http://schemas.microsoft.com/office/drawing/2014/main" id="{0CA6A0F7-6D9A-4FC3-9906-B6EDDD9BE42C}"/>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503">
              <a:extLst>
                <a:ext uri="{FF2B5EF4-FFF2-40B4-BE49-F238E27FC236}">
                  <a16:creationId xmlns:a16="http://schemas.microsoft.com/office/drawing/2014/main" id="{4941175C-6E35-4710-845A-5B122B9E1AD9}"/>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504">
              <a:extLst>
                <a:ext uri="{FF2B5EF4-FFF2-40B4-BE49-F238E27FC236}">
                  <a16:creationId xmlns:a16="http://schemas.microsoft.com/office/drawing/2014/main" id="{07A567F0-1566-4EAC-A6CE-7D933B143F4F}"/>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505">
              <a:extLst>
                <a:ext uri="{FF2B5EF4-FFF2-40B4-BE49-F238E27FC236}">
                  <a16:creationId xmlns:a16="http://schemas.microsoft.com/office/drawing/2014/main" id="{0EC33F4B-D605-42C8-BF76-7413B714E2AF}"/>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506">
              <a:extLst>
                <a:ext uri="{FF2B5EF4-FFF2-40B4-BE49-F238E27FC236}">
                  <a16:creationId xmlns:a16="http://schemas.microsoft.com/office/drawing/2014/main" id="{5442609B-133F-4F82-B27A-653D83C2DA69}"/>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507">
              <a:extLst>
                <a:ext uri="{FF2B5EF4-FFF2-40B4-BE49-F238E27FC236}">
                  <a16:creationId xmlns:a16="http://schemas.microsoft.com/office/drawing/2014/main" id="{254C6658-C9F3-424D-AE05-D283AA409A73}"/>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508">
              <a:extLst>
                <a:ext uri="{FF2B5EF4-FFF2-40B4-BE49-F238E27FC236}">
                  <a16:creationId xmlns:a16="http://schemas.microsoft.com/office/drawing/2014/main" id="{3559457E-6885-42EB-806B-A187D6F76B1E}"/>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509">
              <a:extLst>
                <a:ext uri="{FF2B5EF4-FFF2-40B4-BE49-F238E27FC236}">
                  <a16:creationId xmlns:a16="http://schemas.microsoft.com/office/drawing/2014/main" id="{E232F7EF-1007-4DE1-867B-BC66C7649781}"/>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510">
              <a:extLst>
                <a:ext uri="{FF2B5EF4-FFF2-40B4-BE49-F238E27FC236}">
                  <a16:creationId xmlns:a16="http://schemas.microsoft.com/office/drawing/2014/main" id="{D2B8CB7D-14FC-4D72-9180-510E14B9C279}"/>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511">
              <a:extLst>
                <a:ext uri="{FF2B5EF4-FFF2-40B4-BE49-F238E27FC236}">
                  <a16:creationId xmlns:a16="http://schemas.microsoft.com/office/drawing/2014/main" id="{41ED8325-1BD8-4AA5-978B-F77A7C8F10F2}"/>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512">
              <a:extLst>
                <a:ext uri="{FF2B5EF4-FFF2-40B4-BE49-F238E27FC236}">
                  <a16:creationId xmlns:a16="http://schemas.microsoft.com/office/drawing/2014/main" id="{8B474FA8-8C21-4259-B78C-C55805D0ABB1}"/>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513">
              <a:extLst>
                <a:ext uri="{FF2B5EF4-FFF2-40B4-BE49-F238E27FC236}">
                  <a16:creationId xmlns:a16="http://schemas.microsoft.com/office/drawing/2014/main" id="{44671D43-1D4F-4829-8B21-B5090FC0BCAB}"/>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514">
              <a:extLst>
                <a:ext uri="{FF2B5EF4-FFF2-40B4-BE49-F238E27FC236}">
                  <a16:creationId xmlns:a16="http://schemas.microsoft.com/office/drawing/2014/main" id="{8FA819A9-A276-4FDB-BE67-015A9F8ABEB6}"/>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515">
              <a:extLst>
                <a:ext uri="{FF2B5EF4-FFF2-40B4-BE49-F238E27FC236}">
                  <a16:creationId xmlns:a16="http://schemas.microsoft.com/office/drawing/2014/main" id="{BCEF2BA8-E8E3-45FF-9799-6E2C84CBEA4F}"/>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516">
              <a:extLst>
                <a:ext uri="{FF2B5EF4-FFF2-40B4-BE49-F238E27FC236}">
                  <a16:creationId xmlns:a16="http://schemas.microsoft.com/office/drawing/2014/main" id="{9462AB8B-85FD-473E-953B-0A7B47CCFDDE}"/>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517">
              <a:extLst>
                <a:ext uri="{FF2B5EF4-FFF2-40B4-BE49-F238E27FC236}">
                  <a16:creationId xmlns:a16="http://schemas.microsoft.com/office/drawing/2014/main" id="{E96C9FF4-11BD-418B-AF01-1A3497EC6C94}"/>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518">
              <a:extLst>
                <a:ext uri="{FF2B5EF4-FFF2-40B4-BE49-F238E27FC236}">
                  <a16:creationId xmlns:a16="http://schemas.microsoft.com/office/drawing/2014/main" id="{A615EE25-41A2-466E-B2F8-06B832150256}"/>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519">
              <a:extLst>
                <a:ext uri="{FF2B5EF4-FFF2-40B4-BE49-F238E27FC236}">
                  <a16:creationId xmlns:a16="http://schemas.microsoft.com/office/drawing/2014/main" id="{479CA357-D50B-44FD-A22C-68961EAF11F6}"/>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Oval 520">
              <a:extLst>
                <a:ext uri="{FF2B5EF4-FFF2-40B4-BE49-F238E27FC236}">
                  <a16:creationId xmlns:a16="http://schemas.microsoft.com/office/drawing/2014/main" id="{B5B5BA00-0F66-45AA-A60B-1497B55B69C0}"/>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521">
              <a:extLst>
                <a:ext uri="{FF2B5EF4-FFF2-40B4-BE49-F238E27FC236}">
                  <a16:creationId xmlns:a16="http://schemas.microsoft.com/office/drawing/2014/main" id="{3A142FCD-7332-4C7B-B168-415E1EC7F97B}"/>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522">
              <a:extLst>
                <a:ext uri="{FF2B5EF4-FFF2-40B4-BE49-F238E27FC236}">
                  <a16:creationId xmlns:a16="http://schemas.microsoft.com/office/drawing/2014/main" id="{08038D9B-4277-4EFF-A9F4-5892000CDB3E}"/>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523">
              <a:extLst>
                <a:ext uri="{FF2B5EF4-FFF2-40B4-BE49-F238E27FC236}">
                  <a16:creationId xmlns:a16="http://schemas.microsoft.com/office/drawing/2014/main" id="{84D524B4-085B-43E1-B131-88F8AA796ED9}"/>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Oval 524">
              <a:extLst>
                <a:ext uri="{FF2B5EF4-FFF2-40B4-BE49-F238E27FC236}">
                  <a16:creationId xmlns:a16="http://schemas.microsoft.com/office/drawing/2014/main" id="{77C8A0D1-218D-4F2F-BC8E-9651B5109464}"/>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Oval 525">
              <a:extLst>
                <a:ext uri="{FF2B5EF4-FFF2-40B4-BE49-F238E27FC236}">
                  <a16:creationId xmlns:a16="http://schemas.microsoft.com/office/drawing/2014/main" id="{07D1C340-0D39-456E-8F3B-B7C499344A1C}"/>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526">
              <a:extLst>
                <a:ext uri="{FF2B5EF4-FFF2-40B4-BE49-F238E27FC236}">
                  <a16:creationId xmlns:a16="http://schemas.microsoft.com/office/drawing/2014/main" id="{EFCF964B-F19E-4725-AF46-32420804EF8F}"/>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27">
              <a:extLst>
                <a:ext uri="{FF2B5EF4-FFF2-40B4-BE49-F238E27FC236}">
                  <a16:creationId xmlns:a16="http://schemas.microsoft.com/office/drawing/2014/main" id="{E53BB23F-6BB1-44ED-BC2E-216A02868DD3}"/>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528">
              <a:extLst>
                <a:ext uri="{FF2B5EF4-FFF2-40B4-BE49-F238E27FC236}">
                  <a16:creationId xmlns:a16="http://schemas.microsoft.com/office/drawing/2014/main" id="{F0A73DC2-7F96-4F40-BAF4-9B6BC1B4D6FE}"/>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Oval 529">
              <a:extLst>
                <a:ext uri="{FF2B5EF4-FFF2-40B4-BE49-F238E27FC236}">
                  <a16:creationId xmlns:a16="http://schemas.microsoft.com/office/drawing/2014/main" id="{1E838B8B-DD0E-44D4-993B-453B026DA38A}"/>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Oval 530">
              <a:extLst>
                <a:ext uri="{FF2B5EF4-FFF2-40B4-BE49-F238E27FC236}">
                  <a16:creationId xmlns:a16="http://schemas.microsoft.com/office/drawing/2014/main" id="{4AF572EC-D065-41C1-9D71-7B46CD298E31}"/>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Oval 531">
              <a:extLst>
                <a:ext uri="{FF2B5EF4-FFF2-40B4-BE49-F238E27FC236}">
                  <a16:creationId xmlns:a16="http://schemas.microsoft.com/office/drawing/2014/main" id="{71065408-D783-4D1E-AEEA-C2EAAECC2EDB}"/>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val 532">
              <a:extLst>
                <a:ext uri="{FF2B5EF4-FFF2-40B4-BE49-F238E27FC236}">
                  <a16:creationId xmlns:a16="http://schemas.microsoft.com/office/drawing/2014/main" id="{D79DA9C5-4702-445B-8403-8FEDBC25748E}"/>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Oval 533">
              <a:extLst>
                <a:ext uri="{FF2B5EF4-FFF2-40B4-BE49-F238E27FC236}">
                  <a16:creationId xmlns:a16="http://schemas.microsoft.com/office/drawing/2014/main" id="{1E270AA0-EEB1-41D0-801E-7BEC7C30A663}"/>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Oval 534">
              <a:extLst>
                <a:ext uri="{FF2B5EF4-FFF2-40B4-BE49-F238E27FC236}">
                  <a16:creationId xmlns:a16="http://schemas.microsoft.com/office/drawing/2014/main" id="{FAD43951-E854-4447-A0C5-0383E959DCD8}"/>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Oval 535">
              <a:extLst>
                <a:ext uri="{FF2B5EF4-FFF2-40B4-BE49-F238E27FC236}">
                  <a16:creationId xmlns:a16="http://schemas.microsoft.com/office/drawing/2014/main" id="{B7F242B9-D503-46EC-9E7D-5B9438DF5678}"/>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Oval 536">
              <a:extLst>
                <a:ext uri="{FF2B5EF4-FFF2-40B4-BE49-F238E27FC236}">
                  <a16:creationId xmlns:a16="http://schemas.microsoft.com/office/drawing/2014/main" id="{B47D7297-2094-4D08-8BCA-01900C7A055B}"/>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Oval 537">
              <a:extLst>
                <a:ext uri="{FF2B5EF4-FFF2-40B4-BE49-F238E27FC236}">
                  <a16:creationId xmlns:a16="http://schemas.microsoft.com/office/drawing/2014/main" id="{F20B5CEF-FE2B-465C-B6B3-7EF1CD3DC13F}"/>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Oval 538">
              <a:extLst>
                <a:ext uri="{FF2B5EF4-FFF2-40B4-BE49-F238E27FC236}">
                  <a16:creationId xmlns:a16="http://schemas.microsoft.com/office/drawing/2014/main" id="{15DCA8C9-3F60-44D1-BE7C-E3C18EE87E8C}"/>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Oval 539">
              <a:extLst>
                <a:ext uri="{FF2B5EF4-FFF2-40B4-BE49-F238E27FC236}">
                  <a16:creationId xmlns:a16="http://schemas.microsoft.com/office/drawing/2014/main" id="{922BBA98-C2D2-42F5-B64B-EB820FD6A0C4}"/>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Oval 540">
              <a:extLst>
                <a:ext uri="{FF2B5EF4-FFF2-40B4-BE49-F238E27FC236}">
                  <a16:creationId xmlns:a16="http://schemas.microsoft.com/office/drawing/2014/main" id="{9A005A4A-01AA-415C-9803-C495311DFC64}"/>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541">
              <a:extLst>
                <a:ext uri="{FF2B5EF4-FFF2-40B4-BE49-F238E27FC236}">
                  <a16:creationId xmlns:a16="http://schemas.microsoft.com/office/drawing/2014/main" id="{B769BB2B-9259-46B8-9440-A03CECE913D6}"/>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542">
              <a:extLst>
                <a:ext uri="{FF2B5EF4-FFF2-40B4-BE49-F238E27FC236}">
                  <a16:creationId xmlns:a16="http://schemas.microsoft.com/office/drawing/2014/main" id="{B3AB69CA-4568-48EB-A550-60799D44F59D}"/>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543">
              <a:extLst>
                <a:ext uri="{FF2B5EF4-FFF2-40B4-BE49-F238E27FC236}">
                  <a16:creationId xmlns:a16="http://schemas.microsoft.com/office/drawing/2014/main" id="{BEDEB298-BB8A-4F8A-A875-EB3BFBA5B292}"/>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544">
              <a:extLst>
                <a:ext uri="{FF2B5EF4-FFF2-40B4-BE49-F238E27FC236}">
                  <a16:creationId xmlns:a16="http://schemas.microsoft.com/office/drawing/2014/main" id="{D06A7546-E553-4DB9-8FF7-D51ADE1ED72B}"/>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545">
              <a:extLst>
                <a:ext uri="{FF2B5EF4-FFF2-40B4-BE49-F238E27FC236}">
                  <a16:creationId xmlns:a16="http://schemas.microsoft.com/office/drawing/2014/main" id="{A4133CF3-7320-45C1-9774-0F96F61837B2}"/>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546">
              <a:extLst>
                <a:ext uri="{FF2B5EF4-FFF2-40B4-BE49-F238E27FC236}">
                  <a16:creationId xmlns:a16="http://schemas.microsoft.com/office/drawing/2014/main" id="{C6842005-6002-4EF0-9A08-457CD546082B}"/>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547">
              <a:extLst>
                <a:ext uri="{FF2B5EF4-FFF2-40B4-BE49-F238E27FC236}">
                  <a16:creationId xmlns:a16="http://schemas.microsoft.com/office/drawing/2014/main" id="{FE65DAC9-FF36-4BC8-8FF0-C52C054E2199}"/>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548">
              <a:extLst>
                <a:ext uri="{FF2B5EF4-FFF2-40B4-BE49-F238E27FC236}">
                  <a16:creationId xmlns:a16="http://schemas.microsoft.com/office/drawing/2014/main" id="{5300BB26-1F7A-4F87-B066-A96F32BDC873}"/>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549">
              <a:extLst>
                <a:ext uri="{FF2B5EF4-FFF2-40B4-BE49-F238E27FC236}">
                  <a16:creationId xmlns:a16="http://schemas.microsoft.com/office/drawing/2014/main" id="{4DAB86FE-906B-4122-9E1C-249015FA37A8}"/>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550">
              <a:extLst>
                <a:ext uri="{FF2B5EF4-FFF2-40B4-BE49-F238E27FC236}">
                  <a16:creationId xmlns:a16="http://schemas.microsoft.com/office/drawing/2014/main" id="{AAB47325-AC96-4379-826E-BE6AA64F662E}"/>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551">
              <a:extLst>
                <a:ext uri="{FF2B5EF4-FFF2-40B4-BE49-F238E27FC236}">
                  <a16:creationId xmlns:a16="http://schemas.microsoft.com/office/drawing/2014/main" id="{F68EDD84-39A1-4938-9BC1-FAFF05F9D174}"/>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552">
              <a:extLst>
                <a:ext uri="{FF2B5EF4-FFF2-40B4-BE49-F238E27FC236}">
                  <a16:creationId xmlns:a16="http://schemas.microsoft.com/office/drawing/2014/main" id="{42164100-482E-4A27-B676-76F9ADF8C6F4}"/>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Oval 553">
              <a:extLst>
                <a:ext uri="{FF2B5EF4-FFF2-40B4-BE49-F238E27FC236}">
                  <a16:creationId xmlns:a16="http://schemas.microsoft.com/office/drawing/2014/main" id="{1218E520-04D0-4F85-B9D9-D88D5F375E01}"/>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Oval 554">
              <a:extLst>
                <a:ext uri="{FF2B5EF4-FFF2-40B4-BE49-F238E27FC236}">
                  <a16:creationId xmlns:a16="http://schemas.microsoft.com/office/drawing/2014/main" id="{6AAB9A18-35F9-46B6-BA26-CE3A3BEC4057}"/>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Oval 555">
              <a:extLst>
                <a:ext uri="{FF2B5EF4-FFF2-40B4-BE49-F238E27FC236}">
                  <a16:creationId xmlns:a16="http://schemas.microsoft.com/office/drawing/2014/main" id="{EEEC673A-2C01-4DE8-99E4-87FA0EA4C16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Oval 556">
              <a:extLst>
                <a:ext uri="{FF2B5EF4-FFF2-40B4-BE49-F238E27FC236}">
                  <a16:creationId xmlns:a16="http://schemas.microsoft.com/office/drawing/2014/main" id="{E7498296-80CF-4B61-9DEC-BE42A96C8AB4}"/>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Oval 557">
              <a:extLst>
                <a:ext uri="{FF2B5EF4-FFF2-40B4-BE49-F238E27FC236}">
                  <a16:creationId xmlns:a16="http://schemas.microsoft.com/office/drawing/2014/main" id="{0C71CB91-CABB-42C5-8E48-9E227B3E4261}"/>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558">
              <a:extLst>
                <a:ext uri="{FF2B5EF4-FFF2-40B4-BE49-F238E27FC236}">
                  <a16:creationId xmlns:a16="http://schemas.microsoft.com/office/drawing/2014/main" id="{92ECC82C-EEAD-4F76-957F-1CAE60B9505B}"/>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559">
              <a:extLst>
                <a:ext uri="{FF2B5EF4-FFF2-40B4-BE49-F238E27FC236}">
                  <a16:creationId xmlns:a16="http://schemas.microsoft.com/office/drawing/2014/main" id="{094AF6AE-4F59-41B7-82EA-23896AEF60BF}"/>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Oval 560">
              <a:extLst>
                <a:ext uri="{FF2B5EF4-FFF2-40B4-BE49-F238E27FC236}">
                  <a16:creationId xmlns:a16="http://schemas.microsoft.com/office/drawing/2014/main" id="{73D4D9BC-F519-4CEE-AEFA-0DC686C8914D}"/>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561">
              <a:extLst>
                <a:ext uri="{FF2B5EF4-FFF2-40B4-BE49-F238E27FC236}">
                  <a16:creationId xmlns:a16="http://schemas.microsoft.com/office/drawing/2014/main" id="{53823F51-CB18-4894-8E25-B99298CBC339}"/>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Oval 562">
              <a:extLst>
                <a:ext uri="{FF2B5EF4-FFF2-40B4-BE49-F238E27FC236}">
                  <a16:creationId xmlns:a16="http://schemas.microsoft.com/office/drawing/2014/main" id="{4210108A-FDE9-4F9B-B4E5-4954905752D7}"/>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Oval 563">
              <a:extLst>
                <a:ext uri="{FF2B5EF4-FFF2-40B4-BE49-F238E27FC236}">
                  <a16:creationId xmlns:a16="http://schemas.microsoft.com/office/drawing/2014/main" id="{19E1CC5B-126B-4D6F-AADC-19A7340A79D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564">
              <a:extLst>
                <a:ext uri="{FF2B5EF4-FFF2-40B4-BE49-F238E27FC236}">
                  <a16:creationId xmlns:a16="http://schemas.microsoft.com/office/drawing/2014/main" id="{C71F4C6F-287B-463F-A0F6-AF9C79F7ADB2}"/>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565">
              <a:extLst>
                <a:ext uri="{FF2B5EF4-FFF2-40B4-BE49-F238E27FC236}">
                  <a16:creationId xmlns:a16="http://schemas.microsoft.com/office/drawing/2014/main" id="{6E480D9A-7892-4D42-9E26-E888A0F4517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566">
              <a:extLst>
                <a:ext uri="{FF2B5EF4-FFF2-40B4-BE49-F238E27FC236}">
                  <a16:creationId xmlns:a16="http://schemas.microsoft.com/office/drawing/2014/main" id="{5E6168EB-D143-4C1C-BD1D-26222E854AC5}"/>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567">
              <a:extLst>
                <a:ext uri="{FF2B5EF4-FFF2-40B4-BE49-F238E27FC236}">
                  <a16:creationId xmlns:a16="http://schemas.microsoft.com/office/drawing/2014/main" id="{DFB77585-A23F-45CF-93EB-2C167B4C6C38}"/>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568">
              <a:extLst>
                <a:ext uri="{FF2B5EF4-FFF2-40B4-BE49-F238E27FC236}">
                  <a16:creationId xmlns:a16="http://schemas.microsoft.com/office/drawing/2014/main" id="{5E8C590E-F22F-4CA9-965C-07DAEFF8A4A9}"/>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569">
              <a:extLst>
                <a:ext uri="{FF2B5EF4-FFF2-40B4-BE49-F238E27FC236}">
                  <a16:creationId xmlns:a16="http://schemas.microsoft.com/office/drawing/2014/main" id="{3D504B15-2B15-4561-BF1D-AB264CF856D1}"/>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570">
              <a:extLst>
                <a:ext uri="{FF2B5EF4-FFF2-40B4-BE49-F238E27FC236}">
                  <a16:creationId xmlns:a16="http://schemas.microsoft.com/office/drawing/2014/main" id="{294B9441-98ED-4F9B-9414-41C92320727F}"/>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571">
              <a:extLst>
                <a:ext uri="{FF2B5EF4-FFF2-40B4-BE49-F238E27FC236}">
                  <a16:creationId xmlns:a16="http://schemas.microsoft.com/office/drawing/2014/main" id="{C3DD1F63-3819-4266-89D2-6DC0EBD274E2}"/>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572">
              <a:extLst>
                <a:ext uri="{FF2B5EF4-FFF2-40B4-BE49-F238E27FC236}">
                  <a16:creationId xmlns:a16="http://schemas.microsoft.com/office/drawing/2014/main" id="{AA8C859F-1FDA-46C7-9A12-D17547579BA8}"/>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573">
              <a:extLst>
                <a:ext uri="{FF2B5EF4-FFF2-40B4-BE49-F238E27FC236}">
                  <a16:creationId xmlns:a16="http://schemas.microsoft.com/office/drawing/2014/main" id="{7748DB42-3E98-477D-B9F6-1EBE8BF3AE2E}"/>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Oval 574">
              <a:extLst>
                <a:ext uri="{FF2B5EF4-FFF2-40B4-BE49-F238E27FC236}">
                  <a16:creationId xmlns:a16="http://schemas.microsoft.com/office/drawing/2014/main" id="{CADF7E08-4322-4408-92B9-F4055D7D914F}"/>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Oval 575">
              <a:extLst>
                <a:ext uri="{FF2B5EF4-FFF2-40B4-BE49-F238E27FC236}">
                  <a16:creationId xmlns:a16="http://schemas.microsoft.com/office/drawing/2014/main" id="{1268630A-4CB5-452F-B18E-D5D74A968CA9}"/>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Oval 576">
              <a:extLst>
                <a:ext uri="{FF2B5EF4-FFF2-40B4-BE49-F238E27FC236}">
                  <a16:creationId xmlns:a16="http://schemas.microsoft.com/office/drawing/2014/main" id="{FAF49715-CFF8-4171-BB0A-DEAD273C9C90}"/>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577">
              <a:extLst>
                <a:ext uri="{FF2B5EF4-FFF2-40B4-BE49-F238E27FC236}">
                  <a16:creationId xmlns:a16="http://schemas.microsoft.com/office/drawing/2014/main" id="{7FEA40B0-D8C0-4ED1-ADAF-DE4195EDF532}"/>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3" name="Group 102">
            <a:extLst>
              <a:ext uri="{FF2B5EF4-FFF2-40B4-BE49-F238E27FC236}">
                <a16:creationId xmlns:a16="http://schemas.microsoft.com/office/drawing/2014/main" id="{2E288695-268B-4B3D-8C89-C73E988F9211}"/>
              </a:ext>
            </a:extLst>
          </p:cNvPr>
          <p:cNvGrpSpPr/>
          <p:nvPr/>
        </p:nvGrpSpPr>
        <p:grpSpPr>
          <a:xfrm>
            <a:off x="0" y="5116639"/>
            <a:ext cx="1700708" cy="1643952"/>
            <a:chOff x="6027738" y="3756025"/>
            <a:chExt cx="1858963" cy="1925638"/>
          </a:xfrm>
        </p:grpSpPr>
        <p:sp>
          <p:nvSpPr>
            <p:cNvPr id="104" name="Freeform 522">
              <a:extLst>
                <a:ext uri="{FF2B5EF4-FFF2-40B4-BE49-F238E27FC236}">
                  <a16:creationId xmlns:a16="http://schemas.microsoft.com/office/drawing/2014/main" id="{92F3B15A-09CA-4188-B024-5E45D2AC84A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523">
              <a:extLst>
                <a:ext uri="{FF2B5EF4-FFF2-40B4-BE49-F238E27FC236}">
                  <a16:creationId xmlns:a16="http://schemas.microsoft.com/office/drawing/2014/main" id="{12734579-262D-4B29-BBF3-223221DEC6C9}"/>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524">
              <a:extLst>
                <a:ext uri="{FF2B5EF4-FFF2-40B4-BE49-F238E27FC236}">
                  <a16:creationId xmlns:a16="http://schemas.microsoft.com/office/drawing/2014/main" id="{855C312D-238A-46C0-B6F9-7AA62830D692}"/>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525">
              <a:extLst>
                <a:ext uri="{FF2B5EF4-FFF2-40B4-BE49-F238E27FC236}">
                  <a16:creationId xmlns:a16="http://schemas.microsoft.com/office/drawing/2014/main" id="{61B48821-B2F3-4456-A890-05F1C03E5FD3}"/>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526">
              <a:extLst>
                <a:ext uri="{FF2B5EF4-FFF2-40B4-BE49-F238E27FC236}">
                  <a16:creationId xmlns:a16="http://schemas.microsoft.com/office/drawing/2014/main" id="{0BDDE268-10BF-45DB-82B9-8250967954A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527">
              <a:extLst>
                <a:ext uri="{FF2B5EF4-FFF2-40B4-BE49-F238E27FC236}">
                  <a16:creationId xmlns:a16="http://schemas.microsoft.com/office/drawing/2014/main" id="{BD8C25E8-E218-41E2-A6AD-AAC04DC54F23}"/>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528">
              <a:extLst>
                <a:ext uri="{FF2B5EF4-FFF2-40B4-BE49-F238E27FC236}">
                  <a16:creationId xmlns:a16="http://schemas.microsoft.com/office/drawing/2014/main" id="{9F4088AB-9E76-43D0-875A-1C427DF47355}"/>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529">
              <a:extLst>
                <a:ext uri="{FF2B5EF4-FFF2-40B4-BE49-F238E27FC236}">
                  <a16:creationId xmlns:a16="http://schemas.microsoft.com/office/drawing/2014/main" id="{8C1F9919-6377-4337-A23D-2D20FC06582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530">
              <a:extLst>
                <a:ext uri="{FF2B5EF4-FFF2-40B4-BE49-F238E27FC236}">
                  <a16:creationId xmlns:a16="http://schemas.microsoft.com/office/drawing/2014/main" id="{7A0DC292-28EF-427B-BEC4-3D96EF1C95CB}"/>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531">
              <a:extLst>
                <a:ext uri="{FF2B5EF4-FFF2-40B4-BE49-F238E27FC236}">
                  <a16:creationId xmlns:a16="http://schemas.microsoft.com/office/drawing/2014/main" id="{3BE798BF-2639-4201-981F-26E739ED5A79}"/>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532">
              <a:extLst>
                <a:ext uri="{FF2B5EF4-FFF2-40B4-BE49-F238E27FC236}">
                  <a16:creationId xmlns:a16="http://schemas.microsoft.com/office/drawing/2014/main" id="{4DAD9C42-9B72-45D8-BC6D-361708094BA7}"/>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533">
              <a:extLst>
                <a:ext uri="{FF2B5EF4-FFF2-40B4-BE49-F238E27FC236}">
                  <a16:creationId xmlns:a16="http://schemas.microsoft.com/office/drawing/2014/main" id="{0C5C3B69-6993-492A-B93F-C37CD8D4E0F7}"/>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534">
              <a:extLst>
                <a:ext uri="{FF2B5EF4-FFF2-40B4-BE49-F238E27FC236}">
                  <a16:creationId xmlns:a16="http://schemas.microsoft.com/office/drawing/2014/main" id="{CB0DEE56-18AF-4F20-A8B8-EFA01607FE3A}"/>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535">
              <a:extLst>
                <a:ext uri="{FF2B5EF4-FFF2-40B4-BE49-F238E27FC236}">
                  <a16:creationId xmlns:a16="http://schemas.microsoft.com/office/drawing/2014/main" id="{932207F5-84BF-44AD-9A96-A99EE8E256F9}"/>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536">
              <a:extLst>
                <a:ext uri="{FF2B5EF4-FFF2-40B4-BE49-F238E27FC236}">
                  <a16:creationId xmlns:a16="http://schemas.microsoft.com/office/drawing/2014/main" id="{A1822FB6-89B9-4E27-B6D7-28D4B8471044}"/>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537">
              <a:extLst>
                <a:ext uri="{FF2B5EF4-FFF2-40B4-BE49-F238E27FC236}">
                  <a16:creationId xmlns:a16="http://schemas.microsoft.com/office/drawing/2014/main" id="{E30F8F5A-FDA2-487F-8958-9203324649F0}"/>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538">
              <a:extLst>
                <a:ext uri="{FF2B5EF4-FFF2-40B4-BE49-F238E27FC236}">
                  <a16:creationId xmlns:a16="http://schemas.microsoft.com/office/drawing/2014/main" id="{B800646A-AB91-4A74-AE52-A39D50527FC5}"/>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539">
              <a:extLst>
                <a:ext uri="{FF2B5EF4-FFF2-40B4-BE49-F238E27FC236}">
                  <a16:creationId xmlns:a16="http://schemas.microsoft.com/office/drawing/2014/main" id="{F0F68977-588F-4BEB-A7F3-89A26FBB7BB3}"/>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540">
              <a:extLst>
                <a:ext uri="{FF2B5EF4-FFF2-40B4-BE49-F238E27FC236}">
                  <a16:creationId xmlns:a16="http://schemas.microsoft.com/office/drawing/2014/main" id="{165330DF-1343-43F9-BF8C-59BA9E4A276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541">
              <a:extLst>
                <a:ext uri="{FF2B5EF4-FFF2-40B4-BE49-F238E27FC236}">
                  <a16:creationId xmlns:a16="http://schemas.microsoft.com/office/drawing/2014/main" id="{ABD6CD42-D64D-4BDE-9590-CF04FCF30292}"/>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542">
              <a:extLst>
                <a:ext uri="{FF2B5EF4-FFF2-40B4-BE49-F238E27FC236}">
                  <a16:creationId xmlns:a16="http://schemas.microsoft.com/office/drawing/2014/main" id="{5EA588E6-C71D-4001-A842-5D8765AAE473}"/>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543">
              <a:extLst>
                <a:ext uri="{FF2B5EF4-FFF2-40B4-BE49-F238E27FC236}">
                  <a16:creationId xmlns:a16="http://schemas.microsoft.com/office/drawing/2014/main" id="{B457E129-CCC0-491E-A599-29E4FDE472B7}"/>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544">
              <a:extLst>
                <a:ext uri="{FF2B5EF4-FFF2-40B4-BE49-F238E27FC236}">
                  <a16:creationId xmlns:a16="http://schemas.microsoft.com/office/drawing/2014/main" id="{138EB341-9D8C-4BBF-83B2-785ADFB61AA1}"/>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545">
              <a:extLst>
                <a:ext uri="{FF2B5EF4-FFF2-40B4-BE49-F238E27FC236}">
                  <a16:creationId xmlns:a16="http://schemas.microsoft.com/office/drawing/2014/main" id="{7F2954CA-DC0C-4BE1-B4C8-DBBB6032B43B}"/>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546">
              <a:extLst>
                <a:ext uri="{FF2B5EF4-FFF2-40B4-BE49-F238E27FC236}">
                  <a16:creationId xmlns:a16="http://schemas.microsoft.com/office/drawing/2014/main" id="{69F0CDA9-EC33-471F-BA85-397DB802C2FC}"/>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547">
              <a:extLst>
                <a:ext uri="{FF2B5EF4-FFF2-40B4-BE49-F238E27FC236}">
                  <a16:creationId xmlns:a16="http://schemas.microsoft.com/office/drawing/2014/main" id="{12051B8D-C803-458A-9E06-DDE0AB5C93D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548">
              <a:extLst>
                <a:ext uri="{FF2B5EF4-FFF2-40B4-BE49-F238E27FC236}">
                  <a16:creationId xmlns:a16="http://schemas.microsoft.com/office/drawing/2014/main" id="{A6F20678-6297-411B-8E43-D7B50BACA4BE}"/>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549">
              <a:extLst>
                <a:ext uri="{FF2B5EF4-FFF2-40B4-BE49-F238E27FC236}">
                  <a16:creationId xmlns:a16="http://schemas.microsoft.com/office/drawing/2014/main" id="{EEC78AB9-58E1-4085-B292-97AF782B3C15}"/>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550">
              <a:extLst>
                <a:ext uri="{FF2B5EF4-FFF2-40B4-BE49-F238E27FC236}">
                  <a16:creationId xmlns:a16="http://schemas.microsoft.com/office/drawing/2014/main" id="{2732CF73-78CF-40DF-99A6-28370EBA2EC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551">
              <a:extLst>
                <a:ext uri="{FF2B5EF4-FFF2-40B4-BE49-F238E27FC236}">
                  <a16:creationId xmlns:a16="http://schemas.microsoft.com/office/drawing/2014/main" id="{4AACDFF8-0943-4B22-BA2A-0DC9D8159C6A}"/>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552">
              <a:extLst>
                <a:ext uri="{FF2B5EF4-FFF2-40B4-BE49-F238E27FC236}">
                  <a16:creationId xmlns:a16="http://schemas.microsoft.com/office/drawing/2014/main" id="{5F648E17-14D3-4542-BE5E-F71B7D576DE6}"/>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553">
              <a:extLst>
                <a:ext uri="{FF2B5EF4-FFF2-40B4-BE49-F238E27FC236}">
                  <a16:creationId xmlns:a16="http://schemas.microsoft.com/office/drawing/2014/main" id="{F8823233-D7CC-40E9-A398-A5C28A49A8DA}"/>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554">
              <a:extLst>
                <a:ext uri="{FF2B5EF4-FFF2-40B4-BE49-F238E27FC236}">
                  <a16:creationId xmlns:a16="http://schemas.microsoft.com/office/drawing/2014/main" id="{138A9E36-DFA5-4F77-88F1-37FC946B450E}"/>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555">
              <a:extLst>
                <a:ext uri="{FF2B5EF4-FFF2-40B4-BE49-F238E27FC236}">
                  <a16:creationId xmlns:a16="http://schemas.microsoft.com/office/drawing/2014/main" id="{85AB315A-3C41-411E-AB73-3084BC6B37D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556">
              <a:extLst>
                <a:ext uri="{FF2B5EF4-FFF2-40B4-BE49-F238E27FC236}">
                  <a16:creationId xmlns:a16="http://schemas.microsoft.com/office/drawing/2014/main" id="{3657E73D-0EA9-49ED-A45B-D890BB3ACA60}"/>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557">
              <a:extLst>
                <a:ext uri="{FF2B5EF4-FFF2-40B4-BE49-F238E27FC236}">
                  <a16:creationId xmlns:a16="http://schemas.microsoft.com/office/drawing/2014/main" id="{2C6B5C3E-40AF-4E64-9149-0236BEB4DC9E}"/>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558">
              <a:extLst>
                <a:ext uri="{FF2B5EF4-FFF2-40B4-BE49-F238E27FC236}">
                  <a16:creationId xmlns:a16="http://schemas.microsoft.com/office/drawing/2014/main" id="{54CC4EFD-A492-4F45-A886-094E10285798}"/>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559">
              <a:extLst>
                <a:ext uri="{FF2B5EF4-FFF2-40B4-BE49-F238E27FC236}">
                  <a16:creationId xmlns:a16="http://schemas.microsoft.com/office/drawing/2014/main" id="{6606DC9B-B6B6-4891-B8CE-DFB3427198B5}"/>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560">
              <a:extLst>
                <a:ext uri="{FF2B5EF4-FFF2-40B4-BE49-F238E27FC236}">
                  <a16:creationId xmlns:a16="http://schemas.microsoft.com/office/drawing/2014/main" id="{702D5242-F6A4-4C5B-8392-8A372BD30D5E}"/>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561">
              <a:extLst>
                <a:ext uri="{FF2B5EF4-FFF2-40B4-BE49-F238E27FC236}">
                  <a16:creationId xmlns:a16="http://schemas.microsoft.com/office/drawing/2014/main" id="{4AEEED83-2A6D-4FDD-B14C-5924A5CEF4D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562">
              <a:extLst>
                <a:ext uri="{FF2B5EF4-FFF2-40B4-BE49-F238E27FC236}">
                  <a16:creationId xmlns:a16="http://schemas.microsoft.com/office/drawing/2014/main" id="{DB45DDF2-CFA7-4100-9AD1-B21E6A7D371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563">
              <a:extLst>
                <a:ext uri="{FF2B5EF4-FFF2-40B4-BE49-F238E27FC236}">
                  <a16:creationId xmlns:a16="http://schemas.microsoft.com/office/drawing/2014/main" id="{B5A73901-4DE3-4150-A170-176C336530FF}"/>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564">
              <a:extLst>
                <a:ext uri="{FF2B5EF4-FFF2-40B4-BE49-F238E27FC236}">
                  <a16:creationId xmlns:a16="http://schemas.microsoft.com/office/drawing/2014/main" id="{78A65D50-0E0C-4327-BB78-7FB5674FD834}"/>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565">
              <a:extLst>
                <a:ext uri="{FF2B5EF4-FFF2-40B4-BE49-F238E27FC236}">
                  <a16:creationId xmlns:a16="http://schemas.microsoft.com/office/drawing/2014/main" id="{48BC1FEF-7370-45CC-B531-A0427235693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566">
              <a:extLst>
                <a:ext uri="{FF2B5EF4-FFF2-40B4-BE49-F238E27FC236}">
                  <a16:creationId xmlns:a16="http://schemas.microsoft.com/office/drawing/2014/main" id="{89E40C8F-E732-4472-8BD1-167A8121DBD9}"/>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567">
              <a:extLst>
                <a:ext uri="{FF2B5EF4-FFF2-40B4-BE49-F238E27FC236}">
                  <a16:creationId xmlns:a16="http://schemas.microsoft.com/office/drawing/2014/main" id="{A291AC8D-B4CB-4669-B6FA-0F6C4AB433B4}"/>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568">
              <a:extLst>
                <a:ext uri="{FF2B5EF4-FFF2-40B4-BE49-F238E27FC236}">
                  <a16:creationId xmlns:a16="http://schemas.microsoft.com/office/drawing/2014/main" id="{4D232466-723E-45A9-8742-5998DF76E1A2}"/>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569">
              <a:extLst>
                <a:ext uri="{FF2B5EF4-FFF2-40B4-BE49-F238E27FC236}">
                  <a16:creationId xmlns:a16="http://schemas.microsoft.com/office/drawing/2014/main" id="{EA5BC69F-3136-46A9-8DC2-C4857B67E171}"/>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570">
              <a:extLst>
                <a:ext uri="{FF2B5EF4-FFF2-40B4-BE49-F238E27FC236}">
                  <a16:creationId xmlns:a16="http://schemas.microsoft.com/office/drawing/2014/main" id="{DB1C6BDA-5FBF-4003-AF14-D89B9E0ECC9D}"/>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571">
              <a:extLst>
                <a:ext uri="{FF2B5EF4-FFF2-40B4-BE49-F238E27FC236}">
                  <a16:creationId xmlns:a16="http://schemas.microsoft.com/office/drawing/2014/main" id="{74FC8449-428B-463C-92DD-0EE01773AEEA}"/>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572">
              <a:extLst>
                <a:ext uri="{FF2B5EF4-FFF2-40B4-BE49-F238E27FC236}">
                  <a16:creationId xmlns:a16="http://schemas.microsoft.com/office/drawing/2014/main" id="{E21B643B-BF75-48CB-8B7D-B2B63130599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573">
              <a:extLst>
                <a:ext uri="{FF2B5EF4-FFF2-40B4-BE49-F238E27FC236}">
                  <a16:creationId xmlns:a16="http://schemas.microsoft.com/office/drawing/2014/main" id="{C0187A0C-9628-4371-B331-37B528FB073C}"/>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574">
              <a:extLst>
                <a:ext uri="{FF2B5EF4-FFF2-40B4-BE49-F238E27FC236}">
                  <a16:creationId xmlns:a16="http://schemas.microsoft.com/office/drawing/2014/main" id="{BB47C96C-4D81-4987-8D1E-98F4C6C3130A}"/>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575">
              <a:extLst>
                <a:ext uri="{FF2B5EF4-FFF2-40B4-BE49-F238E27FC236}">
                  <a16:creationId xmlns:a16="http://schemas.microsoft.com/office/drawing/2014/main" id="{3C142B9F-CD1F-470F-BFC0-A62D61F1C4E3}"/>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576">
              <a:extLst>
                <a:ext uri="{FF2B5EF4-FFF2-40B4-BE49-F238E27FC236}">
                  <a16:creationId xmlns:a16="http://schemas.microsoft.com/office/drawing/2014/main" id="{242BCB26-3F1B-4202-805A-F19E4827F880}"/>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577">
              <a:extLst>
                <a:ext uri="{FF2B5EF4-FFF2-40B4-BE49-F238E27FC236}">
                  <a16:creationId xmlns:a16="http://schemas.microsoft.com/office/drawing/2014/main" id="{9CF7C224-74EA-46EE-9328-7C38DF28697C}"/>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578">
              <a:extLst>
                <a:ext uri="{FF2B5EF4-FFF2-40B4-BE49-F238E27FC236}">
                  <a16:creationId xmlns:a16="http://schemas.microsoft.com/office/drawing/2014/main" id="{1BA5CD9E-FA9D-4C66-9EA5-830DCE8AAD4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579">
              <a:extLst>
                <a:ext uri="{FF2B5EF4-FFF2-40B4-BE49-F238E27FC236}">
                  <a16:creationId xmlns:a16="http://schemas.microsoft.com/office/drawing/2014/main" id="{3669FA67-E828-451E-A583-745249DC1E3D}"/>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580">
              <a:extLst>
                <a:ext uri="{FF2B5EF4-FFF2-40B4-BE49-F238E27FC236}">
                  <a16:creationId xmlns:a16="http://schemas.microsoft.com/office/drawing/2014/main" id="{E7EEBE63-0EEF-48BB-A1F7-A20F0CBE6AE6}"/>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581">
              <a:extLst>
                <a:ext uri="{FF2B5EF4-FFF2-40B4-BE49-F238E27FC236}">
                  <a16:creationId xmlns:a16="http://schemas.microsoft.com/office/drawing/2014/main" id="{FFFFD893-EF0F-46F3-B829-F4CCA923BBEF}"/>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582">
              <a:extLst>
                <a:ext uri="{FF2B5EF4-FFF2-40B4-BE49-F238E27FC236}">
                  <a16:creationId xmlns:a16="http://schemas.microsoft.com/office/drawing/2014/main" id="{B0403C88-4945-41D1-BEAB-5408FA74AE78}"/>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583">
              <a:extLst>
                <a:ext uri="{FF2B5EF4-FFF2-40B4-BE49-F238E27FC236}">
                  <a16:creationId xmlns:a16="http://schemas.microsoft.com/office/drawing/2014/main" id="{286C92C5-1E74-41C2-BFC1-C27EBAB9774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584">
              <a:extLst>
                <a:ext uri="{FF2B5EF4-FFF2-40B4-BE49-F238E27FC236}">
                  <a16:creationId xmlns:a16="http://schemas.microsoft.com/office/drawing/2014/main" id="{9C7EA874-D28C-4430-9C96-8661955C3F5E}"/>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585">
              <a:extLst>
                <a:ext uri="{FF2B5EF4-FFF2-40B4-BE49-F238E27FC236}">
                  <a16:creationId xmlns:a16="http://schemas.microsoft.com/office/drawing/2014/main" id="{5C0C03A6-155C-47C3-8BC8-97E96DF635C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586">
              <a:extLst>
                <a:ext uri="{FF2B5EF4-FFF2-40B4-BE49-F238E27FC236}">
                  <a16:creationId xmlns:a16="http://schemas.microsoft.com/office/drawing/2014/main" id="{F4528074-7BC3-429E-84E7-C1AADC3A14D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587">
              <a:extLst>
                <a:ext uri="{FF2B5EF4-FFF2-40B4-BE49-F238E27FC236}">
                  <a16:creationId xmlns:a16="http://schemas.microsoft.com/office/drawing/2014/main" id="{1CEE1180-D149-4452-9A23-3BB99A243B4F}"/>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588">
              <a:extLst>
                <a:ext uri="{FF2B5EF4-FFF2-40B4-BE49-F238E27FC236}">
                  <a16:creationId xmlns:a16="http://schemas.microsoft.com/office/drawing/2014/main" id="{C82B7CDA-C9CB-4310-86B3-3295974BC5D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589">
              <a:extLst>
                <a:ext uri="{FF2B5EF4-FFF2-40B4-BE49-F238E27FC236}">
                  <a16:creationId xmlns:a16="http://schemas.microsoft.com/office/drawing/2014/main" id="{C893C828-F32C-4A02-B3C6-0FCA8BFBF69E}"/>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590">
              <a:extLst>
                <a:ext uri="{FF2B5EF4-FFF2-40B4-BE49-F238E27FC236}">
                  <a16:creationId xmlns:a16="http://schemas.microsoft.com/office/drawing/2014/main" id="{3774A327-8B99-45B6-A8BF-482D81CAEA4D}"/>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591">
              <a:extLst>
                <a:ext uri="{FF2B5EF4-FFF2-40B4-BE49-F238E27FC236}">
                  <a16:creationId xmlns:a16="http://schemas.microsoft.com/office/drawing/2014/main" id="{2E3987D4-9B37-4CD3-9140-9ECD7B645F1A}"/>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592">
              <a:extLst>
                <a:ext uri="{FF2B5EF4-FFF2-40B4-BE49-F238E27FC236}">
                  <a16:creationId xmlns:a16="http://schemas.microsoft.com/office/drawing/2014/main" id="{78044F43-1E1B-49CD-9DB5-BD50DFB68966}"/>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593">
              <a:extLst>
                <a:ext uri="{FF2B5EF4-FFF2-40B4-BE49-F238E27FC236}">
                  <a16:creationId xmlns:a16="http://schemas.microsoft.com/office/drawing/2014/main" id="{FDD38565-3B82-4596-AF12-8C93A34A872F}"/>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594">
              <a:extLst>
                <a:ext uri="{FF2B5EF4-FFF2-40B4-BE49-F238E27FC236}">
                  <a16:creationId xmlns:a16="http://schemas.microsoft.com/office/drawing/2014/main" id="{6DED1DC9-D17D-437D-93B7-33231DB67382}"/>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595">
              <a:extLst>
                <a:ext uri="{FF2B5EF4-FFF2-40B4-BE49-F238E27FC236}">
                  <a16:creationId xmlns:a16="http://schemas.microsoft.com/office/drawing/2014/main" id="{E8B4FA45-C3B4-40C4-B9EF-9626E5325FDD}"/>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596">
              <a:extLst>
                <a:ext uri="{FF2B5EF4-FFF2-40B4-BE49-F238E27FC236}">
                  <a16:creationId xmlns:a16="http://schemas.microsoft.com/office/drawing/2014/main" id="{5D1821CF-F2BD-4E81-B5C5-2B8E83348B9D}"/>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597">
              <a:extLst>
                <a:ext uri="{FF2B5EF4-FFF2-40B4-BE49-F238E27FC236}">
                  <a16:creationId xmlns:a16="http://schemas.microsoft.com/office/drawing/2014/main" id="{711BE2F3-8A1F-44F0-BF86-86CD2C1D45A4}"/>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598">
              <a:extLst>
                <a:ext uri="{FF2B5EF4-FFF2-40B4-BE49-F238E27FC236}">
                  <a16:creationId xmlns:a16="http://schemas.microsoft.com/office/drawing/2014/main" id="{5E09499B-ADD7-4AB5-B94C-5B1559E0BF9B}"/>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599">
              <a:extLst>
                <a:ext uri="{FF2B5EF4-FFF2-40B4-BE49-F238E27FC236}">
                  <a16:creationId xmlns:a16="http://schemas.microsoft.com/office/drawing/2014/main" id="{7DC03E7E-FCED-49D4-8BB9-947E97141AB3}"/>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600">
              <a:extLst>
                <a:ext uri="{FF2B5EF4-FFF2-40B4-BE49-F238E27FC236}">
                  <a16:creationId xmlns:a16="http://schemas.microsoft.com/office/drawing/2014/main" id="{713EBD1E-382F-41E6-8A99-B028232B54FE}"/>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601">
              <a:extLst>
                <a:ext uri="{FF2B5EF4-FFF2-40B4-BE49-F238E27FC236}">
                  <a16:creationId xmlns:a16="http://schemas.microsoft.com/office/drawing/2014/main" id="{E73F4A07-025F-4738-AA7A-F595C0DD5068}"/>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602">
              <a:extLst>
                <a:ext uri="{FF2B5EF4-FFF2-40B4-BE49-F238E27FC236}">
                  <a16:creationId xmlns:a16="http://schemas.microsoft.com/office/drawing/2014/main" id="{0021A502-A658-42E5-A620-C3CEC9570D6A}"/>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603">
              <a:extLst>
                <a:ext uri="{FF2B5EF4-FFF2-40B4-BE49-F238E27FC236}">
                  <a16:creationId xmlns:a16="http://schemas.microsoft.com/office/drawing/2014/main" id="{D12D94FC-67B0-4C22-98ED-771E19CE953E}"/>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604">
              <a:extLst>
                <a:ext uri="{FF2B5EF4-FFF2-40B4-BE49-F238E27FC236}">
                  <a16:creationId xmlns:a16="http://schemas.microsoft.com/office/drawing/2014/main" id="{122BFA9E-2C36-4116-882B-6ECC2DBD46E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605">
              <a:extLst>
                <a:ext uri="{FF2B5EF4-FFF2-40B4-BE49-F238E27FC236}">
                  <a16:creationId xmlns:a16="http://schemas.microsoft.com/office/drawing/2014/main" id="{2758A216-9E73-4E44-B58C-CF4C25F88D37}"/>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606">
              <a:extLst>
                <a:ext uri="{FF2B5EF4-FFF2-40B4-BE49-F238E27FC236}">
                  <a16:creationId xmlns:a16="http://schemas.microsoft.com/office/drawing/2014/main" id="{5BB5486B-4D30-43B9-9C4D-AE81D935EE78}"/>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9" name="Group 188">
              <a:extLst>
                <a:ext uri="{FF2B5EF4-FFF2-40B4-BE49-F238E27FC236}">
                  <a16:creationId xmlns:a16="http://schemas.microsoft.com/office/drawing/2014/main" id="{B3DE1E23-3A7F-4A2C-A42D-8B494B084E8A}"/>
                </a:ext>
              </a:extLst>
            </p:cNvPr>
            <p:cNvGrpSpPr/>
            <p:nvPr/>
          </p:nvGrpSpPr>
          <p:grpSpPr>
            <a:xfrm>
              <a:off x="6403976" y="4008438"/>
              <a:ext cx="1055688" cy="1338263"/>
              <a:chOff x="6403976" y="4008438"/>
              <a:chExt cx="1055688" cy="1338263"/>
            </a:xfrm>
          </p:grpSpPr>
          <p:sp>
            <p:nvSpPr>
              <p:cNvPr id="190" name="Freeform 608">
                <a:extLst>
                  <a:ext uri="{FF2B5EF4-FFF2-40B4-BE49-F238E27FC236}">
                    <a16:creationId xmlns:a16="http://schemas.microsoft.com/office/drawing/2014/main" id="{D34E4445-02A8-4F3E-9631-E5EBF43EA85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609">
                <a:extLst>
                  <a:ext uri="{FF2B5EF4-FFF2-40B4-BE49-F238E27FC236}">
                    <a16:creationId xmlns:a16="http://schemas.microsoft.com/office/drawing/2014/main" id="{78413270-2AE0-42BD-A3C7-9A1A1478EFBF}"/>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610">
                <a:extLst>
                  <a:ext uri="{FF2B5EF4-FFF2-40B4-BE49-F238E27FC236}">
                    <a16:creationId xmlns:a16="http://schemas.microsoft.com/office/drawing/2014/main" id="{C5B62D7F-CBAE-49E6-B44E-08CFD373387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611">
                <a:extLst>
                  <a:ext uri="{FF2B5EF4-FFF2-40B4-BE49-F238E27FC236}">
                    <a16:creationId xmlns:a16="http://schemas.microsoft.com/office/drawing/2014/main" id="{86702E72-EA2F-4B42-90FA-8D4C933A00F8}"/>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612">
                <a:extLst>
                  <a:ext uri="{FF2B5EF4-FFF2-40B4-BE49-F238E27FC236}">
                    <a16:creationId xmlns:a16="http://schemas.microsoft.com/office/drawing/2014/main" id="{6246960C-B4E1-4F65-8B2C-07208A1788C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613">
                <a:extLst>
                  <a:ext uri="{FF2B5EF4-FFF2-40B4-BE49-F238E27FC236}">
                    <a16:creationId xmlns:a16="http://schemas.microsoft.com/office/drawing/2014/main" id="{214D1880-A4D3-4B97-896D-ADF3A6CE33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614">
                <a:extLst>
                  <a:ext uri="{FF2B5EF4-FFF2-40B4-BE49-F238E27FC236}">
                    <a16:creationId xmlns:a16="http://schemas.microsoft.com/office/drawing/2014/main" id="{4DE6C109-EFBA-4896-A2C8-3D8623C438D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615">
                <a:extLst>
                  <a:ext uri="{FF2B5EF4-FFF2-40B4-BE49-F238E27FC236}">
                    <a16:creationId xmlns:a16="http://schemas.microsoft.com/office/drawing/2014/main" id="{42231940-C796-49E4-94B7-F15DE8750C3C}"/>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616">
                <a:extLst>
                  <a:ext uri="{FF2B5EF4-FFF2-40B4-BE49-F238E27FC236}">
                    <a16:creationId xmlns:a16="http://schemas.microsoft.com/office/drawing/2014/main" id="{1697555F-4FB6-45B8-A1F5-914909DB62D5}"/>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617">
                <a:extLst>
                  <a:ext uri="{FF2B5EF4-FFF2-40B4-BE49-F238E27FC236}">
                    <a16:creationId xmlns:a16="http://schemas.microsoft.com/office/drawing/2014/main" id="{E0D993D2-0683-42AD-9A4D-A241DB432FD4}"/>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618">
                <a:extLst>
                  <a:ext uri="{FF2B5EF4-FFF2-40B4-BE49-F238E27FC236}">
                    <a16:creationId xmlns:a16="http://schemas.microsoft.com/office/drawing/2014/main" id="{1F975BBE-EC84-4B23-9382-8DD64AE2E60F}"/>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619">
                <a:extLst>
                  <a:ext uri="{FF2B5EF4-FFF2-40B4-BE49-F238E27FC236}">
                    <a16:creationId xmlns:a16="http://schemas.microsoft.com/office/drawing/2014/main" id="{A7437CF4-2BC1-44CE-996F-08288B3AD769}"/>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620">
                <a:extLst>
                  <a:ext uri="{FF2B5EF4-FFF2-40B4-BE49-F238E27FC236}">
                    <a16:creationId xmlns:a16="http://schemas.microsoft.com/office/drawing/2014/main" id="{176B983C-D009-4CC7-A6DE-98485E2895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621">
                <a:extLst>
                  <a:ext uri="{FF2B5EF4-FFF2-40B4-BE49-F238E27FC236}">
                    <a16:creationId xmlns:a16="http://schemas.microsoft.com/office/drawing/2014/main" id="{BDA8BDF2-BBD5-4409-8967-700A7F075D7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622">
                <a:extLst>
                  <a:ext uri="{FF2B5EF4-FFF2-40B4-BE49-F238E27FC236}">
                    <a16:creationId xmlns:a16="http://schemas.microsoft.com/office/drawing/2014/main" id="{18ADA5D2-B0A4-4E91-A2EA-571FD85005EE}"/>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623">
                <a:extLst>
                  <a:ext uri="{FF2B5EF4-FFF2-40B4-BE49-F238E27FC236}">
                    <a16:creationId xmlns:a16="http://schemas.microsoft.com/office/drawing/2014/main" id="{2913529B-00A7-4041-9C4F-F9523C8D96DA}"/>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624">
                <a:extLst>
                  <a:ext uri="{FF2B5EF4-FFF2-40B4-BE49-F238E27FC236}">
                    <a16:creationId xmlns:a16="http://schemas.microsoft.com/office/drawing/2014/main" id="{4A83DCC2-70EB-45C6-8954-EE2324F181AC}"/>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Freeform 625">
                <a:extLst>
                  <a:ext uri="{FF2B5EF4-FFF2-40B4-BE49-F238E27FC236}">
                    <a16:creationId xmlns:a16="http://schemas.microsoft.com/office/drawing/2014/main" id="{20063CC0-C842-46C3-9B67-079F881A8430}"/>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626">
                <a:extLst>
                  <a:ext uri="{FF2B5EF4-FFF2-40B4-BE49-F238E27FC236}">
                    <a16:creationId xmlns:a16="http://schemas.microsoft.com/office/drawing/2014/main" id="{96A4F9F8-7485-4D19-96FF-F6539BB16229}"/>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627">
                <a:extLst>
                  <a:ext uri="{FF2B5EF4-FFF2-40B4-BE49-F238E27FC236}">
                    <a16:creationId xmlns:a16="http://schemas.microsoft.com/office/drawing/2014/main" id="{0325D7B6-3C5E-4EEB-BBE1-037517F2F638}"/>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628">
                <a:extLst>
                  <a:ext uri="{FF2B5EF4-FFF2-40B4-BE49-F238E27FC236}">
                    <a16:creationId xmlns:a16="http://schemas.microsoft.com/office/drawing/2014/main" id="{AAE9F0DC-6AAE-4381-AA22-19FF7EB87A2D}"/>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629">
                <a:extLst>
                  <a:ext uri="{FF2B5EF4-FFF2-40B4-BE49-F238E27FC236}">
                    <a16:creationId xmlns:a16="http://schemas.microsoft.com/office/drawing/2014/main" id="{67BF78E2-89DE-4A47-ACAA-C6700EFD93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630">
                <a:extLst>
                  <a:ext uri="{FF2B5EF4-FFF2-40B4-BE49-F238E27FC236}">
                    <a16:creationId xmlns:a16="http://schemas.microsoft.com/office/drawing/2014/main" id="{FD4C6657-031C-4A3A-8973-E3D7FBD53217}"/>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631">
                <a:extLst>
                  <a:ext uri="{FF2B5EF4-FFF2-40B4-BE49-F238E27FC236}">
                    <a16:creationId xmlns:a16="http://schemas.microsoft.com/office/drawing/2014/main" id="{7BACDCE0-F814-4D6B-9B17-E5B0D4E65993}"/>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17" name="Group 4">
            <a:extLst>
              <a:ext uri="{FF2B5EF4-FFF2-40B4-BE49-F238E27FC236}">
                <a16:creationId xmlns:a16="http://schemas.microsoft.com/office/drawing/2014/main" id="{BBD6F045-31FF-4EF8-B092-A7988B9C4388}"/>
              </a:ext>
            </a:extLst>
          </p:cNvPr>
          <p:cNvGrpSpPr>
            <a:grpSpLocks noChangeAspect="1"/>
          </p:cNvGrpSpPr>
          <p:nvPr/>
        </p:nvGrpSpPr>
        <p:grpSpPr bwMode="auto">
          <a:xfrm>
            <a:off x="-193088" y="5515199"/>
            <a:ext cx="12831097" cy="1340263"/>
            <a:chOff x="0" y="1761"/>
            <a:chExt cx="7678" cy="802"/>
          </a:xfrm>
        </p:grpSpPr>
        <p:grpSp>
          <p:nvGrpSpPr>
            <p:cNvPr id="218" name="Group 205">
              <a:extLst>
                <a:ext uri="{FF2B5EF4-FFF2-40B4-BE49-F238E27FC236}">
                  <a16:creationId xmlns:a16="http://schemas.microsoft.com/office/drawing/2014/main" id="{3B42E1F9-391B-43C6-9E20-1437D7A2EFBB}"/>
                </a:ext>
              </a:extLst>
            </p:cNvPr>
            <p:cNvGrpSpPr>
              <a:grpSpLocks/>
            </p:cNvGrpSpPr>
            <p:nvPr/>
          </p:nvGrpSpPr>
          <p:grpSpPr bwMode="auto">
            <a:xfrm>
              <a:off x="0" y="1761"/>
              <a:ext cx="7678" cy="802"/>
              <a:chOff x="0" y="1761"/>
              <a:chExt cx="7678" cy="802"/>
            </a:xfrm>
          </p:grpSpPr>
          <p:sp>
            <p:nvSpPr>
              <p:cNvPr id="319" name="Freeform 5">
                <a:extLst>
                  <a:ext uri="{FF2B5EF4-FFF2-40B4-BE49-F238E27FC236}">
                    <a16:creationId xmlns:a16="http://schemas.microsoft.com/office/drawing/2014/main" id="{0EFB48CD-3B06-45EB-9E21-AC009F79C4E1}"/>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0" name="Freeform 6">
                <a:extLst>
                  <a:ext uri="{FF2B5EF4-FFF2-40B4-BE49-F238E27FC236}">
                    <a16:creationId xmlns:a16="http://schemas.microsoft.com/office/drawing/2014/main" id="{51040BCE-D485-4971-B6DC-59ED40EA94CB}"/>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1" name="Rectangle 7">
                <a:extLst>
                  <a:ext uri="{FF2B5EF4-FFF2-40B4-BE49-F238E27FC236}">
                    <a16:creationId xmlns:a16="http://schemas.microsoft.com/office/drawing/2014/main" id="{AC3C8A27-A48D-4058-AF2B-ACB916965D4C}"/>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2" name="Freeform 8">
                <a:extLst>
                  <a:ext uri="{FF2B5EF4-FFF2-40B4-BE49-F238E27FC236}">
                    <a16:creationId xmlns:a16="http://schemas.microsoft.com/office/drawing/2014/main" id="{A35B0FA5-7863-4284-A0D1-C2F529FDC557}"/>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3" name="Freeform 9">
                <a:extLst>
                  <a:ext uri="{FF2B5EF4-FFF2-40B4-BE49-F238E27FC236}">
                    <a16:creationId xmlns:a16="http://schemas.microsoft.com/office/drawing/2014/main" id="{98A52844-57F4-4A41-860C-729F4F5D0C8F}"/>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4" name="Freeform 10">
                <a:extLst>
                  <a:ext uri="{FF2B5EF4-FFF2-40B4-BE49-F238E27FC236}">
                    <a16:creationId xmlns:a16="http://schemas.microsoft.com/office/drawing/2014/main" id="{A885DE57-5ACB-4009-81F4-9A315FAB3E3A}"/>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5" name="Rectangle 11">
                <a:extLst>
                  <a:ext uri="{FF2B5EF4-FFF2-40B4-BE49-F238E27FC236}">
                    <a16:creationId xmlns:a16="http://schemas.microsoft.com/office/drawing/2014/main" id="{282F57B3-5096-4526-A6DB-9BBE90D347CF}"/>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6" name="Freeform 12">
                <a:extLst>
                  <a:ext uri="{FF2B5EF4-FFF2-40B4-BE49-F238E27FC236}">
                    <a16:creationId xmlns:a16="http://schemas.microsoft.com/office/drawing/2014/main" id="{E7655FF3-AFEA-4E9B-A4E3-22E47C16C05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7" name="Freeform 13">
                <a:extLst>
                  <a:ext uri="{FF2B5EF4-FFF2-40B4-BE49-F238E27FC236}">
                    <a16:creationId xmlns:a16="http://schemas.microsoft.com/office/drawing/2014/main" id="{0B17484D-C34B-4749-9BFA-AC428B594829}"/>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8" name="Freeform 14">
                <a:extLst>
                  <a:ext uri="{FF2B5EF4-FFF2-40B4-BE49-F238E27FC236}">
                    <a16:creationId xmlns:a16="http://schemas.microsoft.com/office/drawing/2014/main" id="{DF9BBD0F-9050-48DD-8176-5531C03EDF32}"/>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29" name="Rectangle 15">
                <a:extLst>
                  <a:ext uri="{FF2B5EF4-FFF2-40B4-BE49-F238E27FC236}">
                    <a16:creationId xmlns:a16="http://schemas.microsoft.com/office/drawing/2014/main" id="{510106AE-58C0-4F00-A8C4-D3F5D80F346C}"/>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0" name="Freeform 16">
                <a:extLst>
                  <a:ext uri="{FF2B5EF4-FFF2-40B4-BE49-F238E27FC236}">
                    <a16:creationId xmlns:a16="http://schemas.microsoft.com/office/drawing/2014/main" id="{F48CBD20-080E-4A14-AE87-D7F0FE0A84D9}"/>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1" name="Freeform 17">
                <a:extLst>
                  <a:ext uri="{FF2B5EF4-FFF2-40B4-BE49-F238E27FC236}">
                    <a16:creationId xmlns:a16="http://schemas.microsoft.com/office/drawing/2014/main" id="{B0379E9C-2D4D-4F46-9FCF-3970A894B772}"/>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2" name="Freeform 18">
                <a:extLst>
                  <a:ext uri="{FF2B5EF4-FFF2-40B4-BE49-F238E27FC236}">
                    <a16:creationId xmlns:a16="http://schemas.microsoft.com/office/drawing/2014/main" id="{76A3DE9A-E04B-413F-BFD8-49F783373F57}"/>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3" name="Rectangle 19">
                <a:extLst>
                  <a:ext uri="{FF2B5EF4-FFF2-40B4-BE49-F238E27FC236}">
                    <a16:creationId xmlns:a16="http://schemas.microsoft.com/office/drawing/2014/main" id="{75D82D2E-1ED4-4908-AA61-CA75B8D5E484}"/>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4" name="Freeform 20">
                <a:extLst>
                  <a:ext uri="{FF2B5EF4-FFF2-40B4-BE49-F238E27FC236}">
                    <a16:creationId xmlns:a16="http://schemas.microsoft.com/office/drawing/2014/main" id="{591339D7-4E85-47E9-9807-4F03FF5C5C70}"/>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5" name="Freeform 21">
                <a:extLst>
                  <a:ext uri="{FF2B5EF4-FFF2-40B4-BE49-F238E27FC236}">
                    <a16:creationId xmlns:a16="http://schemas.microsoft.com/office/drawing/2014/main" id="{98624B29-37A4-4593-B00A-7D1A37FC2A1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6" name="Freeform 22">
                <a:extLst>
                  <a:ext uri="{FF2B5EF4-FFF2-40B4-BE49-F238E27FC236}">
                    <a16:creationId xmlns:a16="http://schemas.microsoft.com/office/drawing/2014/main" id="{8A152C9E-C287-47A5-861B-40E2DB8A4C8B}"/>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7" name="Rectangle 23">
                <a:extLst>
                  <a:ext uri="{FF2B5EF4-FFF2-40B4-BE49-F238E27FC236}">
                    <a16:creationId xmlns:a16="http://schemas.microsoft.com/office/drawing/2014/main" id="{59F753FF-1CE4-4A58-B9F0-706FADF9FCBD}"/>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8" name="Freeform 24">
                <a:extLst>
                  <a:ext uri="{FF2B5EF4-FFF2-40B4-BE49-F238E27FC236}">
                    <a16:creationId xmlns:a16="http://schemas.microsoft.com/office/drawing/2014/main" id="{B834497A-02F6-4ED1-99FD-92A693AE267A}"/>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39" name="Rectangle 25">
                <a:extLst>
                  <a:ext uri="{FF2B5EF4-FFF2-40B4-BE49-F238E27FC236}">
                    <a16:creationId xmlns:a16="http://schemas.microsoft.com/office/drawing/2014/main" id="{F154D5FA-3F80-4044-AED9-85D400FAC6D0}"/>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0" name="Oval 26">
                <a:extLst>
                  <a:ext uri="{FF2B5EF4-FFF2-40B4-BE49-F238E27FC236}">
                    <a16:creationId xmlns:a16="http://schemas.microsoft.com/office/drawing/2014/main" id="{2ED6DA8C-4260-486D-B336-2286C776A040}"/>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1" name="Freeform 27">
                <a:extLst>
                  <a:ext uri="{FF2B5EF4-FFF2-40B4-BE49-F238E27FC236}">
                    <a16:creationId xmlns:a16="http://schemas.microsoft.com/office/drawing/2014/main" id="{A22C8E87-4149-4EEF-B6F2-6C4E66EA5025}"/>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2" name="Freeform 28">
                <a:extLst>
                  <a:ext uri="{FF2B5EF4-FFF2-40B4-BE49-F238E27FC236}">
                    <a16:creationId xmlns:a16="http://schemas.microsoft.com/office/drawing/2014/main" id="{AAFE8B91-35FA-4E36-B4DD-5E49990B480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3" name="Rectangle 29">
                <a:extLst>
                  <a:ext uri="{FF2B5EF4-FFF2-40B4-BE49-F238E27FC236}">
                    <a16:creationId xmlns:a16="http://schemas.microsoft.com/office/drawing/2014/main" id="{6BBFA65A-036A-45EE-9ECF-8EDE36037031}"/>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4" name="Oval 30">
                <a:extLst>
                  <a:ext uri="{FF2B5EF4-FFF2-40B4-BE49-F238E27FC236}">
                    <a16:creationId xmlns:a16="http://schemas.microsoft.com/office/drawing/2014/main" id="{09D537D0-3B02-42EC-B61C-BF1398BBEFFD}"/>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5" name="Freeform 31">
                <a:extLst>
                  <a:ext uri="{FF2B5EF4-FFF2-40B4-BE49-F238E27FC236}">
                    <a16:creationId xmlns:a16="http://schemas.microsoft.com/office/drawing/2014/main" id="{268C6FED-07F3-494D-A3DD-92E34852E765}"/>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6" name="Freeform 32">
                <a:extLst>
                  <a:ext uri="{FF2B5EF4-FFF2-40B4-BE49-F238E27FC236}">
                    <a16:creationId xmlns:a16="http://schemas.microsoft.com/office/drawing/2014/main" id="{40C0DBF7-92D7-4E5E-9F56-B1D8C2C1E130}"/>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7" name="Rectangle 33">
                <a:extLst>
                  <a:ext uri="{FF2B5EF4-FFF2-40B4-BE49-F238E27FC236}">
                    <a16:creationId xmlns:a16="http://schemas.microsoft.com/office/drawing/2014/main" id="{54E2E6D7-1D05-40EF-93E1-F87D0594FAE1}"/>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8" name="Oval 34">
                <a:extLst>
                  <a:ext uri="{FF2B5EF4-FFF2-40B4-BE49-F238E27FC236}">
                    <a16:creationId xmlns:a16="http://schemas.microsoft.com/office/drawing/2014/main" id="{D9B11E2B-E737-4DC7-AB9F-9055E41D6B78}"/>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49" name="Freeform 35">
                <a:extLst>
                  <a:ext uri="{FF2B5EF4-FFF2-40B4-BE49-F238E27FC236}">
                    <a16:creationId xmlns:a16="http://schemas.microsoft.com/office/drawing/2014/main" id="{D7BA0383-3032-4975-8B12-2450D69759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0" name="Freeform 36">
                <a:extLst>
                  <a:ext uri="{FF2B5EF4-FFF2-40B4-BE49-F238E27FC236}">
                    <a16:creationId xmlns:a16="http://schemas.microsoft.com/office/drawing/2014/main" id="{D8FD95C4-555F-48DB-A542-252FBD906F51}"/>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1" name="Rectangle 37">
                <a:extLst>
                  <a:ext uri="{FF2B5EF4-FFF2-40B4-BE49-F238E27FC236}">
                    <a16:creationId xmlns:a16="http://schemas.microsoft.com/office/drawing/2014/main" id="{9D2A5258-0980-4922-BFF1-48C3E4022092}"/>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2" name="Oval 38">
                <a:extLst>
                  <a:ext uri="{FF2B5EF4-FFF2-40B4-BE49-F238E27FC236}">
                    <a16:creationId xmlns:a16="http://schemas.microsoft.com/office/drawing/2014/main" id="{7AFC5C79-74DC-44B1-A276-89E48AE5315F}"/>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3" name="Freeform 39">
                <a:extLst>
                  <a:ext uri="{FF2B5EF4-FFF2-40B4-BE49-F238E27FC236}">
                    <a16:creationId xmlns:a16="http://schemas.microsoft.com/office/drawing/2014/main" id="{25951DC9-7845-44B2-9E78-73370D037A70}"/>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4" name="Freeform 40">
                <a:extLst>
                  <a:ext uri="{FF2B5EF4-FFF2-40B4-BE49-F238E27FC236}">
                    <a16:creationId xmlns:a16="http://schemas.microsoft.com/office/drawing/2014/main" id="{0FF85A15-A93B-435B-A486-B81494EC0850}"/>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5" name="Freeform 41">
                <a:extLst>
                  <a:ext uri="{FF2B5EF4-FFF2-40B4-BE49-F238E27FC236}">
                    <a16:creationId xmlns:a16="http://schemas.microsoft.com/office/drawing/2014/main" id="{D610334A-990C-4CCD-9645-3671A369251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6" name="Freeform 42">
                <a:extLst>
                  <a:ext uri="{FF2B5EF4-FFF2-40B4-BE49-F238E27FC236}">
                    <a16:creationId xmlns:a16="http://schemas.microsoft.com/office/drawing/2014/main" id="{C7F258A2-B9FB-4346-B3AE-F9F772E2345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7" name="Freeform 43">
                <a:extLst>
                  <a:ext uri="{FF2B5EF4-FFF2-40B4-BE49-F238E27FC236}">
                    <a16:creationId xmlns:a16="http://schemas.microsoft.com/office/drawing/2014/main" id="{572BACAB-0DF1-46F0-A59A-C02F2742E97F}"/>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8" name="Freeform 44">
                <a:extLst>
                  <a:ext uri="{FF2B5EF4-FFF2-40B4-BE49-F238E27FC236}">
                    <a16:creationId xmlns:a16="http://schemas.microsoft.com/office/drawing/2014/main" id="{E31A8675-9E1C-4A8F-8F5C-C72B94FDB292}"/>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59" name="Freeform 45">
                <a:extLst>
                  <a:ext uri="{FF2B5EF4-FFF2-40B4-BE49-F238E27FC236}">
                    <a16:creationId xmlns:a16="http://schemas.microsoft.com/office/drawing/2014/main" id="{D3615816-7D4D-44EB-B466-E11B6518B727}"/>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0" name="Freeform 46">
                <a:extLst>
                  <a:ext uri="{FF2B5EF4-FFF2-40B4-BE49-F238E27FC236}">
                    <a16:creationId xmlns:a16="http://schemas.microsoft.com/office/drawing/2014/main" id="{FC84625D-17AC-4D21-8CD2-D3169AA214C5}"/>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1" name="Rectangle 47">
                <a:extLst>
                  <a:ext uri="{FF2B5EF4-FFF2-40B4-BE49-F238E27FC236}">
                    <a16:creationId xmlns:a16="http://schemas.microsoft.com/office/drawing/2014/main" id="{0351F79E-94CF-4CDA-BD39-26A518B6D846}"/>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2" name="Oval 48">
                <a:extLst>
                  <a:ext uri="{FF2B5EF4-FFF2-40B4-BE49-F238E27FC236}">
                    <a16:creationId xmlns:a16="http://schemas.microsoft.com/office/drawing/2014/main" id="{3902D9C5-08D3-4383-B9B4-FA9FD1384069}"/>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3" name="Freeform 49">
                <a:extLst>
                  <a:ext uri="{FF2B5EF4-FFF2-40B4-BE49-F238E27FC236}">
                    <a16:creationId xmlns:a16="http://schemas.microsoft.com/office/drawing/2014/main" id="{AC2BC5F9-CE09-4184-AB65-8BDBDFD99AD9}"/>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4" name="Freeform 50">
                <a:extLst>
                  <a:ext uri="{FF2B5EF4-FFF2-40B4-BE49-F238E27FC236}">
                    <a16:creationId xmlns:a16="http://schemas.microsoft.com/office/drawing/2014/main" id="{1BB65F5C-9E9B-4549-96DC-24FAC708D0D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5" name="Freeform 51">
                <a:extLst>
                  <a:ext uri="{FF2B5EF4-FFF2-40B4-BE49-F238E27FC236}">
                    <a16:creationId xmlns:a16="http://schemas.microsoft.com/office/drawing/2014/main" id="{D2C76F32-1CEE-4141-A0AC-872CA66A4DB2}"/>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6" name="Freeform 52">
                <a:extLst>
                  <a:ext uri="{FF2B5EF4-FFF2-40B4-BE49-F238E27FC236}">
                    <a16:creationId xmlns:a16="http://schemas.microsoft.com/office/drawing/2014/main" id="{290D51FF-16CD-4EFE-B160-9528F6B550BD}"/>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7" name="Freeform 53">
                <a:extLst>
                  <a:ext uri="{FF2B5EF4-FFF2-40B4-BE49-F238E27FC236}">
                    <a16:creationId xmlns:a16="http://schemas.microsoft.com/office/drawing/2014/main" id="{E0306A07-BBA7-44E8-B0E4-5011E7DCC9FD}"/>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8" name="Freeform 54">
                <a:extLst>
                  <a:ext uri="{FF2B5EF4-FFF2-40B4-BE49-F238E27FC236}">
                    <a16:creationId xmlns:a16="http://schemas.microsoft.com/office/drawing/2014/main" id="{6CBDE281-A685-4A4E-8CB9-CF13128CD18C}"/>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69" name="Freeform 55">
                <a:extLst>
                  <a:ext uri="{FF2B5EF4-FFF2-40B4-BE49-F238E27FC236}">
                    <a16:creationId xmlns:a16="http://schemas.microsoft.com/office/drawing/2014/main" id="{F28F2699-DDF0-4648-9701-71C52E04113E}"/>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0" name="Freeform 56">
                <a:extLst>
                  <a:ext uri="{FF2B5EF4-FFF2-40B4-BE49-F238E27FC236}">
                    <a16:creationId xmlns:a16="http://schemas.microsoft.com/office/drawing/2014/main" id="{3F27C88C-FAF8-45DE-BC46-18112CB39D3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1" name="Rectangle 57">
                <a:extLst>
                  <a:ext uri="{FF2B5EF4-FFF2-40B4-BE49-F238E27FC236}">
                    <a16:creationId xmlns:a16="http://schemas.microsoft.com/office/drawing/2014/main" id="{064BD1D0-F5C1-40C1-93FB-2A591D115AC1}"/>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2" name="Oval 58">
                <a:extLst>
                  <a:ext uri="{FF2B5EF4-FFF2-40B4-BE49-F238E27FC236}">
                    <a16:creationId xmlns:a16="http://schemas.microsoft.com/office/drawing/2014/main" id="{82311220-CC2F-4CCA-B9FF-0538ED45F0AC}"/>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3" name="Freeform 59">
                <a:extLst>
                  <a:ext uri="{FF2B5EF4-FFF2-40B4-BE49-F238E27FC236}">
                    <a16:creationId xmlns:a16="http://schemas.microsoft.com/office/drawing/2014/main" id="{85D29AD2-B475-4CF8-A5BF-D5AB030814D7}"/>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4" name="Freeform 60">
                <a:extLst>
                  <a:ext uri="{FF2B5EF4-FFF2-40B4-BE49-F238E27FC236}">
                    <a16:creationId xmlns:a16="http://schemas.microsoft.com/office/drawing/2014/main" id="{1321B0C5-4CE4-4A63-B0B3-434ED3F255A9}"/>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5" name="Freeform 61">
                <a:extLst>
                  <a:ext uri="{FF2B5EF4-FFF2-40B4-BE49-F238E27FC236}">
                    <a16:creationId xmlns:a16="http://schemas.microsoft.com/office/drawing/2014/main" id="{8AC49F9C-B97D-408A-8A61-CFD4594F8EE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6" name="Freeform 62">
                <a:extLst>
                  <a:ext uri="{FF2B5EF4-FFF2-40B4-BE49-F238E27FC236}">
                    <a16:creationId xmlns:a16="http://schemas.microsoft.com/office/drawing/2014/main" id="{4BA58A67-C5CB-4E58-BADC-1FBF4DD878C6}"/>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7" name="Freeform 63">
                <a:extLst>
                  <a:ext uri="{FF2B5EF4-FFF2-40B4-BE49-F238E27FC236}">
                    <a16:creationId xmlns:a16="http://schemas.microsoft.com/office/drawing/2014/main" id="{3AFBC53F-B042-4D9C-A072-EAB45D7ACBFF}"/>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8" name="Freeform 64">
                <a:extLst>
                  <a:ext uri="{FF2B5EF4-FFF2-40B4-BE49-F238E27FC236}">
                    <a16:creationId xmlns:a16="http://schemas.microsoft.com/office/drawing/2014/main" id="{B282F1D6-DF49-44AB-856F-A582FB0F95E6}"/>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79" name="Freeform 65">
                <a:extLst>
                  <a:ext uri="{FF2B5EF4-FFF2-40B4-BE49-F238E27FC236}">
                    <a16:creationId xmlns:a16="http://schemas.microsoft.com/office/drawing/2014/main" id="{5456CB9E-D23E-4E8F-B172-4E27B9F6B1B3}"/>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0" name="Freeform 66">
                <a:extLst>
                  <a:ext uri="{FF2B5EF4-FFF2-40B4-BE49-F238E27FC236}">
                    <a16:creationId xmlns:a16="http://schemas.microsoft.com/office/drawing/2014/main" id="{D77B626D-5F66-4289-9D73-CA29A083CD8A}"/>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1" name="Freeform 67">
                <a:extLst>
                  <a:ext uri="{FF2B5EF4-FFF2-40B4-BE49-F238E27FC236}">
                    <a16:creationId xmlns:a16="http://schemas.microsoft.com/office/drawing/2014/main" id="{71E86741-DBF9-4C2A-8DC7-10ED973C8F9C}"/>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2" name="Freeform 68">
                <a:extLst>
                  <a:ext uri="{FF2B5EF4-FFF2-40B4-BE49-F238E27FC236}">
                    <a16:creationId xmlns:a16="http://schemas.microsoft.com/office/drawing/2014/main" id="{E0BB762F-14DE-4FFD-B306-A343B1C7BE3F}"/>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3" name="Rectangle 69">
                <a:extLst>
                  <a:ext uri="{FF2B5EF4-FFF2-40B4-BE49-F238E27FC236}">
                    <a16:creationId xmlns:a16="http://schemas.microsoft.com/office/drawing/2014/main" id="{3FCEC556-A963-4812-BD1A-B90CBE202697}"/>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4" name="Freeform 70">
                <a:extLst>
                  <a:ext uri="{FF2B5EF4-FFF2-40B4-BE49-F238E27FC236}">
                    <a16:creationId xmlns:a16="http://schemas.microsoft.com/office/drawing/2014/main" id="{BEFA28F5-4D60-4ABE-A202-02308A8CF3B5}"/>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5" name="Freeform 71">
                <a:extLst>
                  <a:ext uri="{FF2B5EF4-FFF2-40B4-BE49-F238E27FC236}">
                    <a16:creationId xmlns:a16="http://schemas.microsoft.com/office/drawing/2014/main" id="{5C650D13-7647-4754-ADC2-EF50643125C5}"/>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6" name="Freeform 72">
                <a:extLst>
                  <a:ext uri="{FF2B5EF4-FFF2-40B4-BE49-F238E27FC236}">
                    <a16:creationId xmlns:a16="http://schemas.microsoft.com/office/drawing/2014/main" id="{1F79F691-6311-4A81-98FB-82CD76AE6DE4}"/>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7" name="Freeform 73">
                <a:extLst>
                  <a:ext uri="{FF2B5EF4-FFF2-40B4-BE49-F238E27FC236}">
                    <a16:creationId xmlns:a16="http://schemas.microsoft.com/office/drawing/2014/main" id="{F6A0CE67-A24E-49FE-83A4-89195A4A1676}"/>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8" name="Freeform 74">
                <a:extLst>
                  <a:ext uri="{FF2B5EF4-FFF2-40B4-BE49-F238E27FC236}">
                    <a16:creationId xmlns:a16="http://schemas.microsoft.com/office/drawing/2014/main" id="{A2B9274E-1461-47F0-ACC8-47E37626402F}"/>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89" name="Freeform 75">
                <a:extLst>
                  <a:ext uri="{FF2B5EF4-FFF2-40B4-BE49-F238E27FC236}">
                    <a16:creationId xmlns:a16="http://schemas.microsoft.com/office/drawing/2014/main" id="{927C93BF-E330-4736-AC33-50B7DDD1F274}"/>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0" name="Freeform 76">
                <a:extLst>
                  <a:ext uri="{FF2B5EF4-FFF2-40B4-BE49-F238E27FC236}">
                    <a16:creationId xmlns:a16="http://schemas.microsoft.com/office/drawing/2014/main" id="{7DA6DD3B-EA20-4998-8B87-28AC4705750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1" name="Freeform 77">
                <a:extLst>
                  <a:ext uri="{FF2B5EF4-FFF2-40B4-BE49-F238E27FC236}">
                    <a16:creationId xmlns:a16="http://schemas.microsoft.com/office/drawing/2014/main" id="{B8323232-D840-4272-9096-6131FC8919CF}"/>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2" name="Freeform 78">
                <a:extLst>
                  <a:ext uri="{FF2B5EF4-FFF2-40B4-BE49-F238E27FC236}">
                    <a16:creationId xmlns:a16="http://schemas.microsoft.com/office/drawing/2014/main" id="{8981C779-9C85-44F4-B3D2-64CCDC8EFF9E}"/>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3" name="Freeform 79">
                <a:extLst>
                  <a:ext uri="{FF2B5EF4-FFF2-40B4-BE49-F238E27FC236}">
                    <a16:creationId xmlns:a16="http://schemas.microsoft.com/office/drawing/2014/main" id="{B3904FE1-C2B9-407B-963F-FD83ADFFA904}"/>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4" name="Freeform 80">
                <a:extLst>
                  <a:ext uri="{FF2B5EF4-FFF2-40B4-BE49-F238E27FC236}">
                    <a16:creationId xmlns:a16="http://schemas.microsoft.com/office/drawing/2014/main" id="{28569B46-B6D4-4F1E-8109-DD27D1BDAEC8}"/>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5" name="Freeform 81">
                <a:extLst>
                  <a:ext uri="{FF2B5EF4-FFF2-40B4-BE49-F238E27FC236}">
                    <a16:creationId xmlns:a16="http://schemas.microsoft.com/office/drawing/2014/main" id="{D7D07B5C-022C-4814-83E3-03BFAC8A5D3A}"/>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6" name="Freeform 82">
                <a:extLst>
                  <a:ext uri="{FF2B5EF4-FFF2-40B4-BE49-F238E27FC236}">
                    <a16:creationId xmlns:a16="http://schemas.microsoft.com/office/drawing/2014/main" id="{1F69DFB0-028B-4DAE-94B7-2AC56EC23CCE}"/>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7" name="Freeform 83">
                <a:extLst>
                  <a:ext uri="{FF2B5EF4-FFF2-40B4-BE49-F238E27FC236}">
                    <a16:creationId xmlns:a16="http://schemas.microsoft.com/office/drawing/2014/main" id="{27DE007B-1BDC-4D3E-8751-C9E2A30062D2}"/>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8" name="Freeform 84">
                <a:extLst>
                  <a:ext uri="{FF2B5EF4-FFF2-40B4-BE49-F238E27FC236}">
                    <a16:creationId xmlns:a16="http://schemas.microsoft.com/office/drawing/2014/main" id="{FB6D6934-047F-4804-ABA4-D41EA0793117}"/>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99" name="Freeform 85">
                <a:extLst>
                  <a:ext uri="{FF2B5EF4-FFF2-40B4-BE49-F238E27FC236}">
                    <a16:creationId xmlns:a16="http://schemas.microsoft.com/office/drawing/2014/main" id="{0CC96FEB-FAA1-49E6-9CAC-4B7496751ACB}"/>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0" name="Freeform 86">
                <a:extLst>
                  <a:ext uri="{FF2B5EF4-FFF2-40B4-BE49-F238E27FC236}">
                    <a16:creationId xmlns:a16="http://schemas.microsoft.com/office/drawing/2014/main" id="{EDEED67C-DF31-4FE3-84E4-5A3FD92DC7B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1" name="Freeform 87">
                <a:extLst>
                  <a:ext uri="{FF2B5EF4-FFF2-40B4-BE49-F238E27FC236}">
                    <a16:creationId xmlns:a16="http://schemas.microsoft.com/office/drawing/2014/main" id="{84A18B52-2E46-49E2-887C-03E47F20A6F5}"/>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2" name="Freeform 88">
                <a:extLst>
                  <a:ext uri="{FF2B5EF4-FFF2-40B4-BE49-F238E27FC236}">
                    <a16:creationId xmlns:a16="http://schemas.microsoft.com/office/drawing/2014/main" id="{6D9C8A36-56C3-43D1-A734-879EF1F27CD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3" name="Rectangle 89">
                <a:extLst>
                  <a:ext uri="{FF2B5EF4-FFF2-40B4-BE49-F238E27FC236}">
                    <a16:creationId xmlns:a16="http://schemas.microsoft.com/office/drawing/2014/main" id="{D7B40B74-B113-40CA-81E2-91F39053883D}"/>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4" name="Freeform 90">
                <a:extLst>
                  <a:ext uri="{FF2B5EF4-FFF2-40B4-BE49-F238E27FC236}">
                    <a16:creationId xmlns:a16="http://schemas.microsoft.com/office/drawing/2014/main" id="{CA6D0D69-CBD1-43EB-9F23-10C2373DF8AD}"/>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5" name="Freeform 91">
                <a:extLst>
                  <a:ext uri="{FF2B5EF4-FFF2-40B4-BE49-F238E27FC236}">
                    <a16:creationId xmlns:a16="http://schemas.microsoft.com/office/drawing/2014/main" id="{821C3299-C45F-4E63-95E0-37008FCFECC8}"/>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6" name="Freeform 92">
                <a:extLst>
                  <a:ext uri="{FF2B5EF4-FFF2-40B4-BE49-F238E27FC236}">
                    <a16:creationId xmlns:a16="http://schemas.microsoft.com/office/drawing/2014/main" id="{4713E8F8-3147-4A5B-AEE2-5B4946893BD1}"/>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7" name="Freeform 93">
                <a:extLst>
                  <a:ext uri="{FF2B5EF4-FFF2-40B4-BE49-F238E27FC236}">
                    <a16:creationId xmlns:a16="http://schemas.microsoft.com/office/drawing/2014/main" id="{9A50A7A9-E425-493D-893F-66B461367EE5}"/>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8" name="Freeform 94">
                <a:extLst>
                  <a:ext uri="{FF2B5EF4-FFF2-40B4-BE49-F238E27FC236}">
                    <a16:creationId xmlns:a16="http://schemas.microsoft.com/office/drawing/2014/main" id="{7448B94D-7DB8-4C6C-AD79-2B88A35EF91D}"/>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09" name="Freeform 95">
                <a:extLst>
                  <a:ext uri="{FF2B5EF4-FFF2-40B4-BE49-F238E27FC236}">
                    <a16:creationId xmlns:a16="http://schemas.microsoft.com/office/drawing/2014/main" id="{4869D5F0-5E63-4072-9DF7-9691950FC21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0" name="Freeform 96">
                <a:extLst>
                  <a:ext uri="{FF2B5EF4-FFF2-40B4-BE49-F238E27FC236}">
                    <a16:creationId xmlns:a16="http://schemas.microsoft.com/office/drawing/2014/main" id="{1616ED9D-45C9-447F-A034-E0DDC96E662D}"/>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1" name="Freeform 97">
                <a:extLst>
                  <a:ext uri="{FF2B5EF4-FFF2-40B4-BE49-F238E27FC236}">
                    <a16:creationId xmlns:a16="http://schemas.microsoft.com/office/drawing/2014/main" id="{31C7B384-90E1-4447-8825-02F78CBE21E6}"/>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2" name="Freeform 98">
                <a:extLst>
                  <a:ext uri="{FF2B5EF4-FFF2-40B4-BE49-F238E27FC236}">
                    <a16:creationId xmlns:a16="http://schemas.microsoft.com/office/drawing/2014/main" id="{6B4610B4-CC48-4F85-8D7E-08877BB47F47}"/>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3" name="Freeform 99">
                <a:extLst>
                  <a:ext uri="{FF2B5EF4-FFF2-40B4-BE49-F238E27FC236}">
                    <a16:creationId xmlns:a16="http://schemas.microsoft.com/office/drawing/2014/main" id="{55E5F097-ACA6-4EC7-B64C-9E2566FAB1D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4" name="Freeform 100">
                <a:extLst>
                  <a:ext uri="{FF2B5EF4-FFF2-40B4-BE49-F238E27FC236}">
                    <a16:creationId xmlns:a16="http://schemas.microsoft.com/office/drawing/2014/main" id="{84E6431F-0EC3-40B5-93E6-7C092EFE6925}"/>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5" name="Freeform 101">
                <a:extLst>
                  <a:ext uri="{FF2B5EF4-FFF2-40B4-BE49-F238E27FC236}">
                    <a16:creationId xmlns:a16="http://schemas.microsoft.com/office/drawing/2014/main" id="{422ED517-B6C1-459D-BDE1-FDC4F3BA22A7}"/>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6" name="Freeform 102">
                <a:extLst>
                  <a:ext uri="{FF2B5EF4-FFF2-40B4-BE49-F238E27FC236}">
                    <a16:creationId xmlns:a16="http://schemas.microsoft.com/office/drawing/2014/main" id="{F074DBA5-F3EC-4E33-9C1C-2A116D9FDE30}"/>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7" name="Freeform 103">
                <a:extLst>
                  <a:ext uri="{FF2B5EF4-FFF2-40B4-BE49-F238E27FC236}">
                    <a16:creationId xmlns:a16="http://schemas.microsoft.com/office/drawing/2014/main" id="{49BBFB17-0E14-47D0-9348-3B2DF4CE908D}"/>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8" name="Freeform 104">
                <a:extLst>
                  <a:ext uri="{FF2B5EF4-FFF2-40B4-BE49-F238E27FC236}">
                    <a16:creationId xmlns:a16="http://schemas.microsoft.com/office/drawing/2014/main" id="{D55CDC45-0AAE-4DD0-BFAD-CC969FDA17AA}"/>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19" name="Freeform 105">
                <a:extLst>
                  <a:ext uri="{FF2B5EF4-FFF2-40B4-BE49-F238E27FC236}">
                    <a16:creationId xmlns:a16="http://schemas.microsoft.com/office/drawing/2014/main" id="{8A2B1370-53FC-44BF-A9CE-E09AF45D09A0}"/>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0" name="Freeform 106">
                <a:extLst>
                  <a:ext uri="{FF2B5EF4-FFF2-40B4-BE49-F238E27FC236}">
                    <a16:creationId xmlns:a16="http://schemas.microsoft.com/office/drawing/2014/main" id="{06849872-7E7F-4C54-A4AA-1030ECD0F3CA}"/>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1" name="Freeform 107">
                <a:extLst>
                  <a:ext uri="{FF2B5EF4-FFF2-40B4-BE49-F238E27FC236}">
                    <a16:creationId xmlns:a16="http://schemas.microsoft.com/office/drawing/2014/main" id="{9DA90D26-9873-4B05-B61C-E554FECD4452}"/>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2" name="Freeform 108">
                <a:extLst>
                  <a:ext uri="{FF2B5EF4-FFF2-40B4-BE49-F238E27FC236}">
                    <a16:creationId xmlns:a16="http://schemas.microsoft.com/office/drawing/2014/main" id="{BCA4DC59-D642-43CF-9C60-7651D5CCB0CB}"/>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3" name="Rectangle 109">
                <a:extLst>
                  <a:ext uri="{FF2B5EF4-FFF2-40B4-BE49-F238E27FC236}">
                    <a16:creationId xmlns:a16="http://schemas.microsoft.com/office/drawing/2014/main" id="{FE6B3ED2-6FD2-4DC4-A625-241CCD550350}"/>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4" name="Freeform 110">
                <a:extLst>
                  <a:ext uri="{FF2B5EF4-FFF2-40B4-BE49-F238E27FC236}">
                    <a16:creationId xmlns:a16="http://schemas.microsoft.com/office/drawing/2014/main" id="{8DE0A25F-AF91-4530-906A-26D45897D9D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5" name="Freeform 111">
                <a:extLst>
                  <a:ext uri="{FF2B5EF4-FFF2-40B4-BE49-F238E27FC236}">
                    <a16:creationId xmlns:a16="http://schemas.microsoft.com/office/drawing/2014/main" id="{DEEEF749-8F48-424F-9396-CE237056E57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6" name="Freeform 112">
                <a:extLst>
                  <a:ext uri="{FF2B5EF4-FFF2-40B4-BE49-F238E27FC236}">
                    <a16:creationId xmlns:a16="http://schemas.microsoft.com/office/drawing/2014/main" id="{8EE20790-39DA-4629-98EB-B1916A46B8CF}"/>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7" name="Freeform 113">
                <a:extLst>
                  <a:ext uri="{FF2B5EF4-FFF2-40B4-BE49-F238E27FC236}">
                    <a16:creationId xmlns:a16="http://schemas.microsoft.com/office/drawing/2014/main" id="{F4C0695E-1F8D-4E08-9F15-458973486CAB}"/>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8" name="Freeform 114">
                <a:extLst>
                  <a:ext uri="{FF2B5EF4-FFF2-40B4-BE49-F238E27FC236}">
                    <a16:creationId xmlns:a16="http://schemas.microsoft.com/office/drawing/2014/main" id="{3F6544D8-8B7E-40F7-9EBE-95EBA8A98918}"/>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29" name="Freeform 115">
                <a:extLst>
                  <a:ext uri="{FF2B5EF4-FFF2-40B4-BE49-F238E27FC236}">
                    <a16:creationId xmlns:a16="http://schemas.microsoft.com/office/drawing/2014/main" id="{2CAEF994-8B83-4E26-8AEE-30B15384A0B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0" name="Freeform 116">
                <a:extLst>
                  <a:ext uri="{FF2B5EF4-FFF2-40B4-BE49-F238E27FC236}">
                    <a16:creationId xmlns:a16="http://schemas.microsoft.com/office/drawing/2014/main" id="{C682B4A2-1F34-4FDE-8A40-5171F21E4CF5}"/>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1" name="Freeform 117">
                <a:extLst>
                  <a:ext uri="{FF2B5EF4-FFF2-40B4-BE49-F238E27FC236}">
                    <a16:creationId xmlns:a16="http://schemas.microsoft.com/office/drawing/2014/main" id="{571A3AD8-0EDF-4BE4-90C6-5B3E5A29B4A7}"/>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2" name="Freeform 118">
                <a:extLst>
                  <a:ext uri="{FF2B5EF4-FFF2-40B4-BE49-F238E27FC236}">
                    <a16:creationId xmlns:a16="http://schemas.microsoft.com/office/drawing/2014/main" id="{341737C7-A3C9-4708-A01B-1D991C603E59}"/>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3" name="Freeform 119">
                <a:extLst>
                  <a:ext uri="{FF2B5EF4-FFF2-40B4-BE49-F238E27FC236}">
                    <a16:creationId xmlns:a16="http://schemas.microsoft.com/office/drawing/2014/main" id="{C4E5A435-3B80-4000-BD96-F9E6C402978C}"/>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4" name="Freeform 120">
                <a:extLst>
                  <a:ext uri="{FF2B5EF4-FFF2-40B4-BE49-F238E27FC236}">
                    <a16:creationId xmlns:a16="http://schemas.microsoft.com/office/drawing/2014/main" id="{DAFB78A5-B1DB-460E-825A-230737EF72F5}"/>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5" name="Freeform 121">
                <a:extLst>
                  <a:ext uri="{FF2B5EF4-FFF2-40B4-BE49-F238E27FC236}">
                    <a16:creationId xmlns:a16="http://schemas.microsoft.com/office/drawing/2014/main" id="{618F5506-A4CE-43A5-BF44-8CA8D9C8A024}"/>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6" name="Freeform 122">
                <a:extLst>
                  <a:ext uri="{FF2B5EF4-FFF2-40B4-BE49-F238E27FC236}">
                    <a16:creationId xmlns:a16="http://schemas.microsoft.com/office/drawing/2014/main" id="{D332CE47-7162-45B3-A792-7670D03994AC}"/>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7" name="Freeform 123">
                <a:extLst>
                  <a:ext uri="{FF2B5EF4-FFF2-40B4-BE49-F238E27FC236}">
                    <a16:creationId xmlns:a16="http://schemas.microsoft.com/office/drawing/2014/main" id="{EC8C072C-B54E-4CB6-A5B1-A9933F900BDB}"/>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8" name="Freeform 124">
                <a:extLst>
                  <a:ext uri="{FF2B5EF4-FFF2-40B4-BE49-F238E27FC236}">
                    <a16:creationId xmlns:a16="http://schemas.microsoft.com/office/drawing/2014/main" id="{4B15E7B2-BCBB-44EE-9275-FB57DAC5E5DB}"/>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39" name="Freeform 125">
                <a:extLst>
                  <a:ext uri="{FF2B5EF4-FFF2-40B4-BE49-F238E27FC236}">
                    <a16:creationId xmlns:a16="http://schemas.microsoft.com/office/drawing/2014/main" id="{3EB9509E-1B17-4691-BEA0-462549E9166E}"/>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0" name="Freeform 126">
                <a:extLst>
                  <a:ext uri="{FF2B5EF4-FFF2-40B4-BE49-F238E27FC236}">
                    <a16:creationId xmlns:a16="http://schemas.microsoft.com/office/drawing/2014/main" id="{E775457E-0157-4822-87D2-9EE61928ACDD}"/>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1" name="Freeform 127">
                <a:extLst>
                  <a:ext uri="{FF2B5EF4-FFF2-40B4-BE49-F238E27FC236}">
                    <a16:creationId xmlns:a16="http://schemas.microsoft.com/office/drawing/2014/main" id="{87E6D1AB-1A4D-406E-8523-E2C6C89F5248}"/>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2" name="Freeform 128">
                <a:extLst>
                  <a:ext uri="{FF2B5EF4-FFF2-40B4-BE49-F238E27FC236}">
                    <a16:creationId xmlns:a16="http://schemas.microsoft.com/office/drawing/2014/main" id="{64E30186-92FB-4FFA-8693-506D5D66E766}"/>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3" name="Freeform 129">
                <a:extLst>
                  <a:ext uri="{FF2B5EF4-FFF2-40B4-BE49-F238E27FC236}">
                    <a16:creationId xmlns:a16="http://schemas.microsoft.com/office/drawing/2014/main" id="{DA3C7CA9-890D-49E5-9E02-6B90DD9D93C7}"/>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4" name="Freeform 130">
                <a:extLst>
                  <a:ext uri="{FF2B5EF4-FFF2-40B4-BE49-F238E27FC236}">
                    <a16:creationId xmlns:a16="http://schemas.microsoft.com/office/drawing/2014/main" id="{0A3E5355-A22F-4013-8469-987DD1A7B9E7}"/>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5" name="Freeform 131">
                <a:extLst>
                  <a:ext uri="{FF2B5EF4-FFF2-40B4-BE49-F238E27FC236}">
                    <a16:creationId xmlns:a16="http://schemas.microsoft.com/office/drawing/2014/main" id="{C5F15012-55D7-4925-A1A3-4481974E14D0}"/>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6" name="Freeform 132">
                <a:extLst>
                  <a:ext uri="{FF2B5EF4-FFF2-40B4-BE49-F238E27FC236}">
                    <a16:creationId xmlns:a16="http://schemas.microsoft.com/office/drawing/2014/main" id="{76EDF0CE-C1C0-4DA1-BC18-7C37D8CCC9B5}"/>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7" name="Freeform 133">
                <a:extLst>
                  <a:ext uri="{FF2B5EF4-FFF2-40B4-BE49-F238E27FC236}">
                    <a16:creationId xmlns:a16="http://schemas.microsoft.com/office/drawing/2014/main" id="{67119AD9-725D-470D-AD32-642F3B9A51C0}"/>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8" name="Freeform 134">
                <a:extLst>
                  <a:ext uri="{FF2B5EF4-FFF2-40B4-BE49-F238E27FC236}">
                    <a16:creationId xmlns:a16="http://schemas.microsoft.com/office/drawing/2014/main" id="{E0DBA552-582C-4263-9E19-21FCD971A00A}"/>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49" name="Freeform 135">
                <a:extLst>
                  <a:ext uri="{FF2B5EF4-FFF2-40B4-BE49-F238E27FC236}">
                    <a16:creationId xmlns:a16="http://schemas.microsoft.com/office/drawing/2014/main" id="{0F8C7DA6-E38C-4AA1-B97E-BA6B5ECC7B8B}"/>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0" name="Freeform 136">
                <a:extLst>
                  <a:ext uri="{FF2B5EF4-FFF2-40B4-BE49-F238E27FC236}">
                    <a16:creationId xmlns:a16="http://schemas.microsoft.com/office/drawing/2014/main" id="{81F9F292-66A0-44E4-B169-CDB1327596A0}"/>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1" name="Freeform 137">
                <a:extLst>
                  <a:ext uri="{FF2B5EF4-FFF2-40B4-BE49-F238E27FC236}">
                    <a16:creationId xmlns:a16="http://schemas.microsoft.com/office/drawing/2014/main" id="{F3141E83-2C42-4EA9-B1E5-0D78D3AEE975}"/>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2" name="Freeform 138">
                <a:extLst>
                  <a:ext uri="{FF2B5EF4-FFF2-40B4-BE49-F238E27FC236}">
                    <a16:creationId xmlns:a16="http://schemas.microsoft.com/office/drawing/2014/main" id="{33739756-BB5E-4C79-9A38-5EF94BB2BC3D}"/>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3" name="Freeform 139">
                <a:extLst>
                  <a:ext uri="{FF2B5EF4-FFF2-40B4-BE49-F238E27FC236}">
                    <a16:creationId xmlns:a16="http://schemas.microsoft.com/office/drawing/2014/main" id="{AC05B15F-4B77-44B4-BF90-53E7F1430F9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4" name="Freeform 140">
                <a:extLst>
                  <a:ext uri="{FF2B5EF4-FFF2-40B4-BE49-F238E27FC236}">
                    <a16:creationId xmlns:a16="http://schemas.microsoft.com/office/drawing/2014/main" id="{DA63E830-0160-41D0-949F-07C62543119A}"/>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5" name="Freeform 141">
                <a:extLst>
                  <a:ext uri="{FF2B5EF4-FFF2-40B4-BE49-F238E27FC236}">
                    <a16:creationId xmlns:a16="http://schemas.microsoft.com/office/drawing/2014/main" id="{835BD4FF-B135-4BCD-BD34-FEB2ED4D2D87}"/>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6" name="Freeform 142">
                <a:extLst>
                  <a:ext uri="{FF2B5EF4-FFF2-40B4-BE49-F238E27FC236}">
                    <a16:creationId xmlns:a16="http://schemas.microsoft.com/office/drawing/2014/main" id="{A6DE7A85-E9FA-4CF2-9D0E-D8D3A59F0396}"/>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7" name="Freeform 143">
                <a:extLst>
                  <a:ext uri="{FF2B5EF4-FFF2-40B4-BE49-F238E27FC236}">
                    <a16:creationId xmlns:a16="http://schemas.microsoft.com/office/drawing/2014/main" id="{E59F6BFA-11C9-4C4B-A53F-A4627C7719AC}"/>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8" name="Freeform 144">
                <a:extLst>
                  <a:ext uri="{FF2B5EF4-FFF2-40B4-BE49-F238E27FC236}">
                    <a16:creationId xmlns:a16="http://schemas.microsoft.com/office/drawing/2014/main" id="{0E862886-4CA7-4D8A-AABA-1B91A3091A30}"/>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59" name="Freeform 145">
                <a:extLst>
                  <a:ext uri="{FF2B5EF4-FFF2-40B4-BE49-F238E27FC236}">
                    <a16:creationId xmlns:a16="http://schemas.microsoft.com/office/drawing/2014/main" id="{5EBB4872-7E9D-4D93-B056-FBC7F2C6A686}"/>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0" name="Freeform 146">
                <a:extLst>
                  <a:ext uri="{FF2B5EF4-FFF2-40B4-BE49-F238E27FC236}">
                    <a16:creationId xmlns:a16="http://schemas.microsoft.com/office/drawing/2014/main" id="{F104C3E5-0544-4187-B463-869228687A42}"/>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1" name="Freeform 147">
                <a:extLst>
                  <a:ext uri="{FF2B5EF4-FFF2-40B4-BE49-F238E27FC236}">
                    <a16:creationId xmlns:a16="http://schemas.microsoft.com/office/drawing/2014/main" id="{802B6494-50F7-43C8-AF44-AEE606E51176}"/>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2" name="Freeform 148">
                <a:extLst>
                  <a:ext uri="{FF2B5EF4-FFF2-40B4-BE49-F238E27FC236}">
                    <a16:creationId xmlns:a16="http://schemas.microsoft.com/office/drawing/2014/main" id="{E0E68F0C-238B-4004-889F-182259631283}"/>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3" name="Freeform 149">
                <a:extLst>
                  <a:ext uri="{FF2B5EF4-FFF2-40B4-BE49-F238E27FC236}">
                    <a16:creationId xmlns:a16="http://schemas.microsoft.com/office/drawing/2014/main" id="{621AF8B4-1938-4057-82AA-A04848DE16DC}"/>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4" name="Freeform 150">
                <a:extLst>
                  <a:ext uri="{FF2B5EF4-FFF2-40B4-BE49-F238E27FC236}">
                    <a16:creationId xmlns:a16="http://schemas.microsoft.com/office/drawing/2014/main" id="{3CF4E853-48FE-43CE-8D6F-35C588C53AF0}"/>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5" name="Freeform 151">
                <a:extLst>
                  <a:ext uri="{FF2B5EF4-FFF2-40B4-BE49-F238E27FC236}">
                    <a16:creationId xmlns:a16="http://schemas.microsoft.com/office/drawing/2014/main" id="{B05B2BE4-D5F1-4373-A78A-CAF183E3989F}"/>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6" name="Freeform 152">
                <a:extLst>
                  <a:ext uri="{FF2B5EF4-FFF2-40B4-BE49-F238E27FC236}">
                    <a16:creationId xmlns:a16="http://schemas.microsoft.com/office/drawing/2014/main" id="{54B8CC57-0F23-4816-B9D3-396BA764EAA8}"/>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7" name="Freeform 153">
                <a:extLst>
                  <a:ext uri="{FF2B5EF4-FFF2-40B4-BE49-F238E27FC236}">
                    <a16:creationId xmlns:a16="http://schemas.microsoft.com/office/drawing/2014/main" id="{EA2C62B8-AF8F-4C6C-A481-4F6E77082889}"/>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8" name="Freeform 154">
                <a:extLst>
                  <a:ext uri="{FF2B5EF4-FFF2-40B4-BE49-F238E27FC236}">
                    <a16:creationId xmlns:a16="http://schemas.microsoft.com/office/drawing/2014/main" id="{064A0D68-069B-424F-9FED-6CBF98558E97}"/>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69" name="Freeform 155">
                <a:extLst>
                  <a:ext uri="{FF2B5EF4-FFF2-40B4-BE49-F238E27FC236}">
                    <a16:creationId xmlns:a16="http://schemas.microsoft.com/office/drawing/2014/main" id="{B4AE1A3F-C902-453B-8ADA-234CA30E36CA}"/>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0" name="Freeform 156">
                <a:extLst>
                  <a:ext uri="{FF2B5EF4-FFF2-40B4-BE49-F238E27FC236}">
                    <a16:creationId xmlns:a16="http://schemas.microsoft.com/office/drawing/2014/main" id="{914D898B-2087-445E-84B6-F3025D66682E}"/>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1" name="Freeform 157">
                <a:extLst>
                  <a:ext uri="{FF2B5EF4-FFF2-40B4-BE49-F238E27FC236}">
                    <a16:creationId xmlns:a16="http://schemas.microsoft.com/office/drawing/2014/main" id="{6E490F3B-2775-4F34-B6C9-29322D78D45D}"/>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2" name="Freeform 158">
                <a:extLst>
                  <a:ext uri="{FF2B5EF4-FFF2-40B4-BE49-F238E27FC236}">
                    <a16:creationId xmlns:a16="http://schemas.microsoft.com/office/drawing/2014/main" id="{31DAE056-D527-438C-B566-E1403732DDB2}"/>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3" name="Freeform 159">
                <a:extLst>
                  <a:ext uri="{FF2B5EF4-FFF2-40B4-BE49-F238E27FC236}">
                    <a16:creationId xmlns:a16="http://schemas.microsoft.com/office/drawing/2014/main" id="{46FCEC30-F2C0-4FE9-A0F9-CE0B16D4DBC3}"/>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4" name="Freeform 160">
                <a:extLst>
                  <a:ext uri="{FF2B5EF4-FFF2-40B4-BE49-F238E27FC236}">
                    <a16:creationId xmlns:a16="http://schemas.microsoft.com/office/drawing/2014/main" id="{9B955F4F-16B5-40FD-AEA4-E598C51B7BE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5" name="Freeform 161">
                <a:extLst>
                  <a:ext uri="{FF2B5EF4-FFF2-40B4-BE49-F238E27FC236}">
                    <a16:creationId xmlns:a16="http://schemas.microsoft.com/office/drawing/2014/main" id="{9E415732-FE39-4ED0-BBBD-869CA6E028EB}"/>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6" name="Freeform 162">
                <a:extLst>
                  <a:ext uri="{FF2B5EF4-FFF2-40B4-BE49-F238E27FC236}">
                    <a16:creationId xmlns:a16="http://schemas.microsoft.com/office/drawing/2014/main" id="{AE882DE0-305A-41F9-B44C-8FD643E2E133}"/>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7" name="Freeform 163">
                <a:extLst>
                  <a:ext uri="{FF2B5EF4-FFF2-40B4-BE49-F238E27FC236}">
                    <a16:creationId xmlns:a16="http://schemas.microsoft.com/office/drawing/2014/main" id="{73966403-9695-4671-BA7A-F5A61AE04EE4}"/>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8" name="Freeform 164">
                <a:extLst>
                  <a:ext uri="{FF2B5EF4-FFF2-40B4-BE49-F238E27FC236}">
                    <a16:creationId xmlns:a16="http://schemas.microsoft.com/office/drawing/2014/main" id="{72DF264D-0DCB-468F-9648-0FAFB539F757}"/>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79" name="Freeform 165">
                <a:extLst>
                  <a:ext uri="{FF2B5EF4-FFF2-40B4-BE49-F238E27FC236}">
                    <a16:creationId xmlns:a16="http://schemas.microsoft.com/office/drawing/2014/main" id="{255964EA-3406-4462-A161-835FFF2A41F8}"/>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0" name="Freeform 166">
                <a:extLst>
                  <a:ext uri="{FF2B5EF4-FFF2-40B4-BE49-F238E27FC236}">
                    <a16:creationId xmlns:a16="http://schemas.microsoft.com/office/drawing/2014/main" id="{D13EA998-EF98-4B63-BD2E-BFF5DB8EA795}"/>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1" name="Freeform 167">
                <a:extLst>
                  <a:ext uri="{FF2B5EF4-FFF2-40B4-BE49-F238E27FC236}">
                    <a16:creationId xmlns:a16="http://schemas.microsoft.com/office/drawing/2014/main" id="{1AB3E925-CF1B-4858-84FD-7AEA9741C0C9}"/>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2" name="Freeform 168">
                <a:extLst>
                  <a:ext uri="{FF2B5EF4-FFF2-40B4-BE49-F238E27FC236}">
                    <a16:creationId xmlns:a16="http://schemas.microsoft.com/office/drawing/2014/main" id="{D2417F5D-E4DE-48B1-8CFE-908C8E1124B6}"/>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3" name="Freeform 169">
                <a:extLst>
                  <a:ext uri="{FF2B5EF4-FFF2-40B4-BE49-F238E27FC236}">
                    <a16:creationId xmlns:a16="http://schemas.microsoft.com/office/drawing/2014/main" id="{191AD856-9C1E-424A-89C0-502681917107}"/>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4" name="Freeform 170">
                <a:extLst>
                  <a:ext uri="{FF2B5EF4-FFF2-40B4-BE49-F238E27FC236}">
                    <a16:creationId xmlns:a16="http://schemas.microsoft.com/office/drawing/2014/main" id="{57A4C4B7-44FA-43DD-9F96-08A0626EACA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5" name="Freeform 171">
                <a:extLst>
                  <a:ext uri="{FF2B5EF4-FFF2-40B4-BE49-F238E27FC236}">
                    <a16:creationId xmlns:a16="http://schemas.microsoft.com/office/drawing/2014/main" id="{F4C134BB-C4DF-47B0-A549-0C0B8BB3E87F}"/>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6" name="Freeform 172">
                <a:extLst>
                  <a:ext uri="{FF2B5EF4-FFF2-40B4-BE49-F238E27FC236}">
                    <a16:creationId xmlns:a16="http://schemas.microsoft.com/office/drawing/2014/main" id="{AECA967C-A281-4040-83B3-BF6318CECACC}"/>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7" name="Freeform 173">
                <a:extLst>
                  <a:ext uri="{FF2B5EF4-FFF2-40B4-BE49-F238E27FC236}">
                    <a16:creationId xmlns:a16="http://schemas.microsoft.com/office/drawing/2014/main" id="{372364D8-FA08-45EB-8432-DFA3D29EBD94}"/>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8" name="Freeform 174">
                <a:extLst>
                  <a:ext uri="{FF2B5EF4-FFF2-40B4-BE49-F238E27FC236}">
                    <a16:creationId xmlns:a16="http://schemas.microsoft.com/office/drawing/2014/main" id="{27CE32C6-5B0F-4939-AA0E-764AADC16CD4}"/>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89" name="Freeform 175">
                <a:extLst>
                  <a:ext uri="{FF2B5EF4-FFF2-40B4-BE49-F238E27FC236}">
                    <a16:creationId xmlns:a16="http://schemas.microsoft.com/office/drawing/2014/main" id="{BE9DED84-2693-4E6E-BCDA-4203D3F0DD7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0" name="Freeform 176">
                <a:extLst>
                  <a:ext uri="{FF2B5EF4-FFF2-40B4-BE49-F238E27FC236}">
                    <a16:creationId xmlns:a16="http://schemas.microsoft.com/office/drawing/2014/main" id="{ED2E91BC-B470-460C-8B7E-3AB5EECF9D52}"/>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1" name="Freeform 177">
                <a:extLst>
                  <a:ext uri="{FF2B5EF4-FFF2-40B4-BE49-F238E27FC236}">
                    <a16:creationId xmlns:a16="http://schemas.microsoft.com/office/drawing/2014/main" id="{CAA24C0B-49FE-465E-8039-61BF0A7A1DEF}"/>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2" name="Freeform 178">
                <a:extLst>
                  <a:ext uri="{FF2B5EF4-FFF2-40B4-BE49-F238E27FC236}">
                    <a16:creationId xmlns:a16="http://schemas.microsoft.com/office/drawing/2014/main" id="{BA25F492-71D4-4895-A6DA-5BF6788EC7A3}"/>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3" name="Freeform 179">
                <a:extLst>
                  <a:ext uri="{FF2B5EF4-FFF2-40B4-BE49-F238E27FC236}">
                    <a16:creationId xmlns:a16="http://schemas.microsoft.com/office/drawing/2014/main" id="{B8624113-A098-4626-A80D-90EC7A2BBD83}"/>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4" name="Freeform 180">
                <a:extLst>
                  <a:ext uri="{FF2B5EF4-FFF2-40B4-BE49-F238E27FC236}">
                    <a16:creationId xmlns:a16="http://schemas.microsoft.com/office/drawing/2014/main" id="{A5CECEAA-DE9B-489C-884C-8A65F577CA21}"/>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5" name="Freeform 181">
                <a:extLst>
                  <a:ext uri="{FF2B5EF4-FFF2-40B4-BE49-F238E27FC236}">
                    <a16:creationId xmlns:a16="http://schemas.microsoft.com/office/drawing/2014/main" id="{7A84C5CA-BA9B-454C-A207-BCE1C7983EF9}"/>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6" name="Freeform 182">
                <a:extLst>
                  <a:ext uri="{FF2B5EF4-FFF2-40B4-BE49-F238E27FC236}">
                    <a16:creationId xmlns:a16="http://schemas.microsoft.com/office/drawing/2014/main" id="{CE6DF554-673B-4375-B4E2-7000AF9DA434}"/>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7" name="Freeform 183">
                <a:extLst>
                  <a:ext uri="{FF2B5EF4-FFF2-40B4-BE49-F238E27FC236}">
                    <a16:creationId xmlns:a16="http://schemas.microsoft.com/office/drawing/2014/main" id="{A323EDBE-6E37-43F4-BF9F-7FD970911FD9}"/>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8" name="Freeform 184">
                <a:extLst>
                  <a:ext uri="{FF2B5EF4-FFF2-40B4-BE49-F238E27FC236}">
                    <a16:creationId xmlns:a16="http://schemas.microsoft.com/office/drawing/2014/main" id="{B2159E6A-3379-46EB-A05A-C8444AFCC6F2}"/>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499" name="Freeform 185">
                <a:extLst>
                  <a:ext uri="{FF2B5EF4-FFF2-40B4-BE49-F238E27FC236}">
                    <a16:creationId xmlns:a16="http://schemas.microsoft.com/office/drawing/2014/main" id="{5D13E2F0-E2E2-456D-83BE-2E06E603B089}"/>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0" name="Freeform 186">
                <a:extLst>
                  <a:ext uri="{FF2B5EF4-FFF2-40B4-BE49-F238E27FC236}">
                    <a16:creationId xmlns:a16="http://schemas.microsoft.com/office/drawing/2014/main" id="{AE83A6F8-4C42-45C6-85F1-5148F59AA786}"/>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1" name="Freeform 187">
                <a:extLst>
                  <a:ext uri="{FF2B5EF4-FFF2-40B4-BE49-F238E27FC236}">
                    <a16:creationId xmlns:a16="http://schemas.microsoft.com/office/drawing/2014/main" id="{752C01D2-21BA-4211-BB0A-47E657676A7F}"/>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2" name="Freeform 188">
                <a:extLst>
                  <a:ext uri="{FF2B5EF4-FFF2-40B4-BE49-F238E27FC236}">
                    <a16:creationId xmlns:a16="http://schemas.microsoft.com/office/drawing/2014/main" id="{8D7ADB50-E543-45E9-A8A7-ACD3F988EBDC}"/>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3" name="Freeform 189">
                <a:extLst>
                  <a:ext uri="{FF2B5EF4-FFF2-40B4-BE49-F238E27FC236}">
                    <a16:creationId xmlns:a16="http://schemas.microsoft.com/office/drawing/2014/main" id="{E4908416-3848-4625-B429-E912167546C6}"/>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4" name="Freeform 190">
                <a:extLst>
                  <a:ext uri="{FF2B5EF4-FFF2-40B4-BE49-F238E27FC236}">
                    <a16:creationId xmlns:a16="http://schemas.microsoft.com/office/drawing/2014/main" id="{BC511EAE-C2CA-4590-890A-1286137B89FD}"/>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5" name="Freeform 191">
                <a:extLst>
                  <a:ext uri="{FF2B5EF4-FFF2-40B4-BE49-F238E27FC236}">
                    <a16:creationId xmlns:a16="http://schemas.microsoft.com/office/drawing/2014/main" id="{AC020F67-CB37-4E99-8BBB-0A609E4598D9}"/>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6" name="Freeform 192">
                <a:extLst>
                  <a:ext uri="{FF2B5EF4-FFF2-40B4-BE49-F238E27FC236}">
                    <a16:creationId xmlns:a16="http://schemas.microsoft.com/office/drawing/2014/main" id="{A9B45590-2515-403C-A252-8E8866BB9349}"/>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7" name="Freeform 193">
                <a:extLst>
                  <a:ext uri="{FF2B5EF4-FFF2-40B4-BE49-F238E27FC236}">
                    <a16:creationId xmlns:a16="http://schemas.microsoft.com/office/drawing/2014/main" id="{E787D61A-7B48-4CE4-BA79-A6E2CED00843}"/>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8" name="Freeform 194">
                <a:extLst>
                  <a:ext uri="{FF2B5EF4-FFF2-40B4-BE49-F238E27FC236}">
                    <a16:creationId xmlns:a16="http://schemas.microsoft.com/office/drawing/2014/main" id="{13863889-81EA-484F-B630-FAACA6337A67}"/>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09" name="Freeform 195">
                <a:extLst>
                  <a:ext uri="{FF2B5EF4-FFF2-40B4-BE49-F238E27FC236}">
                    <a16:creationId xmlns:a16="http://schemas.microsoft.com/office/drawing/2014/main" id="{69F0F0F6-CDF6-4EF6-897E-DE63F78D2349}"/>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0" name="Freeform 196">
                <a:extLst>
                  <a:ext uri="{FF2B5EF4-FFF2-40B4-BE49-F238E27FC236}">
                    <a16:creationId xmlns:a16="http://schemas.microsoft.com/office/drawing/2014/main" id="{6581D8B9-47D7-40AB-A240-ECC245608AF3}"/>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1" name="Freeform 197">
                <a:extLst>
                  <a:ext uri="{FF2B5EF4-FFF2-40B4-BE49-F238E27FC236}">
                    <a16:creationId xmlns:a16="http://schemas.microsoft.com/office/drawing/2014/main" id="{AC032A84-4B1C-4927-B570-7A99CB3D7D3E}"/>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2" name="Freeform 198">
                <a:extLst>
                  <a:ext uri="{FF2B5EF4-FFF2-40B4-BE49-F238E27FC236}">
                    <a16:creationId xmlns:a16="http://schemas.microsoft.com/office/drawing/2014/main" id="{9C4A53E5-FCDF-43EE-89B2-2AB304348518}"/>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3" name="Freeform 199">
                <a:extLst>
                  <a:ext uri="{FF2B5EF4-FFF2-40B4-BE49-F238E27FC236}">
                    <a16:creationId xmlns:a16="http://schemas.microsoft.com/office/drawing/2014/main" id="{908E318A-FB65-4810-B50A-75C3C2F66102}"/>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4" name="Freeform 200">
                <a:extLst>
                  <a:ext uri="{FF2B5EF4-FFF2-40B4-BE49-F238E27FC236}">
                    <a16:creationId xmlns:a16="http://schemas.microsoft.com/office/drawing/2014/main" id="{209462E6-9A3F-4BD9-A7B0-5B1A96829B2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5" name="Freeform 201">
                <a:extLst>
                  <a:ext uri="{FF2B5EF4-FFF2-40B4-BE49-F238E27FC236}">
                    <a16:creationId xmlns:a16="http://schemas.microsoft.com/office/drawing/2014/main" id="{5CA740A9-A00C-4431-B35D-462178D3510E}"/>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6" name="Freeform 202">
                <a:extLst>
                  <a:ext uri="{FF2B5EF4-FFF2-40B4-BE49-F238E27FC236}">
                    <a16:creationId xmlns:a16="http://schemas.microsoft.com/office/drawing/2014/main" id="{918E87BC-7B80-463D-8A27-8B11198C4A12}"/>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7" name="Freeform 203">
                <a:extLst>
                  <a:ext uri="{FF2B5EF4-FFF2-40B4-BE49-F238E27FC236}">
                    <a16:creationId xmlns:a16="http://schemas.microsoft.com/office/drawing/2014/main" id="{26D71799-ADBB-4548-B898-1B3F63A87AE1}"/>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518" name="Freeform 204">
                <a:extLst>
                  <a:ext uri="{FF2B5EF4-FFF2-40B4-BE49-F238E27FC236}">
                    <a16:creationId xmlns:a16="http://schemas.microsoft.com/office/drawing/2014/main" id="{B6A6EB9F-DB49-4318-B4A9-579407DD0E82}"/>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grpSp>
        <p:sp>
          <p:nvSpPr>
            <p:cNvPr id="219" name="Freeform 206">
              <a:extLst>
                <a:ext uri="{FF2B5EF4-FFF2-40B4-BE49-F238E27FC236}">
                  <a16:creationId xmlns:a16="http://schemas.microsoft.com/office/drawing/2014/main" id="{541A2972-6A3D-4FC4-97C6-2A903CEA6AA7}"/>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0" name="Freeform 207">
              <a:extLst>
                <a:ext uri="{FF2B5EF4-FFF2-40B4-BE49-F238E27FC236}">
                  <a16:creationId xmlns:a16="http://schemas.microsoft.com/office/drawing/2014/main" id="{CDB5BD41-106A-4DFC-90DF-738446C67095}"/>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1" name="Freeform 208">
              <a:extLst>
                <a:ext uri="{FF2B5EF4-FFF2-40B4-BE49-F238E27FC236}">
                  <a16:creationId xmlns:a16="http://schemas.microsoft.com/office/drawing/2014/main" id="{DF5845E5-4835-45FB-B470-A654C57CDA3E}"/>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2" name="Freeform 209">
              <a:extLst>
                <a:ext uri="{FF2B5EF4-FFF2-40B4-BE49-F238E27FC236}">
                  <a16:creationId xmlns:a16="http://schemas.microsoft.com/office/drawing/2014/main" id="{04378D93-C84D-422B-875B-70D458A79C7C}"/>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3" name="Freeform 210">
              <a:extLst>
                <a:ext uri="{FF2B5EF4-FFF2-40B4-BE49-F238E27FC236}">
                  <a16:creationId xmlns:a16="http://schemas.microsoft.com/office/drawing/2014/main" id="{D7B8A1CB-899C-4E14-888B-D23652ABF6D9}"/>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4" name="Freeform 211">
              <a:extLst>
                <a:ext uri="{FF2B5EF4-FFF2-40B4-BE49-F238E27FC236}">
                  <a16:creationId xmlns:a16="http://schemas.microsoft.com/office/drawing/2014/main" id="{AC156C49-A945-448A-8CE5-733DF20EEF5D}"/>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5" name="Freeform 212">
              <a:extLst>
                <a:ext uri="{FF2B5EF4-FFF2-40B4-BE49-F238E27FC236}">
                  <a16:creationId xmlns:a16="http://schemas.microsoft.com/office/drawing/2014/main" id="{EE0D0E48-52DD-4ACB-A9E9-49634956875A}"/>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6" name="Freeform 213">
              <a:extLst>
                <a:ext uri="{FF2B5EF4-FFF2-40B4-BE49-F238E27FC236}">
                  <a16:creationId xmlns:a16="http://schemas.microsoft.com/office/drawing/2014/main" id="{1E0622AC-4F00-40FA-9A5C-60428E557C3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7" name="Freeform 214">
              <a:extLst>
                <a:ext uri="{FF2B5EF4-FFF2-40B4-BE49-F238E27FC236}">
                  <a16:creationId xmlns:a16="http://schemas.microsoft.com/office/drawing/2014/main" id="{FCC65E94-8869-4C9D-8DA0-D3ABD7C79BDE}"/>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8" name="Freeform 215">
              <a:extLst>
                <a:ext uri="{FF2B5EF4-FFF2-40B4-BE49-F238E27FC236}">
                  <a16:creationId xmlns:a16="http://schemas.microsoft.com/office/drawing/2014/main" id="{4427851E-870D-4267-AD54-54C7E4D82A03}"/>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29" name="Freeform 216">
              <a:extLst>
                <a:ext uri="{FF2B5EF4-FFF2-40B4-BE49-F238E27FC236}">
                  <a16:creationId xmlns:a16="http://schemas.microsoft.com/office/drawing/2014/main" id="{B93CFF1B-5261-4D48-B09E-E73463C14476}"/>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0" name="Freeform 217">
              <a:extLst>
                <a:ext uri="{FF2B5EF4-FFF2-40B4-BE49-F238E27FC236}">
                  <a16:creationId xmlns:a16="http://schemas.microsoft.com/office/drawing/2014/main" id="{B6264570-7536-47D0-A73E-33EB779E0B10}"/>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1" name="Freeform 218">
              <a:extLst>
                <a:ext uri="{FF2B5EF4-FFF2-40B4-BE49-F238E27FC236}">
                  <a16:creationId xmlns:a16="http://schemas.microsoft.com/office/drawing/2014/main" id="{BFF40AAF-2D13-47AD-A98B-6981BE91D011}"/>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2" name="Freeform 219">
              <a:extLst>
                <a:ext uri="{FF2B5EF4-FFF2-40B4-BE49-F238E27FC236}">
                  <a16:creationId xmlns:a16="http://schemas.microsoft.com/office/drawing/2014/main" id="{D6192DFB-826F-4A57-9167-1CCD73480D6C}"/>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3" name="Freeform 220">
              <a:extLst>
                <a:ext uri="{FF2B5EF4-FFF2-40B4-BE49-F238E27FC236}">
                  <a16:creationId xmlns:a16="http://schemas.microsoft.com/office/drawing/2014/main" id="{D3F0BE06-3221-49EC-8E67-DFB9F892BDE4}"/>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4" name="Freeform 221">
              <a:extLst>
                <a:ext uri="{FF2B5EF4-FFF2-40B4-BE49-F238E27FC236}">
                  <a16:creationId xmlns:a16="http://schemas.microsoft.com/office/drawing/2014/main" id="{C1A46259-F362-4722-989B-EB86EF43E8FE}"/>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 name="Freeform 222">
              <a:extLst>
                <a:ext uri="{FF2B5EF4-FFF2-40B4-BE49-F238E27FC236}">
                  <a16:creationId xmlns:a16="http://schemas.microsoft.com/office/drawing/2014/main" id="{48AE7F4F-A7D1-41B7-86D8-33A4E4B40FEE}"/>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6" name="Freeform 223">
              <a:extLst>
                <a:ext uri="{FF2B5EF4-FFF2-40B4-BE49-F238E27FC236}">
                  <a16:creationId xmlns:a16="http://schemas.microsoft.com/office/drawing/2014/main" id="{99050739-6641-4B35-B582-77CF5E31E910}"/>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7" name="Freeform 224">
              <a:extLst>
                <a:ext uri="{FF2B5EF4-FFF2-40B4-BE49-F238E27FC236}">
                  <a16:creationId xmlns:a16="http://schemas.microsoft.com/office/drawing/2014/main" id="{5633715A-78D0-475E-B5A0-9940A419EF26}"/>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8" name="Freeform 225">
              <a:extLst>
                <a:ext uri="{FF2B5EF4-FFF2-40B4-BE49-F238E27FC236}">
                  <a16:creationId xmlns:a16="http://schemas.microsoft.com/office/drawing/2014/main" id="{4C721670-6A5C-4A7C-BD23-F39FC86B89C0}"/>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9" name="Freeform 226">
              <a:extLst>
                <a:ext uri="{FF2B5EF4-FFF2-40B4-BE49-F238E27FC236}">
                  <a16:creationId xmlns:a16="http://schemas.microsoft.com/office/drawing/2014/main" id="{2BC3F918-0140-4AE0-A51A-048C3E8A472F}"/>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0" name="Freeform 227">
              <a:extLst>
                <a:ext uri="{FF2B5EF4-FFF2-40B4-BE49-F238E27FC236}">
                  <a16:creationId xmlns:a16="http://schemas.microsoft.com/office/drawing/2014/main" id="{E06EEDF3-DF37-4AEA-9EB4-DF2F902C50C9}"/>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1" name="Freeform 228">
              <a:extLst>
                <a:ext uri="{FF2B5EF4-FFF2-40B4-BE49-F238E27FC236}">
                  <a16:creationId xmlns:a16="http://schemas.microsoft.com/office/drawing/2014/main" id="{FADBD45B-6C84-4C68-8B51-847147D1FC19}"/>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2" name="Freeform 229">
              <a:extLst>
                <a:ext uri="{FF2B5EF4-FFF2-40B4-BE49-F238E27FC236}">
                  <a16:creationId xmlns:a16="http://schemas.microsoft.com/office/drawing/2014/main" id="{5F1DF342-E87F-4565-B904-EF84CCD4E10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3" name="Freeform 230">
              <a:extLst>
                <a:ext uri="{FF2B5EF4-FFF2-40B4-BE49-F238E27FC236}">
                  <a16:creationId xmlns:a16="http://schemas.microsoft.com/office/drawing/2014/main" id="{699B08E1-7298-4ABA-926C-122836747A41}"/>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4" name="Freeform 231">
              <a:extLst>
                <a:ext uri="{FF2B5EF4-FFF2-40B4-BE49-F238E27FC236}">
                  <a16:creationId xmlns:a16="http://schemas.microsoft.com/office/drawing/2014/main" id="{92E5CA6E-5FDC-4A02-97A6-AFBDDA2016D0}"/>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5" name="Freeform 232">
              <a:extLst>
                <a:ext uri="{FF2B5EF4-FFF2-40B4-BE49-F238E27FC236}">
                  <a16:creationId xmlns:a16="http://schemas.microsoft.com/office/drawing/2014/main" id="{CC8CF27E-50B4-4963-8133-EEFEA33ACC08}"/>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6" name="Freeform 233">
              <a:extLst>
                <a:ext uri="{FF2B5EF4-FFF2-40B4-BE49-F238E27FC236}">
                  <a16:creationId xmlns:a16="http://schemas.microsoft.com/office/drawing/2014/main" id="{27F2E4D2-585D-4BFA-B37E-37E471F748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7" name="Freeform 234">
              <a:extLst>
                <a:ext uri="{FF2B5EF4-FFF2-40B4-BE49-F238E27FC236}">
                  <a16:creationId xmlns:a16="http://schemas.microsoft.com/office/drawing/2014/main" id="{2CC79D92-5132-4B8A-8AA3-A156D2D9A2AF}"/>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8" name="Freeform 235">
              <a:extLst>
                <a:ext uri="{FF2B5EF4-FFF2-40B4-BE49-F238E27FC236}">
                  <a16:creationId xmlns:a16="http://schemas.microsoft.com/office/drawing/2014/main" id="{AD344448-1E40-4240-AB8A-3A1E75DFAACB}"/>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49" name="Freeform 236">
              <a:extLst>
                <a:ext uri="{FF2B5EF4-FFF2-40B4-BE49-F238E27FC236}">
                  <a16:creationId xmlns:a16="http://schemas.microsoft.com/office/drawing/2014/main" id="{A7FEDA91-82EF-4DB0-9458-BD02CFB9016C}"/>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0" name="Freeform 237">
              <a:extLst>
                <a:ext uri="{FF2B5EF4-FFF2-40B4-BE49-F238E27FC236}">
                  <a16:creationId xmlns:a16="http://schemas.microsoft.com/office/drawing/2014/main" id="{963B1710-BBE1-4964-96AD-81592A893418}"/>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1" name="Freeform 238">
              <a:extLst>
                <a:ext uri="{FF2B5EF4-FFF2-40B4-BE49-F238E27FC236}">
                  <a16:creationId xmlns:a16="http://schemas.microsoft.com/office/drawing/2014/main" id="{2A2DA9AC-11A4-4795-876B-7A857613AE50}"/>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2" name="Freeform 239">
              <a:extLst>
                <a:ext uri="{FF2B5EF4-FFF2-40B4-BE49-F238E27FC236}">
                  <a16:creationId xmlns:a16="http://schemas.microsoft.com/office/drawing/2014/main" id="{C27C08D5-EFC6-41EC-A2A9-8A2041660C4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3" name="Freeform 240">
              <a:extLst>
                <a:ext uri="{FF2B5EF4-FFF2-40B4-BE49-F238E27FC236}">
                  <a16:creationId xmlns:a16="http://schemas.microsoft.com/office/drawing/2014/main" id="{CF29BC36-C3E3-430A-8105-28FEBD278432}"/>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4" name="Freeform 241">
              <a:extLst>
                <a:ext uri="{FF2B5EF4-FFF2-40B4-BE49-F238E27FC236}">
                  <a16:creationId xmlns:a16="http://schemas.microsoft.com/office/drawing/2014/main" id="{DA0309C7-8AC6-46B1-BDB6-46F6A6929ADE}"/>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5" name="Freeform 242">
              <a:extLst>
                <a:ext uri="{FF2B5EF4-FFF2-40B4-BE49-F238E27FC236}">
                  <a16:creationId xmlns:a16="http://schemas.microsoft.com/office/drawing/2014/main" id="{1CCF21DE-1755-4FB2-85D4-7E9254C6FC72}"/>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6" name="Freeform 243">
              <a:extLst>
                <a:ext uri="{FF2B5EF4-FFF2-40B4-BE49-F238E27FC236}">
                  <a16:creationId xmlns:a16="http://schemas.microsoft.com/office/drawing/2014/main" id="{2C0CD9D6-B068-41F9-9496-CDBBA5C258F7}"/>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7" name="Freeform 244">
              <a:extLst>
                <a:ext uri="{FF2B5EF4-FFF2-40B4-BE49-F238E27FC236}">
                  <a16:creationId xmlns:a16="http://schemas.microsoft.com/office/drawing/2014/main" id="{73AACE9A-5A4A-4727-8B86-254599E1997E}"/>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8" name="Freeform 245">
              <a:extLst>
                <a:ext uri="{FF2B5EF4-FFF2-40B4-BE49-F238E27FC236}">
                  <a16:creationId xmlns:a16="http://schemas.microsoft.com/office/drawing/2014/main" id="{EEDD1585-97EC-4731-B635-2479875F44C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59" name="Freeform 246">
              <a:extLst>
                <a:ext uri="{FF2B5EF4-FFF2-40B4-BE49-F238E27FC236}">
                  <a16:creationId xmlns:a16="http://schemas.microsoft.com/office/drawing/2014/main" id="{C4725AB5-2399-4578-AD76-7D6660D33A3B}"/>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0" name="Freeform 247">
              <a:extLst>
                <a:ext uri="{FF2B5EF4-FFF2-40B4-BE49-F238E27FC236}">
                  <a16:creationId xmlns:a16="http://schemas.microsoft.com/office/drawing/2014/main" id="{7A5C2B23-7BA1-4991-8029-485D88CF073E}"/>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1" name="Freeform 248">
              <a:extLst>
                <a:ext uri="{FF2B5EF4-FFF2-40B4-BE49-F238E27FC236}">
                  <a16:creationId xmlns:a16="http://schemas.microsoft.com/office/drawing/2014/main" id="{14A10A62-3FD1-40CF-B185-5CDBA7AAB5C8}"/>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2" name="Freeform 249">
              <a:extLst>
                <a:ext uri="{FF2B5EF4-FFF2-40B4-BE49-F238E27FC236}">
                  <a16:creationId xmlns:a16="http://schemas.microsoft.com/office/drawing/2014/main" id="{4D12A1D2-D048-4BE9-9D15-DE37F3772F77}"/>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3" name="Freeform 250">
              <a:extLst>
                <a:ext uri="{FF2B5EF4-FFF2-40B4-BE49-F238E27FC236}">
                  <a16:creationId xmlns:a16="http://schemas.microsoft.com/office/drawing/2014/main" id="{C33316FB-18DC-4CF2-9C9A-7D99C5229DBD}"/>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4" name="Freeform 251">
              <a:extLst>
                <a:ext uri="{FF2B5EF4-FFF2-40B4-BE49-F238E27FC236}">
                  <a16:creationId xmlns:a16="http://schemas.microsoft.com/office/drawing/2014/main" id="{BCE1A3E9-6193-421B-8D2A-C9A95C068BAE}"/>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5" name="Freeform 252">
              <a:extLst>
                <a:ext uri="{FF2B5EF4-FFF2-40B4-BE49-F238E27FC236}">
                  <a16:creationId xmlns:a16="http://schemas.microsoft.com/office/drawing/2014/main" id="{7AB0D6C2-C06E-460D-A30D-6C37289E8BAB}"/>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6" name="Freeform 253">
              <a:extLst>
                <a:ext uri="{FF2B5EF4-FFF2-40B4-BE49-F238E27FC236}">
                  <a16:creationId xmlns:a16="http://schemas.microsoft.com/office/drawing/2014/main" id="{B99E62C0-381F-479C-9B58-F729B8461EA4}"/>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7" name="Freeform 254">
              <a:extLst>
                <a:ext uri="{FF2B5EF4-FFF2-40B4-BE49-F238E27FC236}">
                  <a16:creationId xmlns:a16="http://schemas.microsoft.com/office/drawing/2014/main" id="{EA6E6C7B-7452-4640-B870-A7F51615F6C1}"/>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8" name="Freeform 255">
              <a:extLst>
                <a:ext uri="{FF2B5EF4-FFF2-40B4-BE49-F238E27FC236}">
                  <a16:creationId xmlns:a16="http://schemas.microsoft.com/office/drawing/2014/main" id="{D626B140-9822-4AD9-966F-AF6987DF1B05}"/>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69" name="Freeform 256">
              <a:extLst>
                <a:ext uri="{FF2B5EF4-FFF2-40B4-BE49-F238E27FC236}">
                  <a16:creationId xmlns:a16="http://schemas.microsoft.com/office/drawing/2014/main" id="{863D6707-E4AE-4DDE-8AD8-338C7E214B5D}"/>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0" name="Freeform 257">
              <a:extLst>
                <a:ext uri="{FF2B5EF4-FFF2-40B4-BE49-F238E27FC236}">
                  <a16:creationId xmlns:a16="http://schemas.microsoft.com/office/drawing/2014/main" id="{6F053F4C-C481-48E6-A08E-5798C78431BC}"/>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1" name="Freeform 258">
              <a:extLst>
                <a:ext uri="{FF2B5EF4-FFF2-40B4-BE49-F238E27FC236}">
                  <a16:creationId xmlns:a16="http://schemas.microsoft.com/office/drawing/2014/main" id="{5941F091-CA47-4A89-9886-3265605A79E4}"/>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2" name="Freeform 259">
              <a:extLst>
                <a:ext uri="{FF2B5EF4-FFF2-40B4-BE49-F238E27FC236}">
                  <a16:creationId xmlns:a16="http://schemas.microsoft.com/office/drawing/2014/main" id="{D4AB62BC-F81D-4AB0-A72B-08C5A0105524}"/>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3" name="Freeform 260">
              <a:extLst>
                <a:ext uri="{FF2B5EF4-FFF2-40B4-BE49-F238E27FC236}">
                  <a16:creationId xmlns:a16="http://schemas.microsoft.com/office/drawing/2014/main" id="{F99CF2D1-99FB-4AFD-9297-B0E86BFF6B9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4" name="Freeform 261">
              <a:extLst>
                <a:ext uri="{FF2B5EF4-FFF2-40B4-BE49-F238E27FC236}">
                  <a16:creationId xmlns:a16="http://schemas.microsoft.com/office/drawing/2014/main" id="{BD250915-832C-4141-AEE7-AEEEEB5C9255}"/>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5" name="Freeform 262">
              <a:extLst>
                <a:ext uri="{FF2B5EF4-FFF2-40B4-BE49-F238E27FC236}">
                  <a16:creationId xmlns:a16="http://schemas.microsoft.com/office/drawing/2014/main" id="{FD11DDF6-F61F-468D-B4E2-8621F2A86AC1}"/>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6" name="Freeform 263">
              <a:extLst>
                <a:ext uri="{FF2B5EF4-FFF2-40B4-BE49-F238E27FC236}">
                  <a16:creationId xmlns:a16="http://schemas.microsoft.com/office/drawing/2014/main" id="{CF1AC862-6E37-48AF-8609-63D306CC7709}"/>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7" name="Freeform 264">
              <a:extLst>
                <a:ext uri="{FF2B5EF4-FFF2-40B4-BE49-F238E27FC236}">
                  <a16:creationId xmlns:a16="http://schemas.microsoft.com/office/drawing/2014/main" id="{55957F25-A0D0-4FFE-83FE-98C1C5309003}"/>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8" name="Freeform 265">
              <a:extLst>
                <a:ext uri="{FF2B5EF4-FFF2-40B4-BE49-F238E27FC236}">
                  <a16:creationId xmlns:a16="http://schemas.microsoft.com/office/drawing/2014/main" id="{AA44F8B6-2B8F-4A61-93AD-F7D0AB47A6FF}"/>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79" name="Freeform 266">
              <a:extLst>
                <a:ext uri="{FF2B5EF4-FFF2-40B4-BE49-F238E27FC236}">
                  <a16:creationId xmlns:a16="http://schemas.microsoft.com/office/drawing/2014/main" id="{8003A7A0-B6C6-4307-9EB4-72D906910CC9}"/>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0" name="Freeform 267">
              <a:extLst>
                <a:ext uri="{FF2B5EF4-FFF2-40B4-BE49-F238E27FC236}">
                  <a16:creationId xmlns:a16="http://schemas.microsoft.com/office/drawing/2014/main" id="{6DEDF94B-B28B-4A2A-AE3D-3D774D91FB20}"/>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1" name="Freeform 268">
              <a:extLst>
                <a:ext uri="{FF2B5EF4-FFF2-40B4-BE49-F238E27FC236}">
                  <a16:creationId xmlns:a16="http://schemas.microsoft.com/office/drawing/2014/main" id="{08B7BB09-731C-401A-805D-CD475D7AEC98}"/>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2" name="Freeform 269">
              <a:extLst>
                <a:ext uri="{FF2B5EF4-FFF2-40B4-BE49-F238E27FC236}">
                  <a16:creationId xmlns:a16="http://schemas.microsoft.com/office/drawing/2014/main" id="{D0485791-A14E-4B44-AC9E-A9CB91D975D2}"/>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3" name="Freeform 270">
              <a:extLst>
                <a:ext uri="{FF2B5EF4-FFF2-40B4-BE49-F238E27FC236}">
                  <a16:creationId xmlns:a16="http://schemas.microsoft.com/office/drawing/2014/main" id="{5355ADEE-5759-445D-8E4C-81E1330A824F}"/>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4" name="Freeform 271">
              <a:extLst>
                <a:ext uri="{FF2B5EF4-FFF2-40B4-BE49-F238E27FC236}">
                  <a16:creationId xmlns:a16="http://schemas.microsoft.com/office/drawing/2014/main" id="{89A04217-8928-4817-B97A-FA67DCD7B0AF}"/>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5" name="Freeform 272">
              <a:extLst>
                <a:ext uri="{FF2B5EF4-FFF2-40B4-BE49-F238E27FC236}">
                  <a16:creationId xmlns:a16="http://schemas.microsoft.com/office/drawing/2014/main" id="{060385A9-88B4-4E19-9101-3ACB07C04432}"/>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6" name="Freeform 273">
              <a:extLst>
                <a:ext uri="{FF2B5EF4-FFF2-40B4-BE49-F238E27FC236}">
                  <a16:creationId xmlns:a16="http://schemas.microsoft.com/office/drawing/2014/main" id="{A8456C53-CCBE-41B2-8AF3-CAB63D542426}"/>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7" name="Freeform 274">
              <a:extLst>
                <a:ext uri="{FF2B5EF4-FFF2-40B4-BE49-F238E27FC236}">
                  <a16:creationId xmlns:a16="http://schemas.microsoft.com/office/drawing/2014/main" id="{B3E956BC-A609-4E2E-AE84-3C8A8B43A7B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8" name="Freeform 275">
              <a:extLst>
                <a:ext uri="{FF2B5EF4-FFF2-40B4-BE49-F238E27FC236}">
                  <a16:creationId xmlns:a16="http://schemas.microsoft.com/office/drawing/2014/main" id="{B7417FB8-3E97-4C11-9E27-D5AA65E5AF75}"/>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89" name="Freeform 276">
              <a:extLst>
                <a:ext uri="{FF2B5EF4-FFF2-40B4-BE49-F238E27FC236}">
                  <a16:creationId xmlns:a16="http://schemas.microsoft.com/office/drawing/2014/main" id="{FFEDA751-6414-482C-B765-41528A3C8987}"/>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0" name="Freeform 277">
              <a:extLst>
                <a:ext uri="{FF2B5EF4-FFF2-40B4-BE49-F238E27FC236}">
                  <a16:creationId xmlns:a16="http://schemas.microsoft.com/office/drawing/2014/main" id="{D2572599-7D01-4960-898C-BB76676EB605}"/>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1" name="Freeform 278">
              <a:extLst>
                <a:ext uri="{FF2B5EF4-FFF2-40B4-BE49-F238E27FC236}">
                  <a16:creationId xmlns:a16="http://schemas.microsoft.com/office/drawing/2014/main" id="{FB683D05-209C-4488-9D4E-C7878BA4067E}"/>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2" name="Freeform 279">
              <a:extLst>
                <a:ext uri="{FF2B5EF4-FFF2-40B4-BE49-F238E27FC236}">
                  <a16:creationId xmlns:a16="http://schemas.microsoft.com/office/drawing/2014/main" id="{BFCE1975-80FA-4645-99A5-F8E5F92A8E58}"/>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3" name="Freeform 280">
              <a:extLst>
                <a:ext uri="{FF2B5EF4-FFF2-40B4-BE49-F238E27FC236}">
                  <a16:creationId xmlns:a16="http://schemas.microsoft.com/office/drawing/2014/main" id="{7A537B22-A1D3-4815-BDDD-27F6F47EBFF7}"/>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4" name="Freeform 281">
              <a:extLst>
                <a:ext uri="{FF2B5EF4-FFF2-40B4-BE49-F238E27FC236}">
                  <a16:creationId xmlns:a16="http://schemas.microsoft.com/office/drawing/2014/main" id="{DE1B7882-5767-45BD-94B9-805B358CA6A1}"/>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5" name="Freeform 282">
              <a:extLst>
                <a:ext uri="{FF2B5EF4-FFF2-40B4-BE49-F238E27FC236}">
                  <a16:creationId xmlns:a16="http://schemas.microsoft.com/office/drawing/2014/main" id="{23C7E348-B8D7-4AF3-A26E-5D272F423E40}"/>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6" name="Freeform 283">
              <a:extLst>
                <a:ext uri="{FF2B5EF4-FFF2-40B4-BE49-F238E27FC236}">
                  <a16:creationId xmlns:a16="http://schemas.microsoft.com/office/drawing/2014/main" id="{C9DB6606-143B-4BBD-93D5-3CEE8CF47446}"/>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7" name="Freeform 284">
              <a:extLst>
                <a:ext uri="{FF2B5EF4-FFF2-40B4-BE49-F238E27FC236}">
                  <a16:creationId xmlns:a16="http://schemas.microsoft.com/office/drawing/2014/main" id="{A02317CB-C980-44DC-9F9C-957EAF9A9CA1}"/>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8" name="Freeform 285">
              <a:extLst>
                <a:ext uri="{FF2B5EF4-FFF2-40B4-BE49-F238E27FC236}">
                  <a16:creationId xmlns:a16="http://schemas.microsoft.com/office/drawing/2014/main" id="{483F1513-FEB8-47DE-B785-981D20D7397D}"/>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99" name="Freeform 286">
              <a:extLst>
                <a:ext uri="{FF2B5EF4-FFF2-40B4-BE49-F238E27FC236}">
                  <a16:creationId xmlns:a16="http://schemas.microsoft.com/office/drawing/2014/main" id="{5E4A3FCE-0485-4E33-9395-2CA412DD4F83}"/>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0" name="Freeform 287">
              <a:extLst>
                <a:ext uri="{FF2B5EF4-FFF2-40B4-BE49-F238E27FC236}">
                  <a16:creationId xmlns:a16="http://schemas.microsoft.com/office/drawing/2014/main" id="{08753AA8-C12B-4CA3-A279-772DFE2277D1}"/>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1" name="Freeform 288">
              <a:extLst>
                <a:ext uri="{FF2B5EF4-FFF2-40B4-BE49-F238E27FC236}">
                  <a16:creationId xmlns:a16="http://schemas.microsoft.com/office/drawing/2014/main" id="{7702DAE9-4994-4D22-92FD-628889DD66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2" name="Freeform 289">
              <a:extLst>
                <a:ext uri="{FF2B5EF4-FFF2-40B4-BE49-F238E27FC236}">
                  <a16:creationId xmlns:a16="http://schemas.microsoft.com/office/drawing/2014/main" id="{CE4F4708-DD62-4FC4-BC8D-1C65D47371FF}"/>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3" name="Freeform 290">
              <a:extLst>
                <a:ext uri="{FF2B5EF4-FFF2-40B4-BE49-F238E27FC236}">
                  <a16:creationId xmlns:a16="http://schemas.microsoft.com/office/drawing/2014/main" id="{6FC1D399-3CB6-44A0-972A-223A2AFDC29F}"/>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4" name="Freeform 291">
              <a:extLst>
                <a:ext uri="{FF2B5EF4-FFF2-40B4-BE49-F238E27FC236}">
                  <a16:creationId xmlns:a16="http://schemas.microsoft.com/office/drawing/2014/main" id="{14D84868-C4B0-485C-B491-46B057FAE41A}"/>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5" name="Freeform 292">
              <a:extLst>
                <a:ext uri="{FF2B5EF4-FFF2-40B4-BE49-F238E27FC236}">
                  <a16:creationId xmlns:a16="http://schemas.microsoft.com/office/drawing/2014/main" id="{F07AC749-51E0-4C07-9F2F-FD521DDD74FC}"/>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6" name="Freeform 293">
              <a:extLst>
                <a:ext uri="{FF2B5EF4-FFF2-40B4-BE49-F238E27FC236}">
                  <a16:creationId xmlns:a16="http://schemas.microsoft.com/office/drawing/2014/main" id="{D3FCBCA3-2F84-48DB-94D4-83939FA64F8E}"/>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7" name="Freeform 294">
              <a:extLst>
                <a:ext uri="{FF2B5EF4-FFF2-40B4-BE49-F238E27FC236}">
                  <a16:creationId xmlns:a16="http://schemas.microsoft.com/office/drawing/2014/main" id="{138A3AE0-DB74-47C6-9292-B1ECD0628488}"/>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8" name="Freeform 295">
              <a:extLst>
                <a:ext uri="{FF2B5EF4-FFF2-40B4-BE49-F238E27FC236}">
                  <a16:creationId xmlns:a16="http://schemas.microsoft.com/office/drawing/2014/main" id="{79BFAFCC-1991-4FB1-ABAB-A89A0F80E6A8}"/>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09" name="Freeform 296">
              <a:extLst>
                <a:ext uri="{FF2B5EF4-FFF2-40B4-BE49-F238E27FC236}">
                  <a16:creationId xmlns:a16="http://schemas.microsoft.com/office/drawing/2014/main" id="{878756B9-A3FF-45D7-96EA-D1FD0E7CA584}"/>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0" name="Freeform 297">
              <a:extLst>
                <a:ext uri="{FF2B5EF4-FFF2-40B4-BE49-F238E27FC236}">
                  <a16:creationId xmlns:a16="http://schemas.microsoft.com/office/drawing/2014/main" id="{562E3697-BFC9-4D83-9187-F221BD74AFAF}"/>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1" name="Freeform 298">
              <a:extLst>
                <a:ext uri="{FF2B5EF4-FFF2-40B4-BE49-F238E27FC236}">
                  <a16:creationId xmlns:a16="http://schemas.microsoft.com/office/drawing/2014/main" id="{41FF93D5-D38D-4ADB-A3D2-2D2FF20B8A95}"/>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2" name="Freeform 299">
              <a:extLst>
                <a:ext uri="{FF2B5EF4-FFF2-40B4-BE49-F238E27FC236}">
                  <a16:creationId xmlns:a16="http://schemas.microsoft.com/office/drawing/2014/main" id="{DAA0D1B1-FD60-47D5-A216-18DF6688C10E}"/>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3" name="Freeform 300">
              <a:extLst>
                <a:ext uri="{FF2B5EF4-FFF2-40B4-BE49-F238E27FC236}">
                  <a16:creationId xmlns:a16="http://schemas.microsoft.com/office/drawing/2014/main" id="{8884E7A9-E253-4592-86D3-D3D5170EA8D2}"/>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4" name="Freeform 301">
              <a:extLst>
                <a:ext uri="{FF2B5EF4-FFF2-40B4-BE49-F238E27FC236}">
                  <a16:creationId xmlns:a16="http://schemas.microsoft.com/office/drawing/2014/main" id="{E9E07AE3-A9CB-40A3-9B41-23790745AF1E}"/>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5" name="Freeform 302">
              <a:extLst>
                <a:ext uri="{FF2B5EF4-FFF2-40B4-BE49-F238E27FC236}">
                  <a16:creationId xmlns:a16="http://schemas.microsoft.com/office/drawing/2014/main" id="{DDC8709F-24C3-46F4-9225-C82AFC54E3DC}"/>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6" name="Freeform 303">
              <a:extLst>
                <a:ext uri="{FF2B5EF4-FFF2-40B4-BE49-F238E27FC236}">
                  <a16:creationId xmlns:a16="http://schemas.microsoft.com/office/drawing/2014/main" id="{11940141-F3E8-4256-9CE1-3CCEEA9B7BB7}"/>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7" name="Freeform 304">
              <a:extLst>
                <a:ext uri="{FF2B5EF4-FFF2-40B4-BE49-F238E27FC236}">
                  <a16:creationId xmlns:a16="http://schemas.microsoft.com/office/drawing/2014/main" id="{44F6015F-06DB-4FFD-8D9A-A5C29CC155D3}"/>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318" name="Freeform 305">
              <a:extLst>
                <a:ext uri="{FF2B5EF4-FFF2-40B4-BE49-F238E27FC236}">
                  <a16:creationId xmlns:a16="http://schemas.microsoft.com/office/drawing/2014/main" id="{2918E95F-F6F4-490D-A872-F15E0BC064BF}"/>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grpSp>
      <p:sp>
        <p:nvSpPr>
          <p:cNvPr id="3" name="TextBox 2"/>
          <p:cNvSpPr txBox="1"/>
          <p:nvPr/>
        </p:nvSpPr>
        <p:spPr>
          <a:xfrm>
            <a:off x="627417" y="1153605"/>
            <a:ext cx="10554835" cy="4249746"/>
          </a:xfrm>
          <a:prstGeom prst="roundRect">
            <a:avLst/>
          </a:prstGeom>
          <a:solidFill>
            <a:schemeClr val="accent3">
              <a:lumMod val="60000"/>
              <a:lumOff val="40000"/>
            </a:schemeClr>
          </a:solidFill>
          <a:ln w="28575">
            <a:solidFill>
              <a:srgbClr val="FF0000"/>
            </a:solidFill>
            <a:prstDash val="dash"/>
          </a:ln>
        </p:spPr>
        <p:txBody>
          <a:bodyPr wrap="square" rtlCol="0">
            <a:spAutoFit/>
          </a:bodyPr>
          <a:lstStyle/>
          <a:p>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Khi nghỉ ngơi tim chúng ta đập nhẹ nhàng nhưng khi</a:t>
            </a:r>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vận động mạnh, tim lại đập nhanh hơn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vì</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nSpc>
                <a:spcPct val="114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vận động là do khi đó nhu cầu máu và oxy của hầu hết các cơ quan trong cơ thể, đặc biệt là cơ bắp tăng lên, đồng thời quá trình thải loại độc tố cũng được thúc đẩy mạnh mẽ, cho nên tim cũng phải làm việc nhiều hơn để tăng lượng máu trao đổi trong tuần hoàn.</a:t>
            </a:r>
            <a:endParaRPr lang="en-US" sz="2800" dirty="0">
              <a:latin typeface="Arial" panose="020B0604020202020204" pitchFamily="34" charset="0"/>
              <a:cs typeface="Arial" panose="020B0604020202020204" pitchFamily="34" charset="0"/>
            </a:endParaRPr>
          </a:p>
          <a:p>
            <a:pPr marL="457200" indent="-457200">
              <a:buFontTx/>
              <a:buChar char="-"/>
            </a:pPr>
            <a:endParaRPr lang="en-US" sz="2800" dirty="0"/>
          </a:p>
        </p:txBody>
      </p:sp>
      <p:sp>
        <p:nvSpPr>
          <p:cNvPr id="100" name="Rectangle 1"/>
          <p:cNvSpPr>
            <a:spLocks noChangeArrowheads="1"/>
          </p:cNvSpPr>
          <p:nvPr/>
        </p:nvSpPr>
        <p:spPr bwMode="auto">
          <a:xfrm>
            <a:off x="6095967" y="-341099"/>
            <a:ext cx="65" cy="6821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2"/>
          <p:cNvSpPr>
            <a:spLocks noChangeArrowheads="1"/>
          </p:cNvSpPr>
          <p:nvPr/>
        </p:nvSpPr>
        <p:spPr bwMode="auto">
          <a:xfrm>
            <a:off x="6248367" y="-50199"/>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8" name="Rectangle 3"/>
          <p:cNvSpPr>
            <a:spLocks noChangeArrowheads="1"/>
          </p:cNvSpPr>
          <p:nvPr/>
        </p:nvSpPr>
        <p:spPr bwMode="auto">
          <a:xfrm>
            <a:off x="6400767" y="102201"/>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9" name="Rectangle 4"/>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cs typeface="Arial" panose="020B0604020202020204" pitchFamily="34" charset="0"/>
              </a:rPr>
              <a:t>Khi nghỉ ngơi tim chúng ta đập nhẹ nhàng nhưng khi vận động mạnh, tim lại đập nhanh hơn. Vì sao lại như vậy?</a:t>
            </a:r>
            <a:endParaRPr kumimoji="0" lang="en-US"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br>
            <a:endParaRPr kumimoji="0" lang="en-US"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892375"/>
      </p:ext>
    </p:extLst>
  </p:cSld>
  <p:clrMapOvr>
    <a:masterClrMapping/>
  </p:clrMapOvr>
  <p:transition spd="slow">
    <p:cover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4374AB-20F1-4087-8A60-DDD67DAF1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0"/>
            <a:ext cx="12404651" cy="6858000"/>
          </a:xfrm>
          <a:prstGeom prst="rect">
            <a:avLst/>
          </a:prstGeom>
        </p:spPr>
      </p:pic>
      <p:sp>
        <p:nvSpPr>
          <p:cNvPr id="5" name="Rectangle: Rounded Corners 4">
            <a:extLst>
              <a:ext uri="{FF2B5EF4-FFF2-40B4-BE49-F238E27FC236}">
                <a16:creationId xmlns:a16="http://schemas.microsoft.com/office/drawing/2014/main" id="{42844EF7-FF74-4008-97D9-59E527EA0443}"/>
              </a:ext>
            </a:extLst>
          </p:cNvPr>
          <p:cNvSpPr/>
          <p:nvPr/>
        </p:nvSpPr>
        <p:spPr>
          <a:xfrm>
            <a:off x="278296" y="265043"/>
            <a:ext cx="11741426" cy="6334540"/>
          </a:xfrm>
          <a:prstGeom prst="roundRect">
            <a:avLst>
              <a:gd name="adj" fmla="val 9972"/>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图片 18">
            <a:extLst>
              <a:ext uri="{FF2B5EF4-FFF2-40B4-BE49-F238E27FC236}">
                <a16:creationId xmlns:a16="http://schemas.microsoft.com/office/drawing/2014/main" id="{995ED15F-4CA5-42A7-8126-CAB2A9F2C78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a:off x="76046" y="1703463"/>
            <a:ext cx="12145925" cy="5161163"/>
          </a:xfrm>
          <a:prstGeom prst="roundRect">
            <a:avLst/>
          </a:prstGeom>
        </p:spPr>
      </p:pic>
      <p:grpSp>
        <p:nvGrpSpPr>
          <p:cNvPr id="8" name="Group 7">
            <a:extLst>
              <a:ext uri="{FF2B5EF4-FFF2-40B4-BE49-F238E27FC236}">
                <a16:creationId xmlns:a16="http://schemas.microsoft.com/office/drawing/2014/main" id="{BBCD6708-A749-4F12-8DBF-27FD12DF1C88}"/>
              </a:ext>
            </a:extLst>
          </p:cNvPr>
          <p:cNvGrpSpPr/>
          <p:nvPr/>
        </p:nvGrpSpPr>
        <p:grpSpPr>
          <a:xfrm>
            <a:off x="3888411" y="1070758"/>
            <a:ext cx="290513" cy="680294"/>
            <a:chOff x="4064834" y="1244809"/>
            <a:chExt cx="290513" cy="680294"/>
          </a:xfrm>
        </p:grpSpPr>
        <p:sp>
          <p:nvSpPr>
            <p:cNvPr id="9" name="Freeform 1005">
              <a:extLst>
                <a:ext uri="{FF2B5EF4-FFF2-40B4-BE49-F238E27FC236}">
                  <a16:creationId xmlns:a16="http://schemas.microsoft.com/office/drawing/2014/main" id="{1A0FCC45-2EA5-4A02-B856-EA5BCD887FD4}"/>
                </a:ext>
              </a:extLst>
            </p:cNvPr>
            <p:cNvSpPr>
              <a:spLocks/>
            </p:cNvSpPr>
            <p:nvPr/>
          </p:nvSpPr>
          <p:spPr bwMode="auto">
            <a:xfrm rot="18260116" flipH="1" flipV="1">
              <a:off x="4033724" y="1629033"/>
              <a:ext cx="479426" cy="112713"/>
            </a:xfrm>
            <a:custGeom>
              <a:avLst/>
              <a:gdLst>
                <a:gd name="T0" fmla="*/ 2082 w 2211"/>
                <a:gd name="T1" fmla="*/ 321 h 521"/>
                <a:gd name="T2" fmla="*/ 179 w 2211"/>
                <a:gd name="T3" fmla="*/ 29 h 521"/>
                <a:gd name="T4" fmla="*/ 126 w 2211"/>
                <a:gd name="T5" fmla="*/ 221 h 521"/>
                <a:gd name="T6" fmla="*/ 2082 w 2211"/>
                <a:gd name="T7" fmla="*/ 520 h 521"/>
                <a:gd name="T8" fmla="*/ 2082 w 2211"/>
                <a:gd name="T9" fmla="*/ 321 h 521"/>
              </a:gdLst>
              <a:ahLst/>
              <a:cxnLst>
                <a:cxn ang="0">
                  <a:pos x="T0" y="T1"/>
                </a:cxn>
                <a:cxn ang="0">
                  <a:pos x="T2" y="T3"/>
                </a:cxn>
                <a:cxn ang="0">
                  <a:pos x="T4" y="T5"/>
                </a:cxn>
                <a:cxn ang="0">
                  <a:pos x="T6" y="T7"/>
                </a:cxn>
                <a:cxn ang="0">
                  <a:pos x="T8" y="T9"/>
                </a:cxn>
              </a:cxnLst>
              <a:rect l="0" t="0" r="r" b="b"/>
              <a:pathLst>
                <a:path w="2211" h="521">
                  <a:moveTo>
                    <a:pt x="2082" y="321"/>
                  </a:moveTo>
                  <a:cubicBezTo>
                    <a:pt x="1431" y="319"/>
                    <a:pt x="810" y="172"/>
                    <a:pt x="179" y="29"/>
                  </a:cubicBezTo>
                  <a:cubicBezTo>
                    <a:pt x="53" y="0"/>
                    <a:pt x="0" y="192"/>
                    <a:pt x="126" y="221"/>
                  </a:cubicBezTo>
                  <a:cubicBezTo>
                    <a:pt x="774" y="368"/>
                    <a:pt x="1414" y="518"/>
                    <a:pt x="2082" y="520"/>
                  </a:cubicBezTo>
                  <a:cubicBezTo>
                    <a:pt x="2211" y="521"/>
                    <a:pt x="2211" y="321"/>
                    <a:pt x="2082" y="3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06">
              <a:extLst>
                <a:ext uri="{FF2B5EF4-FFF2-40B4-BE49-F238E27FC236}">
                  <a16:creationId xmlns:a16="http://schemas.microsoft.com/office/drawing/2014/main" id="{B728993F-C5F6-4D39-BA3C-855D3CA2F890}"/>
                </a:ext>
              </a:extLst>
            </p:cNvPr>
            <p:cNvSpPr>
              <a:spLocks/>
            </p:cNvSpPr>
            <p:nvPr/>
          </p:nvSpPr>
          <p:spPr bwMode="auto">
            <a:xfrm rot="18245045">
              <a:off x="4101164" y="1412865"/>
              <a:ext cx="311151" cy="184150"/>
            </a:xfrm>
            <a:custGeom>
              <a:avLst/>
              <a:gdLst>
                <a:gd name="T0" fmla="*/ 1321 w 1436"/>
                <a:gd name="T1" fmla="*/ 622 h 851"/>
                <a:gd name="T2" fmla="*/ 215 w 1436"/>
                <a:gd name="T3" fmla="*/ 60 h 851"/>
                <a:gd name="T4" fmla="*/ 114 w 1436"/>
                <a:gd name="T5" fmla="*/ 232 h 851"/>
                <a:gd name="T6" fmla="*/ 1220 w 1436"/>
                <a:gd name="T7" fmla="*/ 794 h 851"/>
                <a:gd name="T8" fmla="*/ 1321 w 1436"/>
                <a:gd name="T9" fmla="*/ 622 h 851"/>
              </a:gdLst>
              <a:ahLst/>
              <a:cxnLst>
                <a:cxn ang="0">
                  <a:pos x="T0" y="T1"/>
                </a:cxn>
                <a:cxn ang="0">
                  <a:pos x="T2" y="T3"/>
                </a:cxn>
                <a:cxn ang="0">
                  <a:pos x="T4" y="T5"/>
                </a:cxn>
                <a:cxn ang="0">
                  <a:pos x="T6" y="T7"/>
                </a:cxn>
                <a:cxn ang="0">
                  <a:pos x="T8" y="T9"/>
                </a:cxn>
              </a:cxnLst>
              <a:rect l="0" t="0" r="r" b="b"/>
              <a:pathLst>
                <a:path w="1436" h="851">
                  <a:moveTo>
                    <a:pt x="1321" y="622"/>
                  </a:moveTo>
                  <a:cubicBezTo>
                    <a:pt x="951" y="436"/>
                    <a:pt x="581" y="252"/>
                    <a:pt x="215" y="60"/>
                  </a:cubicBezTo>
                  <a:cubicBezTo>
                    <a:pt x="101" y="0"/>
                    <a:pt x="0" y="172"/>
                    <a:pt x="114" y="232"/>
                  </a:cubicBezTo>
                  <a:cubicBezTo>
                    <a:pt x="480" y="424"/>
                    <a:pt x="851" y="609"/>
                    <a:pt x="1220" y="794"/>
                  </a:cubicBezTo>
                  <a:cubicBezTo>
                    <a:pt x="1335" y="851"/>
                    <a:pt x="1436" y="679"/>
                    <a:pt x="1321" y="6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007">
              <a:extLst>
                <a:ext uri="{FF2B5EF4-FFF2-40B4-BE49-F238E27FC236}">
                  <a16:creationId xmlns:a16="http://schemas.microsoft.com/office/drawing/2014/main" id="{63DC306B-9D2B-428F-84EE-84BBD4C41F41}"/>
                </a:ext>
              </a:extLst>
            </p:cNvPr>
            <p:cNvSpPr>
              <a:spLocks/>
            </p:cNvSpPr>
            <p:nvPr/>
          </p:nvSpPr>
          <p:spPr bwMode="auto">
            <a:xfrm rot="17936646">
              <a:off x="4110078" y="1199565"/>
              <a:ext cx="200025" cy="290513"/>
            </a:xfrm>
            <a:custGeom>
              <a:avLst/>
              <a:gdLst>
                <a:gd name="T0" fmla="*/ 864 w 922"/>
                <a:gd name="T1" fmla="*/ 1121 h 1336"/>
                <a:gd name="T2" fmla="*/ 244 w 922"/>
                <a:gd name="T3" fmla="*/ 106 h 1336"/>
                <a:gd name="T4" fmla="*/ 72 w 922"/>
                <a:gd name="T5" fmla="*/ 207 h 1336"/>
                <a:gd name="T6" fmla="*/ 692 w 922"/>
                <a:gd name="T7" fmla="*/ 1221 h 1336"/>
                <a:gd name="T8" fmla="*/ 864 w 922"/>
                <a:gd name="T9" fmla="*/ 1121 h 1336"/>
              </a:gdLst>
              <a:ahLst/>
              <a:cxnLst>
                <a:cxn ang="0">
                  <a:pos x="T0" y="T1"/>
                </a:cxn>
                <a:cxn ang="0">
                  <a:pos x="T2" y="T3"/>
                </a:cxn>
                <a:cxn ang="0">
                  <a:pos x="T4" y="T5"/>
                </a:cxn>
                <a:cxn ang="0">
                  <a:pos x="T6" y="T7"/>
                </a:cxn>
                <a:cxn ang="0">
                  <a:pos x="T8" y="T9"/>
                </a:cxn>
              </a:cxnLst>
              <a:rect l="0" t="0" r="r" b="b"/>
              <a:pathLst>
                <a:path w="922" h="1336">
                  <a:moveTo>
                    <a:pt x="864" y="1121"/>
                  </a:moveTo>
                  <a:cubicBezTo>
                    <a:pt x="685" y="766"/>
                    <a:pt x="464" y="436"/>
                    <a:pt x="244" y="106"/>
                  </a:cubicBezTo>
                  <a:cubicBezTo>
                    <a:pt x="173" y="0"/>
                    <a:pt x="0" y="99"/>
                    <a:pt x="72" y="207"/>
                  </a:cubicBezTo>
                  <a:cubicBezTo>
                    <a:pt x="292" y="536"/>
                    <a:pt x="513" y="867"/>
                    <a:pt x="692" y="1221"/>
                  </a:cubicBezTo>
                  <a:cubicBezTo>
                    <a:pt x="750" y="1336"/>
                    <a:pt x="922" y="1235"/>
                    <a:pt x="864" y="11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2" name="Group 11">
            <a:extLst>
              <a:ext uri="{FF2B5EF4-FFF2-40B4-BE49-F238E27FC236}">
                <a16:creationId xmlns:a16="http://schemas.microsoft.com/office/drawing/2014/main" id="{626C7C20-2BAF-4021-8B6F-9EA770D287E9}"/>
              </a:ext>
            </a:extLst>
          </p:cNvPr>
          <p:cNvGrpSpPr/>
          <p:nvPr/>
        </p:nvGrpSpPr>
        <p:grpSpPr>
          <a:xfrm rot="2094717">
            <a:off x="7949476" y="1142889"/>
            <a:ext cx="481014" cy="650828"/>
            <a:chOff x="8021554" y="816866"/>
            <a:chExt cx="481014" cy="650828"/>
          </a:xfrm>
        </p:grpSpPr>
        <p:sp>
          <p:nvSpPr>
            <p:cNvPr id="13" name="Freeform 1008">
              <a:extLst>
                <a:ext uri="{FF2B5EF4-FFF2-40B4-BE49-F238E27FC236}">
                  <a16:creationId xmlns:a16="http://schemas.microsoft.com/office/drawing/2014/main" id="{7D21E69A-59C2-4663-A44E-C790F0070EB7}"/>
                </a:ext>
              </a:extLst>
            </p:cNvPr>
            <p:cNvSpPr>
              <a:spLocks/>
            </p:cNvSpPr>
            <p:nvPr/>
          </p:nvSpPr>
          <p:spPr bwMode="auto">
            <a:xfrm rot="19458597">
              <a:off x="8021554" y="816866"/>
              <a:ext cx="481014" cy="112713"/>
            </a:xfrm>
            <a:custGeom>
              <a:avLst/>
              <a:gdLst>
                <a:gd name="T0" fmla="*/ 128 w 2210"/>
                <a:gd name="T1" fmla="*/ 520 h 520"/>
                <a:gd name="T2" fmla="*/ 2085 w 2210"/>
                <a:gd name="T3" fmla="*/ 221 h 520"/>
                <a:gd name="T4" fmla="*/ 2032 w 2210"/>
                <a:gd name="T5" fmla="*/ 28 h 520"/>
                <a:gd name="T6" fmla="*/ 128 w 2210"/>
                <a:gd name="T7" fmla="*/ 321 h 520"/>
                <a:gd name="T8" fmla="*/ 128 w 2210"/>
                <a:gd name="T9" fmla="*/ 520 h 520"/>
              </a:gdLst>
              <a:ahLst/>
              <a:cxnLst>
                <a:cxn ang="0">
                  <a:pos x="T0" y="T1"/>
                </a:cxn>
                <a:cxn ang="0">
                  <a:pos x="T2" y="T3"/>
                </a:cxn>
                <a:cxn ang="0">
                  <a:pos x="T4" y="T5"/>
                </a:cxn>
                <a:cxn ang="0">
                  <a:pos x="T6" y="T7"/>
                </a:cxn>
                <a:cxn ang="0">
                  <a:pos x="T8" y="T9"/>
                </a:cxn>
              </a:cxnLst>
              <a:rect l="0" t="0" r="r" b="b"/>
              <a:pathLst>
                <a:path w="2210" h="520">
                  <a:moveTo>
                    <a:pt x="128" y="520"/>
                  </a:moveTo>
                  <a:cubicBezTo>
                    <a:pt x="797" y="518"/>
                    <a:pt x="1437" y="368"/>
                    <a:pt x="2085" y="221"/>
                  </a:cubicBezTo>
                  <a:cubicBezTo>
                    <a:pt x="2210" y="192"/>
                    <a:pt x="2157" y="0"/>
                    <a:pt x="2032" y="28"/>
                  </a:cubicBezTo>
                  <a:cubicBezTo>
                    <a:pt x="1401" y="172"/>
                    <a:pt x="780" y="319"/>
                    <a:pt x="128" y="321"/>
                  </a:cubicBezTo>
                  <a:cubicBezTo>
                    <a:pt x="0" y="321"/>
                    <a:pt x="0" y="520"/>
                    <a:pt x="128" y="520"/>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009">
              <a:extLst>
                <a:ext uri="{FF2B5EF4-FFF2-40B4-BE49-F238E27FC236}">
                  <a16:creationId xmlns:a16="http://schemas.microsoft.com/office/drawing/2014/main" id="{2B878273-2F02-4AA4-981D-EE3E59B92C40}"/>
                </a:ext>
              </a:extLst>
            </p:cNvPr>
            <p:cNvSpPr>
              <a:spLocks/>
            </p:cNvSpPr>
            <p:nvPr/>
          </p:nvSpPr>
          <p:spPr bwMode="auto">
            <a:xfrm>
              <a:off x="8180271" y="1015500"/>
              <a:ext cx="311151" cy="185738"/>
            </a:xfrm>
            <a:custGeom>
              <a:avLst/>
              <a:gdLst>
                <a:gd name="T0" fmla="*/ 215 w 1435"/>
                <a:gd name="T1" fmla="*/ 794 h 851"/>
                <a:gd name="T2" fmla="*/ 1322 w 1435"/>
                <a:gd name="T3" fmla="*/ 231 h 851"/>
                <a:gd name="T4" fmla="*/ 1221 w 1435"/>
                <a:gd name="T5" fmla="*/ 59 h 851"/>
                <a:gd name="T6" fmla="*/ 115 w 1435"/>
                <a:gd name="T7" fmla="*/ 621 h 851"/>
                <a:gd name="T8" fmla="*/ 215 w 1435"/>
                <a:gd name="T9" fmla="*/ 794 h 851"/>
              </a:gdLst>
              <a:ahLst/>
              <a:cxnLst>
                <a:cxn ang="0">
                  <a:pos x="T0" y="T1"/>
                </a:cxn>
                <a:cxn ang="0">
                  <a:pos x="T2" y="T3"/>
                </a:cxn>
                <a:cxn ang="0">
                  <a:pos x="T4" y="T5"/>
                </a:cxn>
                <a:cxn ang="0">
                  <a:pos x="T6" y="T7"/>
                </a:cxn>
                <a:cxn ang="0">
                  <a:pos x="T8" y="T9"/>
                </a:cxn>
              </a:cxnLst>
              <a:rect l="0" t="0" r="r" b="b"/>
              <a:pathLst>
                <a:path w="1435" h="851">
                  <a:moveTo>
                    <a:pt x="215" y="794"/>
                  </a:moveTo>
                  <a:cubicBezTo>
                    <a:pt x="585" y="608"/>
                    <a:pt x="955" y="424"/>
                    <a:pt x="1322" y="231"/>
                  </a:cubicBezTo>
                  <a:cubicBezTo>
                    <a:pt x="1435" y="172"/>
                    <a:pt x="1335" y="0"/>
                    <a:pt x="1221" y="59"/>
                  </a:cubicBezTo>
                  <a:cubicBezTo>
                    <a:pt x="855" y="252"/>
                    <a:pt x="484" y="436"/>
                    <a:pt x="115" y="621"/>
                  </a:cubicBezTo>
                  <a:cubicBezTo>
                    <a:pt x="0" y="679"/>
                    <a:pt x="101" y="851"/>
                    <a:pt x="215" y="794"/>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010">
              <a:extLst>
                <a:ext uri="{FF2B5EF4-FFF2-40B4-BE49-F238E27FC236}">
                  <a16:creationId xmlns:a16="http://schemas.microsoft.com/office/drawing/2014/main" id="{E655B393-E9F3-4D3B-90C6-52130317677B}"/>
                </a:ext>
              </a:extLst>
            </p:cNvPr>
            <p:cNvSpPr>
              <a:spLocks/>
            </p:cNvSpPr>
            <p:nvPr/>
          </p:nvSpPr>
          <p:spPr bwMode="auto">
            <a:xfrm rot="5130403">
              <a:off x="8236626" y="1223218"/>
              <a:ext cx="198438" cy="290513"/>
            </a:xfrm>
            <a:custGeom>
              <a:avLst/>
              <a:gdLst>
                <a:gd name="T0" fmla="*/ 230 w 921"/>
                <a:gd name="T1" fmla="*/ 1222 h 1337"/>
                <a:gd name="T2" fmla="*/ 850 w 921"/>
                <a:gd name="T3" fmla="*/ 207 h 1337"/>
                <a:gd name="T4" fmla="*/ 677 w 921"/>
                <a:gd name="T5" fmla="*/ 107 h 1337"/>
                <a:gd name="T6" fmla="*/ 58 w 921"/>
                <a:gd name="T7" fmla="*/ 1121 h 1337"/>
                <a:gd name="T8" fmla="*/ 230 w 921"/>
                <a:gd name="T9" fmla="*/ 1222 h 1337"/>
              </a:gdLst>
              <a:ahLst/>
              <a:cxnLst>
                <a:cxn ang="0">
                  <a:pos x="T0" y="T1"/>
                </a:cxn>
                <a:cxn ang="0">
                  <a:pos x="T2" y="T3"/>
                </a:cxn>
                <a:cxn ang="0">
                  <a:pos x="T4" y="T5"/>
                </a:cxn>
                <a:cxn ang="0">
                  <a:pos x="T6" y="T7"/>
                </a:cxn>
                <a:cxn ang="0">
                  <a:pos x="T8" y="T9"/>
                </a:cxn>
              </a:cxnLst>
              <a:rect l="0" t="0" r="r" b="b"/>
              <a:pathLst>
                <a:path w="921" h="1337">
                  <a:moveTo>
                    <a:pt x="230" y="1222"/>
                  </a:moveTo>
                  <a:cubicBezTo>
                    <a:pt x="408" y="867"/>
                    <a:pt x="630" y="537"/>
                    <a:pt x="850" y="207"/>
                  </a:cubicBezTo>
                  <a:cubicBezTo>
                    <a:pt x="921" y="100"/>
                    <a:pt x="748" y="0"/>
                    <a:pt x="677" y="107"/>
                  </a:cubicBezTo>
                  <a:cubicBezTo>
                    <a:pt x="458" y="437"/>
                    <a:pt x="236" y="767"/>
                    <a:pt x="58" y="1121"/>
                  </a:cubicBezTo>
                  <a:cubicBezTo>
                    <a:pt x="0" y="1236"/>
                    <a:pt x="172" y="1337"/>
                    <a:pt x="230" y="12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96">
            <a:extLst>
              <a:ext uri="{FF2B5EF4-FFF2-40B4-BE49-F238E27FC236}">
                <a16:creationId xmlns:a16="http://schemas.microsoft.com/office/drawing/2014/main" id="{8338FE7D-25BB-4395-B56E-F1FE70A2B292}"/>
              </a:ext>
            </a:extLst>
          </p:cNvPr>
          <p:cNvSpPr>
            <a:spLocks/>
          </p:cNvSpPr>
          <p:nvPr/>
        </p:nvSpPr>
        <p:spPr bwMode="auto">
          <a:xfrm rot="20328732">
            <a:off x="4888157" y="377433"/>
            <a:ext cx="248153" cy="337270"/>
          </a:xfrm>
          <a:custGeom>
            <a:avLst/>
            <a:gdLst>
              <a:gd name="T0" fmla="*/ 12 w 1396"/>
              <a:gd name="T1" fmla="*/ 966 h 1904"/>
              <a:gd name="T2" fmla="*/ 196 w 1396"/>
              <a:gd name="T3" fmla="*/ 187 h 1904"/>
              <a:gd name="T4" fmla="*/ 281 w 1396"/>
              <a:gd name="T5" fmla="*/ 89 h 1904"/>
              <a:gd name="T6" fmla="*/ 528 w 1396"/>
              <a:gd name="T7" fmla="*/ 167 h 1904"/>
              <a:gd name="T8" fmla="*/ 630 w 1396"/>
              <a:gd name="T9" fmla="*/ 543 h 1904"/>
              <a:gd name="T10" fmla="*/ 714 w 1396"/>
              <a:gd name="T11" fmla="*/ 569 h 1904"/>
              <a:gd name="T12" fmla="*/ 878 w 1396"/>
              <a:gd name="T13" fmla="*/ 393 h 1904"/>
              <a:gd name="T14" fmla="*/ 1378 w 1396"/>
              <a:gd name="T15" fmla="*/ 239 h 1904"/>
              <a:gd name="T16" fmla="*/ 1380 w 1396"/>
              <a:gd name="T17" fmla="*/ 392 h 1904"/>
              <a:gd name="T18" fmla="*/ 974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7" y="419"/>
                  <a:pt x="196" y="187"/>
                </a:cubicBezTo>
                <a:cubicBezTo>
                  <a:pt x="219" y="150"/>
                  <a:pt x="245" y="114"/>
                  <a:pt x="281" y="89"/>
                </a:cubicBezTo>
                <a:cubicBezTo>
                  <a:pt x="374" y="23"/>
                  <a:pt x="474" y="79"/>
                  <a:pt x="528" y="167"/>
                </a:cubicBezTo>
                <a:cubicBezTo>
                  <a:pt x="598" y="282"/>
                  <a:pt x="590" y="419"/>
                  <a:pt x="630" y="543"/>
                </a:cubicBezTo>
                <a:cubicBezTo>
                  <a:pt x="654" y="617"/>
                  <a:pt x="666" y="616"/>
                  <a:pt x="714" y="569"/>
                </a:cubicBezTo>
                <a:cubicBezTo>
                  <a:pt x="772" y="513"/>
                  <a:pt x="821" y="450"/>
                  <a:pt x="878" y="393"/>
                </a:cubicBezTo>
                <a:cubicBezTo>
                  <a:pt x="961" y="310"/>
                  <a:pt x="1292" y="0"/>
                  <a:pt x="1378" y="239"/>
                </a:cubicBezTo>
                <a:cubicBezTo>
                  <a:pt x="1396" y="287"/>
                  <a:pt x="1390" y="341"/>
                  <a:pt x="1380" y="392"/>
                </a:cubicBezTo>
                <a:cubicBezTo>
                  <a:pt x="1321" y="689"/>
                  <a:pt x="1152" y="961"/>
                  <a:pt x="974" y="1201"/>
                </a:cubicBezTo>
                <a:cubicBezTo>
                  <a:pt x="798" y="1436"/>
                  <a:pt x="613" y="1682"/>
                  <a:pt x="383" y="1868"/>
                </a:cubicBezTo>
                <a:cubicBezTo>
                  <a:pt x="361" y="1886"/>
                  <a:pt x="332" y="1904"/>
                  <a:pt x="305" y="1894"/>
                </a:cubicBezTo>
                <a:cubicBezTo>
                  <a:pt x="288" y="1888"/>
                  <a:pt x="277" y="1873"/>
                  <a:pt x="268" y="1858"/>
                </a:cubicBezTo>
                <a:cubicBezTo>
                  <a:pt x="107" y="1608"/>
                  <a:pt x="31" y="1286"/>
                  <a:pt x="13" y="992"/>
                </a:cubicBezTo>
                <a:cubicBezTo>
                  <a:pt x="13" y="983"/>
                  <a:pt x="12" y="974"/>
                  <a:pt x="12" y="966"/>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97">
            <a:extLst>
              <a:ext uri="{FF2B5EF4-FFF2-40B4-BE49-F238E27FC236}">
                <a16:creationId xmlns:a16="http://schemas.microsoft.com/office/drawing/2014/main" id="{3FC71A3E-46AB-47CC-AA03-7222CE49959B}"/>
              </a:ext>
            </a:extLst>
          </p:cNvPr>
          <p:cNvSpPr>
            <a:spLocks/>
          </p:cNvSpPr>
          <p:nvPr/>
        </p:nvSpPr>
        <p:spPr bwMode="auto">
          <a:xfrm rot="20328732">
            <a:off x="7738779" y="552686"/>
            <a:ext cx="248153" cy="337270"/>
          </a:xfrm>
          <a:custGeom>
            <a:avLst/>
            <a:gdLst>
              <a:gd name="T0" fmla="*/ 12 w 1396"/>
              <a:gd name="T1" fmla="*/ 966 h 1905"/>
              <a:gd name="T2" fmla="*/ 196 w 1396"/>
              <a:gd name="T3" fmla="*/ 187 h 1905"/>
              <a:gd name="T4" fmla="*/ 281 w 1396"/>
              <a:gd name="T5" fmla="*/ 89 h 1905"/>
              <a:gd name="T6" fmla="*/ 528 w 1396"/>
              <a:gd name="T7" fmla="*/ 167 h 1905"/>
              <a:gd name="T8" fmla="*/ 630 w 1396"/>
              <a:gd name="T9" fmla="*/ 543 h 1905"/>
              <a:gd name="T10" fmla="*/ 715 w 1396"/>
              <a:gd name="T11" fmla="*/ 569 h 1905"/>
              <a:gd name="T12" fmla="*/ 878 w 1396"/>
              <a:gd name="T13" fmla="*/ 393 h 1905"/>
              <a:gd name="T14" fmla="*/ 1379 w 1396"/>
              <a:gd name="T15" fmla="*/ 239 h 1905"/>
              <a:gd name="T16" fmla="*/ 1380 w 1396"/>
              <a:gd name="T17" fmla="*/ 393 h 1905"/>
              <a:gd name="T18" fmla="*/ 974 w 1396"/>
              <a:gd name="T19" fmla="*/ 1201 h 1905"/>
              <a:gd name="T20" fmla="*/ 384 w 1396"/>
              <a:gd name="T21" fmla="*/ 1868 h 1905"/>
              <a:gd name="T22" fmla="*/ 305 w 1396"/>
              <a:gd name="T23" fmla="*/ 1894 h 1905"/>
              <a:gd name="T24" fmla="*/ 268 w 1396"/>
              <a:gd name="T25" fmla="*/ 1858 h 1905"/>
              <a:gd name="T26" fmla="*/ 14 w 1396"/>
              <a:gd name="T27" fmla="*/ 992 h 1905"/>
              <a:gd name="T28" fmla="*/ 12 w 1396"/>
              <a:gd name="T29" fmla="*/ 966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5">
                <a:moveTo>
                  <a:pt x="12" y="966"/>
                </a:moveTo>
                <a:cubicBezTo>
                  <a:pt x="0" y="694"/>
                  <a:pt x="47" y="419"/>
                  <a:pt x="196" y="187"/>
                </a:cubicBezTo>
                <a:cubicBezTo>
                  <a:pt x="220" y="151"/>
                  <a:pt x="246" y="115"/>
                  <a:pt x="281" y="89"/>
                </a:cubicBezTo>
                <a:cubicBezTo>
                  <a:pt x="374" y="23"/>
                  <a:pt x="474" y="79"/>
                  <a:pt x="528" y="167"/>
                </a:cubicBezTo>
                <a:cubicBezTo>
                  <a:pt x="598" y="282"/>
                  <a:pt x="590" y="419"/>
                  <a:pt x="630" y="543"/>
                </a:cubicBezTo>
                <a:cubicBezTo>
                  <a:pt x="654" y="617"/>
                  <a:pt x="666" y="617"/>
                  <a:pt x="715" y="569"/>
                </a:cubicBezTo>
                <a:cubicBezTo>
                  <a:pt x="772" y="513"/>
                  <a:pt x="822" y="450"/>
                  <a:pt x="878" y="393"/>
                </a:cubicBezTo>
                <a:cubicBezTo>
                  <a:pt x="961" y="310"/>
                  <a:pt x="1292" y="0"/>
                  <a:pt x="1379" y="239"/>
                </a:cubicBezTo>
                <a:cubicBezTo>
                  <a:pt x="1396" y="288"/>
                  <a:pt x="1390" y="342"/>
                  <a:pt x="1380" y="393"/>
                </a:cubicBezTo>
                <a:cubicBezTo>
                  <a:pt x="1321" y="690"/>
                  <a:pt x="1152" y="961"/>
                  <a:pt x="974" y="1201"/>
                </a:cubicBezTo>
                <a:cubicBezTo>
                  <a:pt x="798" y="1436"/>
                  <a:pt x="614" y="1682"/>
                  <a:pt x="384" y="1868"/>
                </a:cubicBezTo>
                <a:cubicBezTo>
                  <a:pt x="361" y="1886"/>
                  <a:pt x="333" y="1905"/>
                  <a:pt x="305" y="1894"/>
                </a:cubicBezTo>
                <a:cubicBezTo>
                  <a:pt x="289" y="1888"/>
                  <a:pt x="278" y="1873"/>
                  <a:pt x="268" y="1858"/>
                </a:cubicBezTo>
                <a:cubicBezTo>
                  <a:pt x="107" y="1608"/>
                  <a:pt x="31" y="1286"/>
                  <a:pt x="14" y="992"/>
                </a:cubicBezTo>
                <a:cubicBezTo>
                  <a:pt x="13" y="983"/>
                  <a:pt x="13" y="975"/>
                  <a:pt x="12" y="966"/>
                </a:cubicBezTo>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98">
            <a:extLst>
              <a:ext uri="{FF2B5EF4-FFF2-40B4-BE49-F238E27FC236}">
                <a16:creationId xmlns:a16="http://schemas.microsoft.com/office/drawing/2014/main" id="{EC4DA3BD-0A7A-4D59-921D-BFA7F25C2FE7}"/>
              </a:ext>
            </a:extLst>
          </p:cNvPr>
          <p:cNvSpPr>
            <a:spLocks/>
          </p:cNvSpPr>
          <p:nvPr/>
        </p:nvSpPr>
        <p:spPr bwMode="auto">
          <a:xfrm rot="20328732">
            <a:off x="6233768" y="1362034"/>
            <a:ext cx="248153" cy="337270"/>
          </a:xfrm>
          <a:custGeom>
            <a:avLst/>
            <a:gdLst>
              <a:gd name="T0" fmla="*/ 12 w 1396"/>
              <a:gd name="T1" fmla="*/ 966 h 1904"/>
              <a:gd name="T2" fmla="*/ 195 w 1396"/>
              <a:gd name="T3" fmla="*/ 187 h 1904"/>
              <a:gd name="T4" fmla="*/ 281 w 1396"/>
              <a:gd name="T5" fmla="*/ 89 h 1904"/>
              <a:gd name="T6" fmla="*/ 527 w 1396"/>
              <a:gd name="T7" fmla="*/ 167 h 1904"/>
              <a:gd name="T8" fmla="*/ 630 w 1396"/>
              <a:gd name="T9" fmla="*/ 543 h 1904"/>
              <a:gd name="T10" fmla="*/ 714 w 1396"/>
              <a:gd name="T11" fmla="*/ 569 h 1904"/>
              <a:gd name="T12" fmla="*/ 877 w 1396"/>
              <a:gd name="T13" fmla="*/ 393 h 1904"/>
              <a:gd name="T14" fmla="*/ 1378 w 1396"/>
              <a:gd name="T15" fmla="*/ 239 h 1904"/>
              <a:gd name="T16" fmla="*/ 1379 w 1396"/>
              <a:gd name="T17" fmla="*/ 392 h 1904"/>
              <a:gd name="T18" fmla="*/ 973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6" y="419"/>
                  <a:pt x="195" y="187"/>
                </a:cubicBezTo>
                <a:cubicBezTo>
                  <a:pt x="219" y="150"/>
                  <a:pt x="245" y="114"/>
                  <a:pt x="281" y="89"/>
                </a:cubicBezTo>
                <a:cubicBezTo>
                  <a:pt x="374" y="23"/>
                  <a:pt x="474" y="79"/>
                  <a:pt x="527" y="167"/>
                </a:cubicBezTo>
                <a:cubicBezTo>
                  <a:pt x="597" y="282"/>
                  <a:pt x="589" y="419"/>
                  <a:pt x="630" y="543"/>
                </a:cubicBezTo>
                <a:cubicBezTo>
                  <a:pt x="654" y="617"/>
                  <a:pt x="666" y="617"/>
                  <a:pt x="714" y="569"/>
                </a:cubicBezTo>
                <a:cubicBezTo>
                  <a:pt x="772" y="513"/>
                  <a:pt x="821" y="450"/>
                  <a:pt x="877" y="393"/>
                </a:cubicBezTo>
                <a:cubicBezTo>
                  <a:pt x="961" y="310"/>
                  <a:pt x="1291" y="0"/>
                  <a:pt x="1378" y="239"/>
                </a:cubicBezTo>
                <a:cubicBezTo>
                  <a:pt x="1396" y="287"/>
                  <a:pt x="1390" y="341"/>
                  <a:pt x="1379" y="392"/>
                </a:cubicBezTo>
                <a:cubicBezTo>
                  <a:pt x="1321" y="689"/>
                  <a:pt x="1152" y="961"/>
                  <a:pt x="973" y="1201"/>
                </a:cubicBezTo>
                <a:cubicBezTo>
                  <a:pt x="798" y="1436"/>
                  <a:pt x="613" y="1682"/>
                  <a:pt x="383" y="1868"/>
                </a:cubicBezTo>
                <a:cubicBezTo>
                  <a:pt x="361" y="1886"/>
                  <a:pt x="332" y="1904"/>
                  <a:pt x="305" y="1894"/>
                </a:cubicBezTo>
                <a:cubicBezTo>
                  <a:pt x="288" y="1888"/>
                  <a:pt x="277" y="1873"/>
                  <a:pt x="268" y="1858"/>
                </a:cubicBezTo>
                <a:cubicBezTo>
                  <a:pt x="106" y="1608"/>
                  <a:pt x="30" y="1286"/>
                  <a:pt x="13" y="992"/>
                </a:cubicBezTo>
                <a:cubicBezTo>
                  <a:pt x="13" y="983"/>
                  <a:pt x="12" y="974"/>
                  <a:pt x="12" y="966"/>
                </a:cubicBezTo>
                <a:close/>
              </a:path>
            </a:pathLst>
          </a:custGeom>
          <a:solidFill>
            <a:srgbClr val="DB7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F8698E36-4E7D-44D9-9C0F-15646134A40F}"/>
              </a:ext>
            </a:extLst>
          </p:cNvPr>
          <p:cNvGrpSpPr/>
          <p:nvPr/>
        </p:nvGrpSpPr>
        <p:grpSpPr>
          <a:xfrm>
            <a:off x="-118241" y="14462"/>
            <a:ext cx="1662113" cy="1943100"/>
            <a:chOff x="2798763" y="2209801"/>
            <a:chExt cx="1662113" cy="1943100"/>
          </a:xfrm>
        </p:grpSpPr>
        <p:sp>
          <p:nvSpPr>
            <p:cNvPr id="22" name="Freeform 887">
              <a:extLst>
                <a:ext uri="{FF2B5EF4-FFF2-40B4-BE49-F238E27FC236}">
                  <a16:creationId xmlns:a16="http://schemas.microsoft.com/office/drawing/2014/main" id="{8285BC7D-AD47-428B-AA25-D651DC9C5CB4}"/>
                </a:ext>
              </a:extLst>
            </p:cNvPr>
            <p:cNvSpPr>
              <a:spLocks/>
            </p:cNvSpPr>
            <p:nvPr/>
          </p:nvSpPr>
          <p:spPr bwMode="auto">
            <a:xfrm>
              <a:off x="3752850" y="3473451"/>
              <a:ext cx="163513" cy="39688"/>
            </a:xfrm>
            <a:custGeom>
              <a:avLst/>
              <a:gdLst>
                <a:gd name="T0" fmla="*/ 731 w 790"/>
                <a:gd name="T1" fmla="*/ 172 h 191"/>
                <a:gd name="T2" fmla="*/ 366 w 790"/>
                <a:gd name="T3" fmla="*/ 50 h 191"/>
                <a:gd name="T4" fmla="*/ 43 w 790"/>
                <a:gd name="T5" fmla="*/ 191 h 191"/>
                <a:gd name="T6" fmla="*/ 0 w 790"/>
                <a:gd name="T7" fmla="*/ 124 h 191"/>
                <a:gd name="T8" fmla="*/ 314 w 790"/>
                <a:gd name="T9" fmla="*/ 20 h 191"/>
                <a:gd name="T10" fmla="*/ 790 w 790"/>
                <a:gd name="T11" fmla="*/ 156 h 191"/>
                <a:gd name="T12" fmla="*/ 731 w 790"/>
                <a:gd name="T13" fmla="*/ 172 h 191"/>
              </a:gdLst>
              <a:ahLst/>
              <a:cxnLst>
                <a:cxn ang="0">
                  <a:pos x="T0" y="T1"/>
                </a:cxn>
                <a:cxn ang="0">
                  <a:pos x="T2" y="T3"/>
                </a:cxn>
                <a:cxn ang="0">
                  <a:pos x="T4" y="T5"/>
                </a:cxn>
                <a:cxn ang="0">
                  <a:pos x="T6" y="T7"/>
                </a:cxn>
                <a:cxn ang="0">
                  <a:pos x="T8" y="T9"/>
                </a:cxn>
                <a:cxn ang="0">
                  <a:pos x="T10" y="T11"/>
                </a:cxn>
                <a:cxn ang="0">
                  <a:pos x="T12" y="T13"/>
                </a:cxn>
              </a:cxnLst>
              <a:rect l="0" t="0" r="r" b="b"/>
              <a:pathLst>
                <a:path w="790" h="191">
                  <a:moveTo>
                    <a:pt x="731" y="172"/>
                  </a:moveTo>
                  <a:cubicBezTo>
                    <a:pt x="705" y="149"/>
                    <a:pt x="561" y="45"/>
                    <a:pt x="366" y="50"/>
                  </a:cubicBezTo>
                  <a:cubicBezTo>
                    <a:pt x="171" y="55"/>
                    <a:pt x="67" y="166"/>
                    <a:pt x="43" y="191"/>
                  </a:cubicBezTo>
                  <a:cubicBezTo>
                    <a:pt x="29" y="168"/>
                    <a:pt x="14" y="146"/>
                    <a:pt x="0" y="124"/>
                  </a:cubicBezTo>
                  <a:cubicBezTo>
                    <a:pt x="58" y="88"/>
                    <a:pt x="168" y="32"/>
                    <a:pt x="314" y="20"/>
                  </a:cubicBezTo>
                  <a:cubicBezTo>
                    <a:pt x="559" y="0"/>
                    <a:pt x="737" y="118"/>
                    <a:pt x="790" y="156"/>
                  </a:cubicBezTo>
                  <a:cubicBezTo>
                    <a:pt x="770" y="162"/>
                    <a:pt x="750" y="167"/>
                    <a:pt x="731" y="172"/>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888">
              <a:extLst>
                <a:ext uri="{FF2B5EF4-FFF2-40B4-BE49-F238E27FC236}">
                  <a16:creationId xmlns:a16="http://schemas.microsoft.com/office/drawing/2014/main" id="{5699101E-356A-499E-A4E1-C953EF2EF962}"/>
                </a:ext>
              </a:extLst>
            </p:cNvPr>
            <p:cNvSpPr>
              <a:spLocks/>
            </p:cNvSpPr>
            <p:nvPr/>
          </p:nvSpPr>
          <p:spPr bwMode="auto">
            <a:xfrm>
              <a:off x="3749675" y="3598863"/>
              <a:ext cx="38100" cy="161925"/>
            </a:xfrm>
            <a:custGeom>
              <a:avLst/>
              <a:gdLst>
                <a:gd name="T0" fmla="*/ 173 w 185"/>
                <a:gd name="T1" fmla="*/ 730 h 789"/>
                <a:gd name="T2" fmla="*/ 47 w 185"/>
                <a:gd name="T3" fmla="*/ 367 h 789"/>
                <a:gd name="T4" fmla="*/ 185 w 185"/>
                <a:gd name="T5" fmla="*/ 42 h 789"/>
                <a:gd name="T6" fmla="*/ 118 w 185"/>
                <a:gd name="T7" fmla="*/ 0 h 789"/>
                <a:gd name="T8" fmla="*/ 17 w 185"/>
                <a:gd name="T9" fmla="*/ 315 h 789"/>
                <a:gd name="T10" fmla="*/ 157 w 185"/>
                <a:gd name="T11" fmla="*/ 789 h 789"/>
                <a:gd name="T12" fmla="*/ 173 w 185"/>
                <a:gd name="T13" fmla="*/ 730 h 789"/>
              </a:gdLst>
              <a:ahLst/>
              <a:cxnLst>
                <a:cxn ang="0">
                  <a:pos x="T0" y="T1"/>
                </a:cxn>
                <a:cxn ang="0">
                  <a:pos x="T2" y="T3"/>
                </a:cxn>
                <a:cxn ang="0">
                  <a:pos x="T4" y="T5"/>
                </a:cxn>
                <a:cxn ang="0">
                  <a:pos x="T6" y="T7"/>
                </a:cxn>
                <a:cxn ang="0">
                  <a:pos x="T8" y="T9"/>
                </a:cxn>
                <a:cxn ang="0">
                  <a:pos x="T10" y="T11"/>
                </a:cxn>
                <a:cxn ang="0">
                  <a:pos x="T12" y="T13"/>
                </a:cxn>
              </a:cxnLst>
              <a:rect l="0" t="0" r="r" b="b"/>
              <a:pathLst>
                <a:path w="185" h="789">
                  <a:moveTo>
                    <a:pt x="173" y="730"/>
                  </a:moveTo>
                  <a:cubicBezTo>
                    <a:pt x="149" y="705"/>
                    <a:pt x="44" y="561"/>
                    <a:pt x="47" y="367"/>
                  </a:cubicBezTo>
                  <a:cubicBezTo>
                    <a:pt x="51" y="172"/>
                    <a:pt x="161" y="67"/>
                    <a:pt x="185" y="42"/>
                  </a:cubicBezTo>
                  <a:cubicBezTo>
                    <a:pt x="163" y="28"/>
                    <a:pt x="140" y="14"/>
                    <a:pt x="118" y="0"/>
                  </a:cubicBezTo>
                  <a:cubicBezTo>
                    <a:pt x="82" y="58"/>
                    <a:pt x="27" y="168"/>
                    <a:pt x="17" y="315"/>
                  </a:cubicBezTo>
                  <a:cubicBezTo>
                    <a:pt x="0" y="559"/>
                    <a:pt x="119" y="736"/>
                    <a:pt x="157" y="789"/>
                  </a:cubicBezTo>
                  <a:lnTo>
                    <a:pt x="173" y="730"/>
                  </a:ln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889">
              <a:extLst>
                <a:ext uri="{FF2B5EF4-FFF2-40B4-BE49-F238E27FC236}">
                  <a16:creationId xmlns:a16="http://schemas.microsoft.com/office/drawing/2014/main" id="{B9E3481B-6E4D-42C0-8D96-410CE6545EEB}"/>
                </a:ext>
              </a:extLst>
            </p:cNvPr>
            <p:cNvSpPr>
              <a:spLocks/>
            </p:cNvSpPr>
            <p:nvPr/>
          </p:nvSpPr>
          <p:spPr bwMode="auto">
            <a:xfrm>
              <a:off x="3698875" y="3709988"/>
              <a:ext cx="160338" cy="239713"/>
            </a:xfrm>
            <a:custGeom>
              <a:avLst/>
              <a:gdLst>
                <a:gd name="T0" fmla="*/ 638 w 780"/>
                <a:gd name="T1" fmla="*/ 739 h 1164"/>
                <a:gd name="T2" fmla="*/ 581 w 780"/>
                <a:gd name="T3" fmla="*/ 1164 h 1164"/>
                <a:gd name="T4" fmla="*/ 563 w 780"/>
                <a:gd name="T5" fmla="*/ 1141 h 1164"/>
                <a:gd name="T6" fmla="*/ 229 w 780"/>
                <a:gd name="T7" fmla="*/ 740 h 1164"/>
                <a:gd name="T8" fmla="*/ 0 w 780"/>
                <a:gd name="T9" fmla="*/ 369 h 1164"/>
                <a:gd name="T10" fmla="*/ 171 w 780"/>
                <a:gd name="T11" fmla="*/ 84 h 1164"/>
                <a:gd name="T12" fmla="*/ 354 w 780"/>
                <a:gd name="T13" fmla="*/ 107 h 1164"/>
                <a:gd name="T14" fmla="*/ 393 w 780"/>
                <a:gd name="T15" fmla="*/ 60 h 1164"/>
                <a:gd name="T16" fmla="*/ 507 w 780"/>
                <a:gd name="T17" fmla="*/ 4 h 1164"/>
                <a:gd name="T18" fmla="*/ 733 w 780"/>
                <a:gd name="T19" fmla="*/ 230 h 1164"/>
                <a:gd name="T20" fmla="*/ 638 w 780"/>
                <a:gd name="T21" fmla="*/ 739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0" h="1164">
                  <a:moveTo>
                    <a:pt x="638" y="739"/>
                  </a:moveTo>
                  <a:cubicBezTo>
                    <a:pt x="599" y="899"/>
                    <a:pt x="585" y="1044"/>
                    <a:pt x="581" y="1164"/>
                  </a:cubicBezTo>
                  <a:cubicBezTo>
                    <a:pt x="575" y="1156"/>
                    <a:pt x="569" y="1149"/>
                    <a:pt x="563" y="1141"/>
                  </a:cubicBezTo>
                  <a:cubicBezTo>
                    <a:pt x="424" y="968"/>
                    <a:pt x="308" y="832"/>
                    <a:pt x="229" y="740"/>
                  </a:cubicBezTo>
                  <a:cubicBezTo>
                    <a:pt x="70" y="555"/>
                    <a:pt x="1" y="485"/>
                    <a:pt x="0" y="369"/>
                  </a:cubicBezTo>
                  <a:cubicBezTo>
                    <a:pt x="0" y="268"/>
                    <a:pt x="51" y="122"/>
                    <a:pt x="171" y="84"/>
                  </a:cubicBezTo>
                  <a:cubicBezTo>
                    <a:pt x="251" y="59"/>
                    <a:pt x="326" y="92"/>
                    <a:pt x="354" y="107"/>
                  </a:cubicBezTo>
                  <a:cubicBezTo>
                    <a:pt x="361" y="97"/>
                    <a:pt x="374" y="79"/>
                    <a:pt x="393" y="60"/>
                  </a:cubicBezTo>
                  <a:cubicBezTo>
                    <a:pt x="420" y="33"/>
                    <a:pt x="459" y="6"/>
                    <a:pt x="507" y="4"/>
                  </a:cubicBezTo>
                  <a:cubicBezTo>
                    <a:pt x="616" y="0"/>
                    <a:pt x="702" y="131"/>
                    <a:pt x="733" y="230"/>
                  </a:cubicBezTo>
                  <a:cubicBezTo>
                    <a:pt x="780" y="381"/>
                    <a:pt x="701" y="479"/>
                    <a:pt x="638" y="739"/>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890">
              <a:extLst>
                <a:ext uri="{FF2B5EF4-FFF2-40B4-BE49-F238E27FC236}">
                  <a16:creationId xmlns:a16="http://schemas.microsoft.com/office/drawing/2014/main" id="{731D168F-44FA-49D0-B1F8-CC01494EA901}"/>
                </a:ext>
              </a:extLst>
            </p:cNvPr>
            <p:cNvSpPr>
              <a:spLocks/>
            </p:cNvSpPr>
            <p:nvPr/>
          </p:nvSpPr>
          <p:spPr bwMode="auto">
            <a:xfrm>
              <a:off x="3860800" y="3417888"/>
              <a:ext cx="260350" cy="188913"/>
            </a:xfrm>
            <a:custGeom>
              <a:avLst/>
              <a:gdLst>
                <a:gd name="T0" fmla="*/ 1269 w 1269"/>
                <a:gd name="T1" fmla="*/ 918 h 918"/>
                <a:gd name="T2" fmla="*/ 1223 w 1269"/>
                <a:gd name="T3" fmla="*/ 910 h 918"/>
                <a:gd name="T4" fmla="*/ 891 w 1269"/>
                <a:gd name="T5" fmla="*/ 873 h 918"/>
                <a:gd name="T6" fmla="*/ 564 w 1269"/>
                <a:gd name="T7" fmla="*/ 868 h 918"/>
                <a:gd name="T8" fmla="*/ 173 w 1269"/>
                <a:gd name="T9" fmla="*/ 793 h 918"/>
                <a:gd name="T10" fmla="*/ 50 w 1269"/>
                <a:gd name="T11" fmla="*/ 487 h 918"/>
                <a:gd name="T12" fmla="*/ 209 w 1269"/>
                <a:gd name="T13" fmla="*/ 418 h 918"/>
                <a:gd name="T14" fmla="*/ 208 w 1269"/>
                <a:gd name="T15" fmla="*/ 413 h 918"/>
                <a:gd name="T16" fmla="*/ 195 w 1269"/>
                <a:gd name="T17" fmla="*/ 298 h 918"/>
                <a:gd name="T18" fmla="*/ 400 w 1269"/>
                <a:gd name="T19" fmla="*/ 75 h 918"/>
                <a:gd name="T20" fmla="*/ 1078 w 1269"/>
                <a:gd name="T21" fmla="*/ 577 h 918"/>
                <a:gd name="T22" fmla="*/ 1269 w 1269"/>
                <a:gd name="T23"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9" h="918">
                  <a:moveTo>
                    <a:pt x="1269" y="918"/>
                  </a:moveTo>
                  <a:cubicBezTo>
                    <a:pt x="1255" y="916"/>
                    <a:pt x="1240" y="913"/>
                    <a:pt x="1223" y="910"/>
                  </a:cubicBezTo>
                  <a:cubicBezTo>
                    <a:pt x="1141" y="897"/>
                    <a:pt x="1027" y="881"/>
                    <a:pt x="891" y="873"/>
                  </a:cubicBezTo>
                  <a:cubicBezTo>
                    <a:pt x="759" y="865"/>
                    <a:pt x="653" y="866"/>
                    <a:pt x="564" y="868"/>
                  </a:cubicBezTo>
                  <a:cubicBezTo>
                    <a:pt x="381" y="872"/>
                    <a:pt x="273" y="875"/>
                    <a:pt x="173" y="793"/>
                  </a:cubicBezTo>
                  <a:cubicBezTo>
                    <a:pt x="79" y="716"/>
                    <a:pt x="0" y="571"/>
                    <a:pt x="50" y="487"/>
                  </a:cubicBezTo>
                  <a:cubicBezTo>
                    <a:pt x="84" y="429"/>
                    <a:pt x="172" y="419"/>
                    <a:pt x="209" y="418"/>
                  </a:cubicBezTo>
                  <a:cubicBezTo>
                    <a:pt x="209" y="416"/>
                    <a:pt x="208" y="415"/>
                    <a:pt x="208" y="413"/>
                  </a:cubicBezTo>
                  <a:cubicBezTo>
                    <a:pt x="198" y="385"/>
                    <a:pt x="188" y="345"/>
                    <a:pt x="195" y="298"/>
                  </a:cubicBezTo>
                  <a:cubicBezTo>
                    <a:pt x="212" y="188"/>
                    <a:pt x="314" y="99"/>
                    <a:pt x="400" y="75"/>
                  </a:cubicBezTo>
                  <a:cubicBezTo>
                    <a:pt x="668" y="0"/>
                    <a:pt x="1011" y="483"/>
                    <a:pt x="1078" y="577"/>
                  </a:cubicBezTo>
                  <a:cubicBezTo>
                    <a:pt x="1173" y="711"/>
                    <a:pt x="1233" y="834"/>
                    <a:pt x="1269" y="918"/>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891">
              <a:extLst>
                <a:ext uri="{FF2B5EF4-FFF2-40B4-BE49-F238E27FC236}">
                  <a16:creationId xmlns:a16="http://schemas.microsoft.com/office/drawing/2014/main" id="{C5C55CD4-1D6C-49B7-9151-A253721C8CE4}"/>
                </a:ext>
              </a:extLst>
            </p:cNvPr>
            <p:cNvSpPr>
              <a:spLocks/>
            </p:cNvSpPr>
            <p:nvPr/>
          </p:nvSpPr>
          <p:spPr bwMode="auto">
            <a:xfrm>
              <a:off x="3868738" y="3502026"/>
              <a:ext cx="244475" cy="103188"/>
            </a:xfrm>
            <a:custGeom>
              <a:avLst/>
              <a:gdLst>
                <a:gd name="T0" fmla="*/ 1189 w 1189"/>
                <a:gd name="T1" fmla="*/ 497 h 497"/>
                <a:gd name="T2" fmla="*/ 857 w 1189"/>
                <a:gd name="T3" fmla="*/ 460 h 497"/>
                <a:gd name="T4" fmla="*/ 652 w 1189"/>
                <a:gd name="T5" fmla="*/ 454 h 497"/>
                <a:gd name="T6" fmla="*/ 530 w 1189"/>
                <a:gd name="T7" fmla="*/ 455 h 497"/>
                <a:gd name="T8" fmla="*/ 427 w 1189"/>
                <a:gd name="T9" fmla="*/ 457 h 497"/>
                <a:gd name="T10" fmla="*/ 139 w 1189"/>
                <a:gd name="T11" fmla="*/ 380 h 497"/>
                <a:gd name="T12" fmla="*/ 0 w 1189"/>
                <a:gd name="T13" fmla="*/ 135 h 497"/>
                <a:gd name="T14" fmla="*/ 16 w 1189"/>
                <a:gd name="T15" fmla="*/ 74 h 497"/>
                <a:gd name="T16" fmla="*/ 175 w 1189"/>
                <a:gd name="T17" fmla="*/ 5 h 497"/>
                <a:gd name="T18" fmla="*/ 175 w 1189"/>
                <a:gd name="T19" fmla="*/ 5 h 497"/>
                <a:gd name="T20" fmla="*/ 175 w 1189"/>
                <a:gd name="T21" fmla="*/ 5 h 497"/>
                <a:gd name="T22" fmla="*/ 174 w 1189"/>
                <a:gd name="T23" fmla="*/ 0 h 497"/>
                <a:gd name="T24" fmla="*/ 488 w 1189"/>
                <a:gd name="T25" fmla="*/ 101 h 497"/>
                <a:gd name="T26" fmla="*/ 1189 w 1189"/>
                <a:gd name="T27" fmla="*/ 49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9" h="497">
                  <a:moveTo>
                    <a:pt x="1189" y="497"/>
                  </a:moveTo>
                  <a:cubicBezTo>
                    <a:pt x="1107" y="484"/>
                    <a:pt x="993" y="468"/>
                    <a:pt x="857" y="460"/>
                  </a:cubicBezTo>
                  <a:cubicBezTo>
                    <a:pt x="781" y="455"/>
                    <a:pt x="713" y="454"/>
                    <a:pt x="652" y="454"/>
                  </a:cubicBezTo>
                  <a:cubicBezTo>
                    <a:pt x="608" y="454"/>
                    <a:pt x="567" y="454"/>
                    <a:pt x="530" y="455"/>
                  </a:cubicBezTo>
                  <a:cubicBezTo>
                    <a:pt x="493" y="456"/>
                    <a:pt x="458" y="457"/>
                    <a:pt x="427" y="457"/>
                  </a:cubicBezTo>
                  <a:cubicBezTo>
                    <a:pt x="303" y="457"/>
                    <a:pt x="218" y="445"/>
                    <a:pt x="139" y="380"/>
                  </a:cubicBezTo>
                  <a:cubicBezTo>
                    <a:pt x="65" y="320"/>
                    <a:pt x="1" y="217"/>
                    <a:pt x="0" y="135"/>
                  </a:cubicBezTo>
                  <a:cubicBezTo>
                    <a:pt x="0" y="113"/>
                    <a:pt x="5" y="92"/>
                    <a:pt x="16" y="74"/>
                  </a:cubicBezTo>
                  <a:cubicBezTo>
                    <a:pt x="50" y="16"/>
                    <a:pt x="138" y="6"/>
                    <a:pt x="175" y="5"/>
                  </a:cubicBezTo>
                  <a:lnTo>
                    <a:pt x="175" y="5"/>
                  </a:lnTo>
                  <a:lnTo>
                    <a:pt x="175" y="5"/>
                  </a:lnTo>
                  <a:cubicBezTo>
                    <a:pt x="175" y="3"/>
                    <a:pt x="174" y="2"/>
                    <a:pt x="174" y="0"/>
                  </a:cubicBezTo>
                  <a:cubicBezTo>
                    <a:pt x="269" y="21"/>
                    <a:pt x="378" y="61"/>
                    <a:pt x="488" y="101"/>
                  </a:cubicBezTo>
                  <a:cubicBezTo>
                    <a:pt x="668" y="168"/>
                    <a:pt x="918" y="284"/>
                    <a:pt x="1189" y="497"/>
                  </a:cubicBezTo>
                </a:path>
              </a:pathLst>
            </a:custGeom>
            <a:solidFill>
              <a:srgbClr val="719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892">
              <a:extLst>
                <a:ext uri="{FF2B5EF4-FFF2-40B4-BE49-F238E27FC236}">
                  <a16:creationId xmlns:a16="http://schemas.microsoft.com/office/drawing/2014/main" id="{DA61DCE4-0887-4C8A-B737-C3F40219645B}"/>
                </a:ext>
              </a:extLst>
            </p:cNvPr>
            <p:cNvSpPr>
              <a:spLocks/>
            </p:cNvSpPr>
            <p:nvPr/>
          </p:nvSpPr>
          <p:spPr bwMode="auto">
            <a:xfrm>
              <a:off x="3698875" y="3722688"/>
              <a:ext cx="115888" cy="222250"/>
            </a:xfrm>
            <a:custGeom>
              <a:avLst/>
              <a:gdLst>
                <a:gd name="T0" fmla="*/ 563 w 563"/>
                <a:gd name="T1" fmla="*/ 1082 h 1082"/>
                <a:gd name="T2" fmla="*/ 229 w 563"/>
                <a:gd name="T3" fmla="*/ 681 h 1082"/>
                <a:gd name="T4" fmla="*/ 0 w 563"/>
                <a:gd name="T5" fmla="*/ 310 h 1082"/>
                <a:gd name="T6" fmla="*/ 171 w 563"/>
                <a:gd name="T7" fmla="*/ 25 h 1082"/>
                <a:gd name="T8" fmla="*/ 354 w 563"/>
                <a:gd name="T9" fmla="*/ 48 h 1082"/>
                <a:gd name="T10" fmla="*/ 378 w 563"/>
                <a:gd name="T11" fmla="*/ 260 h 1082"/>
                <a:gd name="T12" fmla="*/ 563 w 563"/>
                <a:gd name="T13" fmla="*/ 1082 h 1082"/>
              </a:gdLst>
              <a:ahLst/>
              <a:cxnLst>
                <a:cxn ang="0">
                  <a:pos x="T0" y="T1"/>
                </a:cxn>
                <a:cxn ang="0">
                  <a:pos x="T2" y="T3"/>
                </a:cxn>
                <a:cxn ang="0">
                  <a:pos x="T4" y="T5"/>
                </a:cxn>
                <a:cxn ang="0">
                  <a:pos x="T6" y="T7"/>
                </a:cxn>
                <a:cxn ang="0">
                  <a:pos x="T8" y="T9"/>
                </a:cxn>
                <a:cxn ang="0">
                  <a:pos x="T10" y="T11"/>
                </a:cxn>
                <a:cxn ang="0">
                  <a:pos x="T12" y="T13"/>
                </a:cxn>
              </a:cxnLst>
              <a:rect l="0" t="0" r="r" b="b"/>
              <a:pathLst>
                <a:path w="563" h="1082">
                  <a:moveTo>
                    <a:pt x="563" y="1082"/>
                  </a:moveTo>
                  <a:cubicBezTo>
                    <a:pt x="424" y="909"/>
                    <a:pt x="308" y="773"/>
                    <a:pt x="229" y="681"/>
                  </a:cubicBezTo>
                  <a:cubicBezTo>
                    <a:pt x="70" y="496"/>
                    <a:pt x="1" y="426"/>
                    <a:pt x="0" y="310"/>
                  </a:cubicBezTo>
                  <a:cubicBezTo>
                    <a:pt x="0" y="209"/>
                    <a:pt x="51" y="63"/>
                    <a:pt x="171" y="25"/>
                  </a:cubicBezTo>
                  <a:cubicBezTo>
                    <a:pt x="251" y="0"/>
                    <a:pt x="326" y="33"/>
                    <a:pt x="354" y="48"/>
                  </a:cubicBezTo>
                  <a:cubicBezTo>
                    <a:pt x="361" y="38"/>
                    <a:pt x="377" y="167"/>
                    <a:pt x="378" y="260"/>
                  </a:cubicBezTo>
                  <a:cubicBezTo>
                    <a:pt x="380" y="606"/>
                    <a:pt x="475" y="889"/>
                    <a:pt x="563" y="1082"/>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893">
              <a:extLst>
                <a:ext uri="{FF2B5EF4-FFF2-40B4-BE49-F238E27FC236}">
                  <a16:creationId xmlns:a16="http://schemas.microsoft.com/office/drawing/2014/main" id="{354DEA63-E814-4843-859D-3106BB3648DC}"/>
                </a:ext>
              </a:extLst>
            </p:cNvPr>
            <p:cNvSpPr>
              <a:spLocks/>
            </p:cNvSpPr>
            <p:nvPr/>
          </p:nvSpPr>
          <p:spPr bwMode="auto">
            <a:xfrm>
              <a:off x="3243263" y="2806701"/>
              <a:ext cx="576263" cy="77788"/>
            </a:xfrm>
            <a:custGeom>
              <a:avLst/>
              <a:gdLst>
                <a:gd name="T0" fmla="*/ 2800 w 2802"/>
                <a:gd name="T1" fmla="*/ 213 h 382"/>
                <a:gd name="T2" fmla="*/ 1398 w 2802"/>
                <a:gd name="T3" fmla="*/ 370 h 382"/>
                <a:gd name="T4" fmla="*/ 2 w 2802"/>
                <a:gd name="T5" fmla="*/ 169 h 382"/>
                <a:gd name="T6" fmla="*/ 1404 w 2802"/>
                <a:gd name="T7" fmla="*/ 12 h 382"/>
                <a:gd name="T8" fmla="*/ 2800 w 2802"/>
                <a:gd name="T9" fmla="*/ 213 h 382"/>
              </a:gdLst>
              <a:ahLst/>
              <a:cxnLst>
                <a:cxn ang="0">
                  <a:pos x="T0" y="T1"/>
                </a:cxn>
                <a:cxn ang="0">
                  <a:pos x="T2" y="T3"/>
                </a:cxn>
                <a:cxn ang="0">
                  <a:pos x="T4" y="T5"/>
                </a:cxn>
                <a:cxn ang="0">
                  <a:pos x="T6" y="T7"/>
                </a:cxn>
                <a:cxn ang="0">
                  <a:pos x="T8" y="T9"/>
                </a:cxn>
              </a:cxnLst>
              <a:rect l="0" t="0" r="r" b="b"/>
              <a:pathLst>
                <a:path w="2802" h="382">
                  <a:moveTo>
                    <a:pt x="2800" y="213"/>
                  </a:moveTo>
                  <a:cubicBezTo>
                    <a:pt x="2799" y="312"/>
                    <a:pt x="2171" y="382"/>
                    <a:pt x="1398" y="370"/>
                  </a:cubicBezTo>
                  <a:cubicBezTo>
                    <a:pt x="625" y="358"/>
                    <a:pt x="0" y="268"/>
                    <a:pt x="2" y="169"/>
                  </a:cubicBezTo>
                  <a:cubicBezTo>
                    <a:pt x="3" y="70"/>
                    <a:pt x="631" y="0"/>
                    <a:pt x="1404" y="12"/>
                  </a:cubicBezTo>
                  <a:cubicBezTo>
                    <a:pt x="2177" y="24"/>
                    <a:pt x="2802" y="114"/>
                    <a:pt x="2800" y="213"/>
                  </a:cubicBezTo>
                  <a:close/>
                </a:path>
              </a:pathLst>
            </a:custGeom>
            <a:solidFill>
              <a:srgbClr val="774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894">
              <a:extLst>
                <a:ext uri="{FF2B5EF4-FFF2-40B4-BE49-F238E27FC236}">
                  <a16:creationId xmlns:a16="http://schemas.microsoft.com/office/drawing/2014/main" id="{C8AB9D6D-5976-4A92-9F83-BE06C8290970}"/>
                </a:ext>
              </a:extLst>
            </p:cNvPr>
            <p:cNvSpPr>
              <a:spLocks/>
            </p:cNvSpPr>
            <p:nvPr/>
          </p:nvSpPr>
          <p:spPr bwMode="auto">
            <a:xfrm>
              <a:off x="2859088" y="2741613"/>
              <a:ext cx="627063" cy="1263650"/>
            </a:xfrm>
            <a:custGeom>
              <a:avLst/>
              <a:gdLst>
                <a:gd name="T0" fmla="*/ 2847 w 3055"/>
                <a:gd name="T1" fmla="*/ 1013 h 6148"/>
                <a:gd name="T2" fmla="*/ 2754 w 3055"/>
                <a:gd name="T3" fmla="*/ 391 h 6148"/>
                <a:gd name="T4" fmla="*/ 1605 w 3055"/>
                <a:gd name="T5" fmla="*/ 464 h 6148"/>
                <a:gd name="T6" fmla="*/ 1361 w 3055"/>
                <a:gd name="T7" fmla="*/ 1441 h 6148"/>
                <a:gd name="T8" fmla="*/ 1941 w 3055"/>
                <a:gd name="T9" fmla="*/ 2810 h 6148"/>
                <a:gd name="T10" fmla="*/ 2220 w 3055"/>
                <a:gd name="T11" fmla="*/ 3133 h 6148"/>
                <a:gd name="T12" fmla="*/ 2644 w 3055"/>
                <a:gd name="T13" fmla="*/ 4574 h 6148"/>
                <a:gd name="T14" fmla="*/ 2530 w 3055"/>
                <a:gd name="T15" fmla="*/ 5091 h 6148"/>
                <a:gd name="T16" fmla="*/ 2464 w 3055"/>
                <a:gd name="T17" fmla="*/ 5237 h 6148"/>
                <a:gd name="T18" fmla="*/ 1284 w 3055"/>
                <a:gd name="T19" fmla="*/ 6138 h 6148"/>
                <a:gd name="T20" fmla="*/ 0 w 3055"/>
                <a:gd name="T21" fmla="*/ 5154 h 6148"/>
                <a:gd name="T22" fmla="*/ 80 w 3055"/>
                <a:gd name="T23" fmla="*/ 5124 h 6148"/>
                <a:gd name="T24" fmla="*/ 366 w 3055"/>
                <a:gd name="T25" fmla="*/ 5613 h 6148"/>
                <a:gd name="T26" fmla="*/ 1139 w 3055"/>
                <a:gd name="T27" fmla="*/ 6051 h 6148"/>
                <a:gd name="T28" fmla="*/ 2485 w 3055"/>
                <a:gd name="T29" fmla="*/ 5002 h 6148"/>
                <a:gd name="T30" fmla="*/ 2002 w 3055"/>
                <a:gd name="T31" fmla="*/ 2994 h 6148"/>
                <a:gd name="T32" fmla="*/ 1793 w 3055"/>
                <a:gd name="T33" fmla="*/ 2757 h 6148"/>
                <a:gd name="T34" fmla="*/ 1304 w 3055"/>
                <a:gd name="T35" fmla="*/ 819 h 6148"/>
                <a:gd name="T36" fmla="*/ 1774 w 3055"/>
                <a:gd name="T37" fmla="*/ 205 h 6148"/>
                <a:gd name="T38" fmla="*/ 2858 w 3055"/>
                <a:gd name="T39" fmla="*/ 329 h 6148"/>
                <a:gd name="T40" fmla="*/ 2920 w 3055"/>
                <a:gd name="T41" fmla="*/ 1020 h 6148"/>
                <a:gd name="T42" fmla="*/ 2847 w 3055"/>
                <a:gd name="T43" fmla="*/ 1013 h 6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55" h="6148">
                  <a:moveTo>
                    <a:pt x="2847" y="1013"/>
                  </a:moveTo>
                  <a:cubicBezTo>
                    <a:pt x="2870" y="914"/>
                    <a:pt x="2932" y="595"/>
                    <a:pt x="2754" y="391"/>
                  </a:cubicBezTo>
                  <a:cubicBezTo>
                    <a:pt x="2503" y="105"/>
                    <a:pt x="1889" y="176"/>
                    <a:pt x="1605" y="464"/>
                  </a:cubicBezTo>
                  <a:cubicBezTo>
                    <a:pt x="1359" y="713"/>
                    <a:pt x="1328" y="1111"/>
                    <a:pt x="1361" y="1441"/>
                  </a:cubicBezTo>
                  <a:cubicBezTo>
                    <a:pt x="1410" y="1939"/>
                    <a:pt x="1606" y="2436"/>
                    <a:pt x="1941" y="2810"/>
                  </a:cubicBezTo>
                  <a:cubicBezTo>
                    <a:pt x="2035" y="2916"/>
                    <a:pt x="2135" y="3018"/>
                    <a:pt x="2220" y="3133"/>
                  </a:cubicBezTo>
                  <a:cubicBezTo>
                    <a:pt x="2517" y="3536"/>
                    <a:pt x="2678" y="4074"/>
                    <a:pt x="2644" y="4574"/>
                  </a:cubicBezTo>
                  <a:cubicBezTo>
                    <a:pt x="2632" y="4751"/>
                    <a:pt x="2595" y="4926"/>
                    <a:pt x="2530" y="5091"/>
                  </a:cubicBezTo>
                  <a:cubicBezTo>
                    <a:pt x="2510" y="5141"/>
                    <a:pt x="2488" y="5190"/>
                    <a:pt x="2464" y="5237"/>
                  </a:cubicBezTo>
                  <a:cubicBezTo>
                    <a:pt x="2390" y="5383"/>
                    <a:pt x="2013" y="6123"/>
                    <a:pt x="1284" y="6138"/>
                  </a:cubicBezTo>
                  <a:cubicBezTo>
                    <a:pt x="745" y="6148"/>
                    <a:pt x="220" y="5758"/>
                    <a:pt x="0" y="5154"/>
                  </a:cubicBezTo>
                  <a:cubicBezTo>
                    <a:pt x="27" y="5144"/>
                    <a:pt x="54" y="5134"/>
                    <a:pt x="80" y="5124"/>
                  </a:cubicBezTo>
                  <a:cubicBezTo>
                    <a:pt x="133" y="5243"/>
                    <a:pt x="211" y="5445"/>
                    <a:pt x="366" y="5613"/>
                  </a:cubicBezTo>
                  <a:cubicBezTo>
                    <a:pt x="438" y="5692"/>
                    <a:pt x="763" y="6010"/>
                    <a:pt x="1139" y="6051"/>
                  </a:cubicBezTo>
                  <a:cubicBezTo>
                    <a:pt x="1822" y="6127"/>
                    <a:pt x="2274" y="5555"/>
                    <a:pt x="2485" y="5002"/>
                  </a:cubicBezTo>
                  <a:cubicBezTo>
                    <a:pt x="2781" y="4227"/>
                    <a:pt x="2380" y="3411"/>
                    <a:pt x="2002" y="2994"/>
                  </a:cubicBezTo>
                  <a:cubicBezTo>
                    <a:pt x="1877" y="2857"/>
                    <a:pt x="1930" y="2916"/>
                    <a:pt x="1793" y="2757"/>
                  </a:cubicBezTo>
                  <a:cubicBezTo>
                    <a:pt x="1600" y="2535"/>
                    <a:pt x="1044" y="1515"/>
                    <a:pt x="1304" y="819"/>
                  </a:cubicBezTo>
                  <a:cubicBezTo>
                    <a:pt x="1360" y="672"/>
                    <a:pt x="1472" y="371"/>
                    <a:pt x="1774" y="205"/>
                  </a:cubicBezTo>
                  <a:cubicBezTo>
                    <a:pt x="2089" y="31"/>
                    <a:pt x="2619" y="0"/>
                    <a:pt x="2858" y="329"/>
                  </a:cubicBezTo>
                  <a:cubicBezTo>
                    <a:pt x="3055" y="602"/>
                    <a:pt x="2938" y="965"/>
                    <a:pt x="2920" y="1020"/>
                  </a:cubicBezTo>
                  <a:cubicBezTo>
                    <a:pt x="2896" y="1017"/>
                    <a:pt x="2871" y="1015"/>
                    <a:pt x="2847" y="1013"/>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895">
              <a:extLst>
                <a:ext uri="{FF2B5EF4-FFF2-40B4-BE49-F238E27FC236}">
                  <a16:creationId xmlns:a16="http://schemas.microsoft.com/office/drawing/2014/main" id="{940DEC0B-1E22-4892-BF60-C428CE9709D1}"/>
                </a:ext>
              </a:extLst>
            </p:cNvPr>
            <p:cNvSpPr>
              <a:spLocks/>
            </p:cNvSpPr>
            <p:nvPr/>
          </p:nvSpPr>
          <p:spPr bwMode="auto">
            <a:xfrm>
              <a:off x="3681413" y="2706688"/>
              <a:ext cx="536575" cy="1082675"/>
            </a:xfrm>
            <a:custGeom>
              <a:avLst/>
              <a:gdLst>
                <a:gd name="T0" fmla="*/ 178 w 2615"/>
                <a:gd name="T1" fmla="*/ 867 h 5262"/>
                <a:gd name="T2" fmla="*/ 258 w 2615"/>
                <a:gd name="T3" fmla="*/ 335 h 5262"/>
                <a:gd name="T4" fmla="*/ 1242 w 2615"/>
                <a:gd name="T5" fmla="*/ 397 h 5262"/>
                <a:gd name="T6" fmla="*/ 1450 w 2615"/>
                <a:gd name="T7" fmla="*/ 1234 h 5262"/>
                <a:gd name="T8" fmla="*/ 954 w 2615"/>
                <a:gd name="T9" fmla="*/ 2405 h 5262"/>
                <a:gd name="T10" fmla="*/ 715 w 2615"/>
                <a:gd name="T11" fmla="*/ 2681 h 5262"/>
                <a:gd name="T12" fmla="*/ 352 w 2615"/>
                <a:gd name="T13" fmla="*/ 3915 h 5262"/>
                <a:gd name="T14" fmla="*/ 450 w 2615"/>
                <a:gd name="T15" fmla="*/ 4358 h 5262"/>
                <a:gd name="T16" fmla="*/ 506 w 2615"/>
                <a:gd name="T17" fmla="*/ 4482 h 5262"/>
                <a:gd name="T18" fmla="*/ 1516 w 2615"/>
                <a:gd name="T19" fmla="*/ 5253 h 5262"/>
                <a:gd name="T20" fmla="*/ 2615 w 2615"/>
                <a:gd name="T21" fmla="*/ 4411 h 5262"/>
                <a:gd name="T22" fmla="*/ 2546 w 2615"/>
                <a:gd name="T23" fmla="*/ 4386 h 5262"/>
                <a:gd name="T24" fmla="*/ 2298 w 2615"/>
                <a:gd name="T25" fmla="*/ 4828 h 5262"/>
                <a:gd name="T26" fmla="*/ 1641 w 2615"/>
                <a:gd name="T27" fmla="*/ 5179 h 5262"/>
                <a:gd name="T28" fmla="*/ 489 w 2615"/>
                <a:gd name="T29" fmla="*/ 4281 h 5262"/>
                <a:gd name="T30" fmla="*/ 902 w 2615"/>
                <a:gd name="T31" fmla="*/ 2562 h 5262"/>
                <a:gd name="T32" fmla="*/ 1081 w 2615"/>
                <a:gd name="T33" fmla="*/ 2360 h 5262"/>
                <a:gd name="T34" fmla="*/ 1499 w 2615"/>
                <a:gd name="T35" fmla="*/ 702 h 5262"/>
                <a:gd name="T36" fmla="*/ 1097 w 2615"/>
                <a:gd name="T37" fmla="*/ 176 h 5262"/>
                <a:gd name="T38" fmla="*/ 170 w 2615"/>
                <a:gd name="T39" fmla="*/ 282 h 5262"/>
                <a:gd name="T40" fmla="*/ 116 w 2615"/>
                <a:gd name="T41" fmla="*/ 873 h 5262"/>
                <a:gd name="T42" fmla="*/ 178 w 2615"/>
                <a:gd name="T43" fmla="*/ 867 h 5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5" h="5262">
                  <a:moveTo>
                    <a:pt x="178" y="867"/>
                  </a:moveTo>
                  <a:cubicBezTo>
                    <a:pt x="159" y="783"/>
                    <a:pt x="106" y="509"/>
                    <a:pt x="258" y="335"/>
                  </a:cubicBezTo>
                  <a:cubicBezTo>
                    <a:pt x="473" y="90"/>
                    <a:pt x="999" y="151"/>
                    <a:pt x="1242" y="397"/>
                  </a:cubicBezTo>
                  <a:cubicBezTo>
                    <a:pt x="1452" y="611"/>
                    <a:pt x="1478" y="951"/>
                    <a:pt x="1450" y="1234"/>
                  </a:cubicBezTo>
                  <a:cubicBezTo>
                    <a:pt x="1408" y="1659"/>
                    <a:pt x="1240" y="2085"/>
                    <a:pt x="954" y="2405"/>
                  </a:cubicBezTo>
                  <a:cubicBezTo>
                    <a:pt x="873" y="2496"/>
                    <a:pt x="788" y="2583"/>
                    <a:pt x="715" y="2681"/>
                  </a:cubicBezTo>
                  <a:cubicBezTo>
                    <a:pt x="461" y="3026"/>
                    <a:pt x="324" y="3487"/>
                    <a:pt x="352" y="3915"/>
                  </a:cubicBezTo>
                  <a:cubicBezTo>
                    <a:pt x="363" y="4066"/>
                    <a:pt x="395" y="4216"/>
                    <a:pt x="450" y="4358"/>
                  </a:cubicBezTo>
                  <a:cubicBezTo>
                    <a:pt x="467" y="4400"/>
                    <a:pt x="486" y="4442"/>
                    <a:pt x="506" y="4482"/>
                  </a:cubicBezTo>
                  <a:cubicBezTo>
                    <a:pt x="570" y="4607"/>
                    <a:pt x="893" y="5241"/>
                    <a:pt x="1516" y="5253"/>
                  </a:cubicBezTo>
                  <a:cubicBezTo>
                    <a:pt x="1978" y="5262"/>
                    <a:pt x="2427" y="4928"/>
                    <a:pt x="2615" y="4411"/>
                  </a:cubicBezTo>
                  <a:cubicBezTo>
                    <a:pt x="2592" y="4403"/>
                    <a:pt x="2569" y="4394"/>
                    <a:pt x="2546" y="4386"/>
                  </a:cubicBezTo>
                  <a:cubicBezTo>
                    <a:pt x="2501" y="4488"/>
                    <a:pt x="2431" y="4683"/>
                    <a:pt x="2298" y="4828"/>
                  </a:cubicBezTo>
                  <a:cubicBezTo>
                    <a:pt x="2236" y="4895"/>
                    <a:pt x="1963" y="5144"/>
                    <a:pt x="1641" y="5179"/>
                  </a:cubicBezTo>
                  <a:cubicBezTo>
                    <a:pt x="1056" y="5244"/>
                    <a:pt x="669" y="4754"/>
                    <a:pt x="489" y="4281"/>
                  </a:cubicBezTo>
                  <a:cubicBezTo>
                    <a:pt x="235" y="3618"/>
                    <a:pt x="578" y="2920"/>
                    <a:pt x="902" y="2562"/>
                  </a:cubicBezTo>
                  <a:cubicBezTo>
                    <a:pt x="1008" y="2445"/>
                    <a:pt x="963" y="2496"/>
                    <a:pt x="1081" y="2360"/>
                  </a:cubicBezTo>
                  <a:cubicBezTo>
                    <a:pt x="1246" y="2169"/>
                    <a:pt x="1722" y="1297"/>
                    <a:pt x="1499" y="702"/>
                  </a:cubicBezTo>
                  <a:cubicBezTo>
                    <a:pt x="1451" y="575"/>
                    <a:pt x="1355" y="318"/>
                    <a:pt x="1097" y="176"/>
                  </a:cubicBezTo>
                  <a:cubicBezTo>
                    <a:pt x="827" y="27"/>
                    <a:pt x="374" y="0"/>
                    <a:pt x="170" y="282"/>
                  </a:cubicBezTo>
                  <a:cubicBezTo>
                    <a:pt x="0" y="516"/>
                    <a:pt x="100" y="826"/>
                    <a:pt x="116" y="873"/>
                  </a:cubicBezTo>
                  <a:cubicBezTo>
                    <a:pt x="137" y="871"/>
                    <a:pt x="158" y="869"/>
                    <a:pt x="178" y="867"/>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896">
              <a:extLst>
                <a:ext uri="{FF2B5EF4-FFF2-40B4-BE49-F238E27FC236}">
                  <a16:creationId xmlns:a16="http://schemas.microsoft.com/office/drawing/2014/main" id="{408DA55C-2689-4D62-9923-9A15DBDB064A}"/>
                </a:ext>
              </a:extLst>
            </p:cNvPr>
            <p:cNvSpPr>
              <a:spLocks/>
            </p:cNvSpPr>
            <p:nvPr/>
          </p:nvSpPr>
          <p:spPr bwMode="auto">
            <a:xfrm>
              <a:off x="3167063" y="3446463"/>
              <a:ext cx="192088" cy="52388"/>
            </a:xfrm>
            <a:custGeom>
              <a:avLst/>
              <a:gdLst>
                <a:gd name="T0" fmla="*/ 73 w 935"/>
                <a:gd name="T1" fmla="*/ 0 h 253"/>
                <a:gd name="T2" fmla="*/ 488 w 935"/>
                <a:gd name="T3" fmla="*/ 201 h 253"/>
                <a:gd name="T4" fmla="*/ 894 w 935"/>
                <a:gd name="T5" fmla="*/ 82 h 253"/>
                <a:gd name="T6" fmla="*/ 935 w 935"/>
                <a:gd name="T7" fmla="*/ 169 h 253"/>
                <a:gd name="T8" fmla="*/ 546 w 935"/>
                <a:gd name="T9" fmla="*/ 245 h 253"/>
                <a:gd name="T10" fmla="*/ 0 w 935"/>
                <a:gd name="T11" fmla="*/ 10 h 253"/>
                <a:gd name="T12" fmla="*/ 73 w 935"/>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935" h="253">
                  <a:moveTo>
                    <a:pt x="73" y="0"/>
                  </a:moveTo>
                  <a:cubicBezTo>
                    <a:pt x="100" y="31"/>
                    <a:pt x="256" y="177"/>
                    <a:pt x="488" y="201"/>
                  </a:cubicBezTo>
                  <a:cubicBezTo>
                    <a:pt x="721" y="225"/>
                    <a:pt x="862" y="108"/>
                    <a:pt x="894" y="82"/>
                  </a:cubicBezTo>
                  <a:cubicBezTo>
                    <a:pt x="908" y="111"/>
                    <a:pt x="922" y="140"/>
                    <a:pt x="935" y="169"/>
                  </a:cubicBezTo>
                  <a:cubicBezTo>
                    <a:pt x="860" y="203"/>
                    <a:pt x="722" y="253"/>
                    <a:pt x="546" y="245"/>
                  </a:cubicBezTo>
                  <a:cubicBezTo>
                    <a:pt x="252" y="230"/>
                    <a:pt x="57" y="63"/>
                    <a:pt x="0" y="10"/>
                  </a:cubicBezTo>
                  <a:cubicBezTo>
                    <a:pt x="24" y="6"/>
                    <a:pt x="49" y="3"/>
                    <a:pt x="73" y="0"/>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897">
              <a:extLst>
                <a:ext uri="{FF2B5EF4-FFF2-40B4-BE49-F238E27FC236}">
                  <a16:creationId xmlns:a16="http://schemas.microsoft.com/office/drawing/2014/main" id="{7642E3D8-D195-4579-AE0B-CEB7A7544A16}"/>
                </a:ext>
              </a:extLst>
            </p:cNvPr>
            <p:cNvSpPr>
              <a:spLocks/>
            </p:cNvSpPr>
            <p:nvPr/>
          </p:nvSpPr>
          <p:spPr bwMode="auto">
            <a:xfrm>
              <a:off x="2974975" y="2992438"/>
              <a:ext cx="155575" cy="117475"/>
            </a:xfrm>
            <a:custGeom>
              <a:avLst/>
              <a:gdLst>
                <a:gd name="T0" fmla="*/ 69 w 761"/>
                <a:gd name="T1" fmla="*/ 24 h 570"/>
                <a:gd name="T2" fmla="*/ 346 w 761"/>
                <a:gd name="T3" fmla="*/ 394 h 570"/>
                <a:gd name="T4" fmla="*/ 761 w 761"/>
                <a:gd name="T5" fmla="*/ 475 h 570"/>
                <a:gd name="T6" fmla="*/ 758 w 761"/>
                <a:gd name="T7" fmla="*/ 570 h 570"/>
                <a:gd name="T8" fmla="*/ 377 w 761"/>
                <a:gd name="T9" fmla="*/ 459 h 570"/>
                <a:gd name="T10" fmla="*/ 0 w 761"/>
                <a:gd name="T11" fmla="*/ 0 h 570"/>
                <a:gd name="T12" fmla="*/ 69 w 761"/>
                <a:gd name="T13" fmla="*/ 24 h 570"/>
              </a:gdLst>
              <a:ahLst/>
              <a:cxnLst>
                <a:cxn ang="0">
                  <a:pos x="T0" y="T1"/>
                </a:cxn>
                <a:cxn ang="0">
                  <a:pos x="T2" y="T3"/>
                </a:cxn>
                <a:cxn ang="0">
                  <a:pos x="T4" y="T5"/>
                </a:cxn>
                <a:cxn ang="0">
                  <a:pos x="T6" y="T7"/>
                </a:cxn>
                <a:cxn ang="0">
                  <a:pos x="T8" y="T9"/>
                </a:cxn>
                <a:cxn ang="0">
                  <a:pos x="T10" y="T11"/>
                </a:cxn>
                <a:cxn ang="0">
                  <a:pos x="T12" y="T13"/>
                </a:cxn>
              </a:cxnLst>
              <a:rect l="0" t="0" r="r" b="b"/>
              <a:pathLst>
                <a:path w="761" h="570">
                  <a:moveTo>
                    <a:pt x="69" y="24"/>
                  </a:moveTo>
                  <a:cubicBezTo>
                    <a:pt x="78" y="65"/>
                    <a:pt x="150" y="266"/>
                    <a:pt x="346" y="394"/>
                  </a:cubicBezTo>
                  <a:cubicBezTo>
                    <a:pt x="542" y="522"/>
                    <a:pt x="720" y="482"/>
                    <a:pt x="761" y="475"/>
                  </a:cubicBezTo>
                  <a:cubicBezTo>
                    <a:pt x="760" y="506"/>
                    <a:pt x="759" y="538"/>
                    <a:pt x="758" y="570"/>
                  </a:cubicBezTo>
                  <a:cubicBezTo>
                    <a:pt x="676" y="566"/>
                    <a:pt x="530" y="547"/>
                    <a:pt x="377" y="459"/>
                  </a:cubicBezTo>
                  <a:cubicBezTo>
                    <a:pt x="122" y="312"/>
                    <a:pt x="26" y="74"/>
                    <a:pt x="0" y="0"/>
                  </a:cubicBezTo>
                  <a:cubicBezTo>
                    <a:pt x="23" y="8"/>
                    <a:pt x="46" y="16"/>
                    <a:pt x="69" y="24"/>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898">
              <a:extLst>
                <a:ext uri="{FF2B5EF4-FFF2-40B4-BE49-F238E27FC236}">
                  <a16:creationId xmlns:a16="http://schemas.microsoft.com/office/drawing/2014/main" id="{71D94FBD-1345-421F-8D30-B843B7C9E997}"/>
                </a:ext>
              </a:extLst>
            </p:cNvPr>
            <p:cNvSpPr>
              <a:spLocks/>
            </p:cNvSpPr>
            <p:nvPr/>
          </p:nvSpPr>
          <p:spPr bwMode="auto">
            <a:xfrm>
              <a:off x="3390900" y="3586163"/>
              <a:ext cx="141288" cy="84138"/>
            </a:xfrm>
            <a:custGeom>
              <a:avLst/>
              <a:gdLst>
                <a:gd name="T0" fmla="*/ 623 w 683"/>
                <a:gd name="T1" fmla="*/ 390 h 403"/>
                <a:gd name="T2" fmla="*/ 358 w 683"/>
                <a:gd name="T3" fmla="*/ 111 h 403"/>
                <a:gd name="T4" fmla="*/ 7 w 683"/>
                <a:gd name="T5" fmla="*/ 84 h 403"/>
                <a:gd name="T6" fmla="*/ 0 w 683"/>
                <a:gd name="T7" fmla="*/ 5 h 403"/>
                <a:gd name="T8" fmla="*/ 326 w 683"/>
                <a:gd name="T9" fmla="*/ 60 h 403"/>
                <a:gd name="T10" fmla="*/ 683 w 683"/>
                <a:gd name="T11" fmla="*/ 403 h 403"/>
                <a:gd name="T12" fmla="*/ 623 w 683"/>
                <a:gd name="T13" fmla="*/ 390 h 403"/>
              </a:gdLst>
              <a:ahLst/>
              <a:cxnLst>
                <a:cxn ang="0">
                  <a:pos x="T0" y="T1"/>
                </a:cxn>
                <a:cxn ang="0">
                  <a:pos x="T2" y="T3"/>
                </a:cxn>
                <a:cxn ang="0">
                  <a:pos x="T4" y="T5"/>
                </a:cxn>
                <a:cxn ang="0">
                  <a:pos x="T6" y="T7"/>
                </a:cxn>
                <a:cxn ang="0">
                  <a:pos x="T8" y="T9"/>
                </a:cxn>
                <a:cxn ang="0">
                  <a:pos x="T10" y="T11"/>
                </a:cxn>
                <a:cxn ang="0">
                  <a:pos x="T12" y="T13"/>
                </a:cxn>
              </a:cxnLst>
              <a:rect l="0" t="0" r="r" b="b"/>
              <a:pathLst>
                <a:path w="683" h="403">
                  <a:moveTo>
                    <a:pt x="623" y="390"/>
                  </a:moveTo>
                  <a:cubicBezTo>
                    <a:pt x="611" y="358"/>
                    <a:pt x="532" y="198"/>
                    <a:pt x="358" y="111"/>
                  </a:cubicBezTo>
                  <a:cubicBezTo>
                    <a:pt x="184" y="24"/>
                    <a:pt x="40" y="74"/>
                    <a:pt x="7" y="84"/>
                  </a:cubicBezTo>
                  <a:cubicBezTo>
                    <a:pt x="5" y="58"/>
                    <a:pt x="2" y="32"/>
                    <a:pt x="0" y="5"/>
                  </a:cubicBezTo>
                  <a:cubicBezTo>
                    <a:pt x="69" y="0"/>
                    <a:pt x="191" y="2"/>
                    <a:pt x="326" y="60"/>
                  </a:cubicBezTo>
                  <a:cubicBezTo>
                    <a:pt x="551" y="158"/>
                    <a:pt x="654" y="345"/>
                    <a:pt x="683" y="403"/>
                  </a:cubicBezTo>
                  <a:cubicBezTo>
                    <a:pt x="663" y="399"/>
                    <a:pt x="643" y="395"/>
                    <a:pt x="623" y="390"/>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899">
              <a:extLst>
                <a:ext uri="{FF2B5EF4-FFF2-40B4-BE49-F238E27FC236}">
                  <a16:creationId xmlns:a16="http://schemas.microsoft.com/office/drawing/2014/main" id="{8099E5B9-5F4C-4C78-B5EE-7FF56B698149}"/>
                </a:ext>
              </a:extLst>
            </p:cNvPr>
            <p:cNvSpPr>
              <a:spLocks/>
            </p:cNvSpPr>
            <p:nvPr/>
          </p:nvSpPr>
          <p:spPr bwMode="auto">
            <a:xfrm>
              <a:off x="3160713" y="3159126"/>
              <a:ext cx="192088" cy="44450"/>
            </a:xfrm>
            <a:custGeom>
              <a:avLst/>
              <a:gdLst>
                <a:gd name="T0" fmla="*/ 863 w 934"/>
                <a:gd name="T1" fmla="*/ 220 h 220"/>
                <a:gd name="T2" fmla="*/ 442 w 934"/>
                <a:gd name="T3" fmla="*/ 40 h 220"/>
                <a:gd name="T4" fmla="*/ 45 w 934"/>
                <a:gd name="T5" fmla="*/ 177 h 220"/>
                <a:gd name="T6" fmla="*/ 0 w 934"/>
                <a:gd name="T7" fmla="*/ 94 h 220"/>
                <a:gd name="T8" fmla="*/ 383 w 934"/>
                <a:gd name="T9" fmla="*/ 0 h 220"/>
                <a:gd name="T10" fmla="*/ 934 w 934"/>
                <a:gd name="T11" fmla="*/ 206 h 220"/>
                <a:gd name="T12" fmla="*/ 863 w 934"/>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934" h="220">
                  <a:moveTo>
                    <a:pt x="863" y="220"/>
                  </a:moveTo>
                  <a:cubicBezTo>
                    <a:pt x="835" y="190"/>
                    <a:pt x="673" y="53"/>
                    <a:pt x="442" y="40"/>
                  </a:cubicBezTo>
                  <a:cubicBezTo>
                    <a:pt x="210" y="28"/>
                    <a:pt x="76" y="150"/>
                    <a:pt x="45" y="177"/>
                  </a:cubicBezTo>
                  <a:cubicBezTo>
                    <a:pt x="30" y="149"/>
                    <a:pt x="15" y="121"/>
                    <a:pt x="0" y="94"/>
                  </a:cubicBezTo>
                  <a:cubicBezTo>
                    <a:pt x="73" y="56"/>
                    <a:pt x="208" y="0"/>
                    <a:pt x="383" y="0"/>
                  </a:cubicBezTo>
                  <a:cubicBezTo>
                    <a:pt x="675" y="0"/>
                    <a:pt x="875" y="156"/>
                    <a:pt x="934" y="206"/>
                  </a:cubicBezTo>
                  <a:cubicBezTo>
                    <a:pt x="911" y="211"/>
                    <a:pt x="887" y="215"/>
                    <a:pt x="863" y="220"/>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900">
              <a:extLst>
                <a:ext uri="{FF2B5EF4-FFF2-40B4-BE49-F238E27FC236}">
                  <a16:creationId xmlns:a16="http://schemas.microsoft.com/office/drawing/2014/main" id="{C31F5F75-CCF2-47B6-ABA6-82559DA09CC7}"/>
                </a:ext>
              </a:extLst>
            </p:cNvPr>
            <p:cNvSpPr>
              <a:spLocks/>
            </p:cNvSpPr>
            <p:nvPr/>
          </p:nvSpPr>
          <p:spPr bwMode="auto">
            <a:xfrm>
              <a:off x="3224213" y="3779838"/>
              <a:ext cx="144463" cy="39688"/>
            </a:xfrm>
            <a:custGeom>
              <a:avLst/>
              <a:gdLst>
                <a:gd name="T0" fmla="*/ 55 w 703"/>
                <a:gd name="T1" fmla="*/ 0 h 190"/>
                <a:gd name="T2" fmla="*/ 367 w 703"/>
                <a:gd name="T3" fmla="*/ 151 h 190"/>
                <a:gd name="T4" fmla="*/ 672 w 703"/>
                <a:gd name="T5" fmla="*/ 62 h 190"/>
                <a:gd name="T6" fmla="*/ 703 w 703"/>
                <a:gd name="T7" fmla="*/ 127 h 190"/>
                <a:gd name="T8" fmla="*/ 410 w 703"/>
                <a:gd name="T9" fmla="*/ 184 h 190"/>
                <a:gd name="T10" fmla="*/ 0 w 703"/>
                <a:gd name="T11" fmla="*/ 7 h 190"/>
                <a:gd name="T12" fmla="*/ 55 w 703"/>
                <a:gd name="T13" fmla="*/ 0 h 190"/>
              </a:gdLst>
              <a:ahLst/>
              <a:cxnLst>
                <a:cxn ang="0">
                  <a:pos x="T0" y="T1"/>
                </a:cxn>
                <a:cxn ang="0">
                  <a:pos x="T2" y="T3"/>
                </a:cxn>
                <a:cxn ang="0">
                  <a:pos x="T4" y="T5"/>
                </a:cxn>
                <a:cxn ang="0">
                  <a:pos x="T6" y="T7"/>
                </a:cxn>
                <a:cxn ang="0">
                  <a:pos x="T8" y="T9"/>
                </a:cxn>
                <a:cxn ang="0">
                  <a:pos x="T10" y="T11"/>
                </a:cxn>
                <a:cxn ang="0">
                  <a:pos x="T12" y="T13"/>
                </a:cxn>
              </a:cxnLst>
              <a:rect l="0" t="0" r="r" b="b"/>
              <a:pathLst>
                <a:path w="703" h="190">
                  <a:moveTo>
                    <a:pt x="55" y="0"/>
                  </a:moveTo>
                  <a:cubicBezTo>
                    <a:pt x="75" y="23"/>
                    <a:pt x="192" y="133"/>
                    <a:pt x="367" y="151"/>
                  </a:cubicBezTo>
                  <a:cubicBezTo>
                    <a:pt x="542" y="169"/>
                    <a:pt x="648" y="81"/>
                    <a:pt x="672" y="62"/>
                  </a:cubicBezTo>
                  <a:cubicBezTo>
                    <a:pt x="682" y="84"/>
                    <a:pt x="693" y="105"/>
                    <a:pt x="703" y="127"/>
                  </a:cubicBezTo>
                  <a:cubicBezTo>
                    <a:pt x="647" y="152"/>
                    <a:pt x="543" y="190"/>
                    <a:pt x="410" y="184"/>
                  </a:cubicBezTo>
                  <a:cubicBezTo>
                    <a:pt x="189" y="173"/>
                    <a:pt x="43" y="47"/>
                    <a:pt x="0" y="7"/>
                  </a:cubicBezTo>
                  <a:cubicBezTo>
                    <a:pt x="18" y="5"/>
                    <a:pt x="36" y="2"/>
                    <a:pt x="55" y="0"/>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901">
              <a:extLst>
                <a:ext uri="{FF2B5EF4-FFF2-40B4-BE49-F238E27FC236}">
                  <a16:creationId xmlns:a16="http://schemas.microsoft.com/office/drawing/2014/main" id="{E47CC11F-D97B-410B-AAC1-B1BB6E14DA62}"/>
                </a:ext>
              </a:extLst>
            </p:cNvPr>
            <p:cNvSpPr>
              <a:spLocks/>
            </p:cNvSpPr>
            <p:nvPr/>
          </p:nvSpPr>
          <p:spPr bwMode="auto">
            <a:xfrm>
              <a:off x="2906713" y="3975101"/>
              <a:ext cx="142875" cy="60325"/>
            </a:xfrm>
            <a:custGeom>
              <a:avLst/>
              <a:gdLst>
                <a:gd name="T0" fmla="*/ 48 w 696"/>
                <a:gd name="T1" fmla="*/ 179 h 288"/>
                <a:gd name="T2" fmla="*/ 394 w 696"/>
                <a:gd name="T3" fmla="*/ 199 h 288"/>
                <a:gd name="T4" fmla="*/ 642 w 696"/>
                <a:gd name="T5" fmla="*/ 0 h 288"/>
                <a:gd name="T6" fmla="*/ 696 w 696"/>
                <a:gd name="T7" fmla="*/ 48 h 288"/>
                <a:gd name="T8" fmla="*/ 447 w 696"/>
                <a:gd name="T9" fmla="*/ 213 h 288"/>
                <a:gd name="T10" fmla="*/ 0 w 696"/>
                <a:gd name="T11" fmla="*/ 207 h 288"/>
                <a:gd name="T12" fmla="*/ 48 w 696"/>
                <a:gd name="T13" fmla="*/ 179 h 288"/>
              </a:gdLst>
              <a:ahLst/>
              <a:cxnLst>
                <a:cxn ang="0">
                  <a:pos x="T0" y="T1"/>
                </a:cxn>
                <a:cxn ang="0">
                  <a:pos x="T2" y="T3"/>
                </a:cxn>
                <a:cxn ang="0">
                  <a:pos x="T4" y="T5"/>
                </a:cxn>
                <a:cxn ang="0">
                  <a:pos x="T6" y="T7"/>
                </a:cxn>
                <a:cxn ang="0">
                  <a:pos x="T8" y="T9"/>
                </a:cxn>
                <a:cxn ang="0">
                  <a:pos x="T10" y="T11"/>
                </a:cxn>
                <a:cxn ang="0">
                  <a:pos x="T12" y="T13"/>
                </a:cxn>
              </a:cxnLst>
              <a:rect l="0" t="0" r="r" b="b"/>
              <a:pathLst>
                <a:path w="696" h="288">
                  <a:moveTo>
                    <a:pt x="48" y="179"/>
                  </a:moveTo>
                  <a:cubicBezTo>
                    <a:pt x="76" y="193"/>
                    <a:pt x="226" y="250"/>
                    <a:pt x="394" y="199"/>
                  </a:cubicBezTo>
                  <a:cubicBezTo>
                    <a:pt x="563" y="149"/>
                    <a:pt x="627" y="27"/>
                    <a:pt x="642" y="0"/>
                  </a:cubicBezTo>
                  <a:cubicBezTo>
                    <a:pt x="660" y="16"/>
                    <a:pt x="678" y="32"/>
                    <a:pt x="696" y="48"/>
                  </a:cubicBezTo>
                  <a:cubicBezTo>
                    <a:pt x="653" y="94"/>
                    <a:pt x="572" y="168"/>
                    <a:pt x="447" y="213"/>
                  </a:cubicBezTo>
                  <a:cubicBezTo>
                    <a:pt x="239" y="288"/>
                    <a:pt x="56" y="228"/>
                    <a:pt x="0" y="207"/>
                  </a:cubicBezTo>
                  <a:cubicBezTo>
                    <a:pt x="16" y="198"/>
                    <a:pt x="32" y="189"/>
                    <a:pt x="48" y="179"/>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902">
              <a:extLst>
                <a:ext uri="{FF2B5EF4-FFF2-40B4-BE49-F238E27FC236}">
                  <a16:creationId xmlns:a16="http://schemas.microsoft.com/office/drawing/2014/main" id="{C150575A-26F7-4BD2-B56C-5266874338D7}"/>
                </a:ext>
              </a:extLst>
            </p:cNvPr>
            <p:cNvSpPr>
              <a:spLocks/>
            </p:cNvSpPr>
            <p:nvPr/>
          </p:nvSpPr>
          <p:spPr bwMode="auto">
            <a:xfrm>
              <a:off x="3252788" y="2863851"/>
              <a:ext cx="554038" cy="395288"/>
            </a:xfrm>
            <a:custGeom>
              <a:avLst/>
              <a:gdLst>
                <a:gd name="T0" fmla="*/ 2681 w 2694"/>
                <a:gd name="T1" fmla="*/ 436 h 1917"/>
                <a:gd name="T2" fmla="*/ 2326 w 2694"/>
                <a:gd name="T3" fmla="*/ 1484 h 1917"/>
                <a:gd name="T4" fmla="*/ 2268 w 2694"/>
                <a:gd name="T5" fmla="*/ 1547 h 1917"/>
                <a:gd name="T6" fmla="*/ 1324 w 2694"/>
                <a:gd name="T7" fmla="*/ 1893 h 1917"/>
                <a:gd name="T8" fmla="*/ 0 w 2694"/>
                <a:gd name="T9" fmla="*/ 0 h 1917"/>
                <a:gd name="T10" fmla="*/ 447 w 2694"/>
                <a:gd name="T11" fmla="*/ 55 h 1917"/>
                <a:gd name="T12" fmla="*/ 1316 w 2694"/>
                <a:gd name="T13" fmla="*/ 104 h 1917"/>
                <a:gd name="T14" fmla="*/ 2678 w 2694"/>
                <a:gd name="T15" fmla="*/ 30 h 1917"/>
                <a:gd name="T16" fmla="*/ 2681 w 2694"/>
                <a:gd name="T17" fmla="*/ 436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4" h="1917">
                  <a:moveTo>
                    <a:pt x="2681" y="436"/>
                  </a:moveTo>
                  <a:cubicBezTo>
                    <a:pt x="2652" y="807"/>
                    <a:pt x="2571" y="1196"/>
                    <a:pt x="2326" y="1484"/>
                  </a:cubicBezTo>
                  <a:cubicBezTo>
                    <a:pt x="2307" y="1506"/>
                    <a:pt x="2288" y="1527"/>
                    <a:pt x="2268" y="1547"/>
                  </a:cubicBezTo>
                  <a:cubicBezTo>
                    <a:pt x="2021" y="1797"/>
                    <a:pt x="1672" y="1917"/>
                    <a:pt x="1324" y="1893"/>
                  </a:cubicBezTo>
                  <a:cubicBezTo>
                    <a:pt x="307" y="1823"/>
                    <a:pt x="22" y="1100"/>
                    <a:pt x="0" y="0"/>
                  </a:cubicBezTo>
                  <a:cubicBezTo>
                    <a:pt x="141" y="21"/>
                    <a:pt x="291" y="39"/>
                    <a:pt x="447" y="55"/>
                  </a:cubicBezTo>
                  <a:cubicBezTo>
                    <a:pt x="716" y="82"/>
                    <a:pt x="1007" y="100"/>
                    <a:pt x="1316" y="104"/>
                  </a:cubicBezTo>
                  <a:cubicBezTo>
                    <a:pt x="1823" y="111"/>
                    <a:pt x="2280" y="79"/>
                    <a:pt x="2678" y="30"/>
                  </a:cubicBezTo>
                  <a:cubicBezTo>
                    <a:pt x="2694" y="28"/>
                    <a:pt x="2683" y="402"/>
                    <a:pt x="2681" y="436"/>
                  </a:cubicBezTo>
                  <a:close/>
                </a:path>
              </a:pathLst>
            </a:custGeom>
            <a:solidFill>
              <a:srgbClr val="FFDA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903">
              <a:extLst>
                <a:ext uri="{FF2B5EF4-FFF2-40B4-BE49-F238E27FC236}">
                  <a16:creationId xmlns:a16="http://schemas.microsoft.com/office/drawing/2014/main" id="{56FBF72F-B00D-4688-88D7-202256BFA2E5}"/>
                </a:ext>
              </a:extLst>
            </p:cNvPr>
            <p:cNvSpPr>
              <a:spLocks/>
            </p:cNvSpPr>
            <p:nvPr/>
          </p:nvSpPr>
          <p:spPr bwMode="auto">
            <a:xfrm>
              <a:off x="3224213" y="2835276"/>
              <a:ext cx="617538" cy="88900"/>
            </a:xfrm>
            <a:custGeom>
              <a:avLst/>
              <a:gdLst>
                <a:gd name="T0" fmla="*/ 2966 w 3000"/>
                <a:gd name="T1" fmla="*/ 276 h 430"/>
                <a:gd name="T2" fmla="*/ 2255 w 3000"/>
                <a:gd name="T3" fmla="*/ 391 h 430"/>
                <a:gd name="T4" fmla="*/ 1460 w 3000"/>
                <a:gd name="T5" fmla="*/ 424 h 430"/>
                <a:gd name="T6" fmla="*/ 751 w 3000"/>
                <a:gd name="T7" fmla="*/ 370 h 430"/>
                <a:gd name="T8" fmla="*/ 52 w 3000"/>
                <a:gd name="T9" fmla="*/ 238 h 430"/>
                <a:gd name="T10" fmla="*/ 35 w 3000"/>
                <a:gd name="T11" fmla="*/ 51 h 430"/>
                <a:gd name="T12" fmla="*/ 108 w 3000"/>
                <a:gd name="T13" fmla="*/ 0 h 430"/>
                <a:gd name="T14" fmla="*/ 763 w 3000"/>
                <a:gd name="T15" fmla="*/ 119 h 430"/>
                <a:gd name="T16" fmla="*/ 1485 w 3000"/>
                <a:gd name="T17" fmla="*/ 176 h 430"/>
                <a:gd name="T18" fmla="*/ 2183 w 3000"/>
                <a:gd name="T19" fmla="*/ 156 h 430"/>
                <a:gd name="T20" fmla="*/ 2889 w 3000"/>
                <a:gd name="T21" fmla="*/ 62 h 430"/>
                <a:gd name="T22" fmla="*/ 2970 w 3000"/>
                <a:gd name="T23" fmla="*/ 141 h 430"/>
                <a:gd name="T24" fmla="*/ 2966 w 3000"/>
                <a:gd name="T25" fmla="*/ 27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0" h="430">
                  <a:moveTo>
                    <a:pt x="2966" y="276"/>
                  </a:moveTo>
                  <a:cubicBezTo>
                    <a:pt x="2762" y="321"/>
                    <a:pt x="2524" y="363"/>
                    <a:pt x="2255" y="391"/>
                  </a:cubicBezTo>
                  <a:cubicBezTo>
                    <a:pt x="2013" y="416"/>
                    <a:pt x="1747" y="430"/>
                    <a:pt x="1460" y="424"/>
                  </a:cubicBezTo>
                  <a:cubicBezTo>
                    <a:pt x="1206" y="419"/>
                    <a:pt x="969" y="399"/>
                    <a:pt x="751" y="370"/>
                  </a:cubicBezTo>
                  <a:cubicBezTo>
                    <a:pt x="488" y="335"/>
                    <a:pt x="254" y="288"/>
                    <a:pt x="52" y="238"/>
                  </a:cubicBezTo>
                  <a:cubicBezTo>
                    <a:pt x="6" y="177"/>
                    <a:pt x="0" y="102"/>
                    <a:pt x="35" y="51"/>
                  </a:cubicBezTo>
                  <a:cubicBezTo>
                    <a:pt x="57" y="19"/>
                    <a:pt x="91" y="5"/>
                    <a:pt x="108" y="0"/>
                  </a:cubicBezTo>
                  <a:cubicBezTo>
                    <a:pt x="300" y="45"/>
                    <a:pt x="519" y="87"/>
                    <a:pt x="763" y="119"/>
                  </a:cubicBezTo>
                  <a:cubicBezTo>
                    <a:pt x="984" y="149"/>
                    <a:pt x="1226" y="169"/>
                    <a:pt x="1485" y="176"/>
                  </a:cubicBezTo>
                  <a:cubicBezTo>
                    <a:pt x="1734" y="182"/>
                    <a:pt x="1968" y="173"/>
                    <a:pt x="2183" y="156"/>
                  </a:cubicBezTo>
                  <a:cubicBezTo>
                    <a:pt x="2447" y="135"/>
                    <a:pt x="2683" y="100"/>
                    <a:pt x="2889" y="62"/>
                  </a:cubicBezTo>
                  <a:cubicBezTo>
                    <a:pt x="2901" y="67"/>
                    <a:pt x="2946" y="89"/>
                    <a:pt x="2970" y="141"/>
                  </a:cubicBezTo>
                  <a:cubicBezTo>
                    <a:pt x="3000" y="207"/>
                    <a:pt x="2971" y="267"/>
                    <a:pt x="2966" y="276"/>
                  </a:cubicBezTo>
                  <a:close/>
                </a:path>
              </a:pathLst>
            </a:custGeom>
            <a:solidFill>
              <a:srgbClr val="D1A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904">
              <a:extLst>
                <a:ext uri="{FF2B5EF4-FFF2-40B4-BE49-F238E27FC236}">
                  <a16:creationId xmlns:a16="http://schemas.microsoft.com/office/drawing/2014/main" id="{5C004F10-C53D-4823-82D7-9759CF23A9D0}"/>
                </a:ext>
              </a:extLst>
            </p:cNvPr>
            <p:cNvSpPr>
              <a:spLocks/>
            </p:cNvSpPr>
            <p:nvPr/>
          </p:nvSpPr>
          <p:spPr bwMode="auto">
            <a:xfrm>
              <a:off x="3252788" y="2889251"/>
              <a:ext cx="477838" cy="365125"/>
            </a:xfrm>
            <a:custGeom>
              <a:avLst/>
              <a:gdLst>
                <a:gd name="T0" fmla="*/ 1408 w 2323"/>
                <a:gd name="T1" fmla="*/ 1777 h 1777"/>
                <a:gd name="T2" fmla="*/ 1321 w 2323"/>
                <a:gd name="T3" fmla="*/ 1774 h 1777"/>
                <a:gd name="T4" fmla="*/ 0 w 2323"/>
                <a:gd name="T5" fmla="*/ 0 h 1777"/>
                <a:gd name="T6" fmla="*/ 477 w 2323"/>
                <a:gd name="T7" fmla="*/ 92 h 1777"/>
                <a:gd name="T8" fmla="*/ 780 w 2323"/>
                <a:gd name="T9" fmla="*/ 710 h 1777"/>
                <a:gd name="T10" fmla="*/ 2257 w 2323"/>
                <a:gd name="T11" fmla="*/ 1366 h 1777"/>
                <a:gd name="T12" fmla="*/ 2323 w 2323"/>
                <a:gd name="T13" fmla="*/ 1365 h 1777"/>
                <a:gd name="T14" fmla="*/ 2265 w 2323"/>
                <a:gd name="T15" fmla="*/ 1428 h 1777"/>
                <a:gd name="T16" fmla="*/ 1408 w 2323"/>
                <a:gd name="T17" fmla="*/ 1777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3" h="1777">
                  <a:moveTo>
                    <a:pt x="1408" y="1777"/>
                  </a:moveTo>
                  <a:cubicBezTo>
                    <a:pt x="1379" y="1777"/>
                    <a:pt x="1350" y="1776"/>
                    <a:pt x="1321" y="1774"/>
                  </a:cubicBezTo>
                  <a:cubicBezTo>
                    <a:pt x="341" y="1707"/>
                    <a:pt x="41" y="1033"/>
                    <a:pt x="0" y="0"/>
                  </a:cubicBezTo>
                  <a:cubicBezTo>
                    <a:pt x="145" y="34"/>
                    <a:pt x="304" y="65"/>
                    <a:pt x="477" y="92"/>
                  </a:cubicBezTo>
                  <a:cubicBezTo>
                    <a:pt x="526" y="285"/>
                    <a:pt x="616" y="505"/>
                    <a:pt x="780" y="710"/>
                  </a:cubicBezTo>
                  <a:cubicBezTo>
                    <a:pt x="1117" y="1134"/>
                    <a:pt x="1661" y="1366"/>
                    <a:pt x="2257" y="1366"/>
                  </a:cubicBezTo>
                  <a:cubicBezTo>
                    <a:pt x="2279" y="1366"/>
                    <a:pt x="2301" y="1366"/>
                    <a:pt x="2323" y="1365"/>
                  </a:cubicBezTo>
                  <a:cubicBezTo>
                    <a:pt x="2304" y="1387"/>
                    <a:pt x="2285" y="1408"/>
                    <a:pt x="2265" y="1428"/>
                  </a:cubicBezTo>
                  <a:cubicBezTo>
                    <a:pt x="2038" y="1657"/>
                    <a:pt x="1727" y="1777"/>
                    <a:pt x="1408" y="1777"/>
                  </a:cubicBezTo>
                </a:path>
              </a:pathLst>
            </a:custGeom>
            <a:solidFill>
              <a:srgbClr val="F1C8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905">
              <a:extLst>
                <a:ext uri="{FF2B5EF4-FFF2-40B4-BE49-F238E27FC236}">
                  <a16:creationId xmlns:a16="http://schemas.microsoft.com/office/drawing/2014/main" id="{04B542AA-AC2A-4017-9A21-133F369FBB99}"/>
                </a:ext>
              </a:extLst>
            </p:cNvPr>
            <p:cNvSpPr>
              <a:spLocks/>
            </p:cNvSpPr>
            <p:nvPr/>
          </p:nvSpPr>
          <p:spPr bwMode="auto">
            <a:xfrm>
              <a:off x="3252788" y="2863851"/>
              <a:ext cx="98425" cy="44450"/>
            </a:xfrm>
            <a:custGeom>
              <a:avLst/>
              <a:gdLst>
                <a:gd name="T0" fmla="*/ 480 w 480"/>
                <a:gd name="T1" fmla="*/ 211 h 211"/>
                <a:gd name="T2" fmla="*/ 3 w 480"/>
                <a:gd name="T3" fmla="*/ 119 h 211"/>
                <a:gd name="T4" fmla="*/ 3 w 480"/>
                <a:gd name="T5" fmla="*/ 119 h 211"/>
                <a:gd name="T6" fmla="*/ 0 w 480"/>
                <a:gd name="T7" fmla="*/ 0 h 211"/>
                <a:gd name="T8" fmla="*/ 447 w 480"/>
                <a:gd name="T9" fmla="*/ 55 h 211"/>
                <a:gd name="T10" fmla="*/ 480 w 480"/>
                <a:gd name="T11" fmla="*/ 211 h 211"/>
              </a:gdLst>
              <a:ahLst/>
              <a:cxnLst>
                <a:cxn ang="0">
                  <a:pos x="T0" y="T1"/>
                </a:cxn>
                <a:cxn ang="0">
                  <a:pos x="T2" y="T3"/>
                </a:cxn>
                <a:cxn ang="0">
                  <a:pos x="T4" y="T5"/>
                </a:cxn>
                <a:cxn ang="0">
                  <a:pos x="T6" y="T7"/>
                </a:cxn>
                <a:cxn ang="0">
                  <a:pos x="T8" y="T9"/>
                </a:cxn>
                <a:cxn ang="0">
                  <a:pos x="T10" y="T11"/>
                </a:cxn>
              </a:cxnLst>
              <a:rect l="0" t="0" r="r" b="b"/>
              <a:pathLst>
                <a:path w="480" h="211">
                  <a:moveTo>
                    <a:pt x="480" y="211"/>
                  </a:moveTo>
                  <a:cubicBezTo>
                    <a:pt x="307" y="184"/>
                    <a:pt x="148" y="153"/>
                    <a:pt x="3" y="119"/>
                  </a:cubicBezTo>
                  <a:lnTo>
                    <a:pt x="3" y="119"/>
                  </a:lnTo>
                  <a:cubicBezTo>
                    <a:pt x="2" y="80"/>
                    <a:pt x="1" y="40"/>
                    <a:pt x="0" y="0"/>
                  </a:cubicBezTo>
                  <a:cubicBezTo>
                    <a:pt x="141" y="21"/>
                    <a:pt x="291" y="39"/>
                    <a:pt x="447" y="55"/>
                  </a:cubicBezTo>
                  <a:cubicBezTo>
                    <a:pt x="455" y="104"/>
                    <a:pt x="466" y="157"/>
                    <a:pt x="480" y="211"/>
                  </a:cubicBezTo>
                </a:path>
              </a:pathLst>
            </a:custGeom>
            <a:solidFill>
              <a:srgbClr val="D1A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906">
              <a:extLst>
                <a:ext uri="{FF2B5EF4-FFF2-40B4-BE49-F238E27FC236}">
                  <a16:creationId xmlns:a16="http://schemas.microsoft.com/office/drawing/2014/main" id="{234FBC52-303C-49CA-B342-DD4473E4CD52}"/>
                </a:ext>
              </a:extLst>
            </p:cNvPr>
            <p:cNvSpPr>
              <a:spLocks/>
            </p:cNvSpPr>
            <p:nvPr/>
          </p:nvSpPr>
          <p:spPr bwMode="auto">
            <a:xfrm>
              <a:off x="3224213" y="2835276"/>
              <a:ext cx="155575" cy="76200"/>
            </a:xfrm>
            <a:custGeom>
              <a:avLst/>
              <a:gdLst>
                <a:gd name="T0" fmla="*/ 732 w 754"/>
                <a:gd name="T1" fmla="*/ 268 h 370"/>
                <a:gd name="T2" fmla="*/ 743 w 754"/>
                <a:gd name="T3" fmla="*/ 370 h 370"/>
                <a:gd name="T4" fmla="*/ 52 w 754"/>
                <a:gd name="T5" fmla="*/ 238 h 370"/>
                <a:gd name="T6" fmla="*/ 34 w 754"/>
                <a:gd name="T7" fmla="*/ 51 h 370"/>
                <a:gd name="T8" fmla="*/ 107 w 754"/>
                <a:gd name="T9" fmla="*/ 0 h 370"/>
                <a:gd name="T10" fmla="*/ 754 w 754"/>
                <a:gd name="T11" fmla="*/ 119 h 370"/>
                <a:gd name="T12" fmla="*/ 732 w 754"/>
                <a:gd name="T13" fmla="*/ 268 h 370"/>
              </a:gdLst>
              <a:ahLst/>
              <a:cxnLst>
                <a:cxn ang="0">
                  <a:pos x="T0" y="T1"/>
                </a:cxn>
                <a:cxn ang="0">
                  <a:pos x="T2" y="T3"/>
                </a:cxn>
                <a:cxn ang="0">
                  <a:pos x="T4" y="T5"/>
                </a:cxn>
                <a:cxn ang="0">
                  <a:pos x="T6" y="T7"/>
                </a:cxn>
                <a:cxn ang="0">
                  <a:pos x="T8" y="T9"/>
                </a:cxn>
                <a:cxn ang="0">
                  <a:pos x="T10" y="T11"/>
                </a:cxn>
                <a:cxn ang="0">
                  <a:pos x="T12" y="T13"/>
                </a:cxn>
              </a:cxnLst>
              <a:rect l="0" t="0" r="r" b="b"/>
              <a:pathLst>
                <a:path w="754" h="370">
                  <a:moveTo>
                    <a:pt x="732" y="268"/>
                  </a:moveTo>
                  <a:cubicBezTo>
                    <a:pt x="732" y="305"/>
                    <a:pt x="736" y="339"/>
                    <a:pt x="743" y="370"/>
                  </a:cubicBezTo>
                  <a:cubicBezTo>
                    <a:pt x="483" y="335"/>
                    <a:pt x="251" y="288"/>
                    <a:pt x="52" y="238"/>
                  </a:cubicBezTo>
                  <a:cubicBezTo>
                    <a:pt x="6" y="177"/>
                    <a:pt x="0" y="102"/>
                    <a:pt x="34" y="51"/>
                  </a:cubicBezTo>
                  <a:cubicBezTo>
                    <a:pt x="57" y="19"/>
                    <a:pt x="90" y="5"/>
                    <a:pt x="107" y="0"/>
                  </a:cubicBezTo>
                  <a:cubicBezTo>
                    <a:pt x="297" y="45"/>
                    <a:pt x="513" y="87"/>
                    <a:pt x="754" y="119"/>
                  </a:cubicBezTo>
                  <a:cubicBezTo>
                    <a:pt x="741" y="162"/>
                    <a:pt x="732" y="212"/>
                    <a:pt x="732" y="268"/>
                  </a:cubicBezTo>
                  <a:close/>
                </a:path>
              </a:pathLst>
            </a:custGeom>
            <a:solidFill>
              <a:srgbClr val="B28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907">
              <a:extLst>
                <a:ext uri="{FF2B5EF4-FFF2-40B4-BE49-F238E27FC236}">
                  <a16:creationId xmlns:a16="http://schemas.microsoft.com/office/drawing/2014/main" id="{20EC92C2-21E5-4BAC-B8DF-DEE81FD58CBE}"/>
                </a:ext>
              </a:extLst>
            </p:cNvPr>
            <p:cNvSpPr>
              <a:spLocks/>
            </p:cNvSpPr>
            <p:nvPr/>
          </p:nvSpPr>
          <p:spPr bwMode="auto">
            <a:xfrm>
              <a:off x="3668713" y="2847976"/>
              <a:ext cx="173038" cy="68263"/>
            </a:xfrm>
            <a:custGeom>
              <a:avLst/>
              <a:gdLst>
                <a:gd name="T0" fmla="*/ 803 w 837"/>
                <a:gd name="T1" fmla="*/ 214 h 329"/>
                <a:gd name="T2" fmla="*/ 74 w 837"/>
                <a:gd name="T3" fmla="*/ 329 h 329"/>
                <a:gd name="T4" fmla="*/ 61 w 837"/>
                <a:gd name="T5" fmla="*/ 201 h 329"/>
                <a:gd name="T6" fmla="*/ 0 w 837"/>
                <a:gd name="T7" fmla="*/ 94 h 329"/>
                <a:gd name="T8" fmla="*/ 723 w 837"/>
                <a:gd name="T9" fmla="*/ 0 h 329"/>
                <a:gd name="T10" fmla="*/ 806 w 837"/>
                <a:gd name="T11" fmla="*/ 79 h 329"/>
                <a:gd name="T12" fmla="*/ 803 w 837"/>
                <a:gd name="T13" fmla="*/ 214 h 329"/>
              </a:gdLst>
              <a:ahLst/>
              <a:cxnLst>
                <a:cxn ang="0">
                  <a:pos x="T0" y="T1"/>
                </a:cxn>
                <a:cxn ang="0">
                  <a:pos x="T2" y="T3"/>
                </a:cxn>
                <a:cxn ang="0">
                  <a:pos x="T4" y="T5"/>
                </a:cxn>
                <a:cxn ang="0">
                  <a:pos x="T6" y="T7"/>
                </a:cxn>
                <a:cxn ang="0">
                  <a:pos x="T8" y="T9"/>
                </a:cxn>
                <a:cxn ang="0">
                  <a:pos x="T10" y="T11"/>
                </a:cxn>
                <a:cxn ang="0">
                  <a:pos x="T12" y="T13"/>
                </a:cxn>
              </a:cxnLst>
              <a:rect l="0" t="0" r="r" b="b"/>
              <a:pathLst>
                <a:path w="837" h="329">
                  <a:moveTo>
                    <a:pt x="803" y="214"/>
                  </a:moveTo>
                  <a:cubicBezTo>
                    <a:pt x="594" y="259"/>
                    <a:pt x="349" y="301"/>
                    <a:pt x="74" y="329"/>
                  </a:cubicBezTo>
                  <a:cubicBezTo>
                    <a:pt x="78" y="291"/>
                    <a:pt x="76" y="247"/>
                    <a:pt x="61" y="201"/>
                  </a:cubicBezTo>
                  <a:cubicBezTo>
                    <a:pt x="47" y="157"/>
                    <a:pt x="25" y="122"/>
                    <a:pt x="0" y="94"/>
                  </a:cubicBezTo>
                  <a:cubicBezTo>
                    <a:pt x="270" y="73"/>
                    <a:pt x="513" y="38"/>
                    <a:pt x="723" y="0"/>
                  </a:cubicBezTo>
                  <a:cubicBezTo>
                    <a:pt x="736" y="5"/>
                    <a:pt x="782" y="27"/>
                    <a:pt x="806" y="79"/>
                  </a:cubicBezTo>
                  <a:cubicBezTo>
                    <a:pt x="837" y="145"/>
                    <a:pt x="807" y="205"/>
                    <a:pt x="803" y="214"/>
                  </a:cubicBezTo>
                </a:path>
              </a:pathLst>
            </a:custGeom>
            <a:solidFill>
              <a:srgbClr val="B285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908">
              <a:extLst>
                <a:ext uri="{FF2B5EF4-FFF2-40B4-BE49-F238E27FC236}">
                  <a16:creationId xmlns:a16="http://schemas.microsoft.com/office/drawing/2014/main" id="{F7EF9726-0E07-4B28-84BF-471EF4C98A89}"/>
                </a:ext>
              </a:extLst>
            </p:cNvPr>
            <p:cNvSpPr>
              <a:spLocks/>
            </p:cNvSpPr>
            <p:nvPr/>
          </p:nvSpPr>
          <p:spPr bwMode="auto">
            <a:xfrm>
              <a:off x="2798763" y="3595688"/>
              <a:ext cx="160338" cy="238125"/>
            </a:xfrm>
            <a:custGeom>
              <a:avLst/>
              <a:gdLst>
                <a:gd name="T0" fmla="*/ 760 w 783"/>
                <a:gd name="T1" fmla="*/ 898 h 1164"/>
                <a:gd name="T2" fmla="*/ 535 w 783"/>
                <a:gd name="T3" fmla="*/ 1141 h 1164"/>
                <a:gd name="T4" fmla="*/ 365 w 783"/>
                <a:gd name="T5" fmla="*/ 1086 h 1164"/>
                <a:gd name="T6" fmla="*/ 360 w 783"/>
                <a:gd name="T7" fmla="*/ 1082 h 1164"/>
                <a:gd name="T8" fmla="*/ 189 w 783"/>
                <a:gd name="T9" fmla="*/ 1151 h 1164"/>
                <a:gd name="T10" fmla="*/ 15 w 783"/>
                <a:gd name="T11" fmla="*/ 884 h 1164"/>
                <a:gd name="T12" fmla="*/ 213 w 783"/>
                <a:gd name="T13" fmla="*/ 405 h 1164"/>
                <a:gd name="T14" fmla="*/ 348 w 783"/>
                <a:gd name="T15" fmla="*/ 30 h 1164"/>
                <a:gd name="T16" fmla="*/ 355 w 783"/>
                <a:gd name="T17" fmla="*/ 0 h 1164"/>
                <a:gd name="T18" fmla="*/ 613 w 783"/>
                <a:gd name="T19" fmla="*/ 488 h 1164"/>
                <a:gd name="T20" fmla="*/ 760 w 783"/>
                <a:gd name="T21" fmla="*/ 898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3" h="1164">
                  <a:moveTo>
                    <a:pt x="760" y="898"/>
                  </a:moveTo>
                  <a:cubicBezTo>
                    <a:pt x="740" y="997"/>
                    <a:pt x="660" y="1129"/>
                    <a:pt x="535" y="1141"/>
                  </a:cubicBezTo>
                  <a:cubicBezTo>
                    <a:pt x="456" y="1149"/>
                    <a:pt x="393" y="1108"/>
                    <a:pt x="365" y="1086"/>
                  </a:cubicBezTo>
                  <a:cubicBezTo>
                    <a:pt x="363" y="1084"/>
                    <a:pt x="361" y="1083"/>
                    <a:pt x="360" y="1082"/>
                  </a:cubicBezTo>
                  <a:cubicBezTo>
                    <a:pt x="338" y="1102"/>
                    <a:pt x="268" y="1164"/>
                    <a:pt x="189" y="1151"/>
                  </a:cubicBezTo>
                  <a:cubicBezTo>
                    <a:pt x="82" y="1133"/>
                    <a:pt x="24" y="986"/>
                    <a:pt x="15" y="884"/>
                  </a:cubicBezTo>
                  <a:cubicBezTo>
                    <a:pt x="0" y="726"/>
                    <a:pt x="97" y="647"/>
                    <a:pt x="213" y="405"/>
                  </a:cubicBezTo>
                  <a:cubicBezTo>
                    <a:pt x="278" y="269"/>
                    <a:pt x="320" y="141"/>
                    <a:pt x="348" y="30"/>
                  </a:cubicBezTo>
                  <a:cubicBezTo>
                    <a:pt x="350" y="20"/>
                    <a:pt x="353" y="10"/>
                    <a:pt x="355" y="0"/>
                  </a:cubicBezTo>
                  <a:cubicBezTo>
                    <a:pt x="462" y="211"/>
                    <a:pt x="551" y="377"/>
                    <a:pt x="613" y="488"/>
                  </a:cubicBezTo>
                  <a:cubicBezTo>
                    <a:pt x="731" y="702"/>
                    <a:pt x="783" y="784"/>
                    <a:pt x="760" y="898"/>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910">
              <a:extLst>
                <a:ext uri="{FF2B5EF4-FFF2-40B4-BE49-F238E27FC236}">
                  <a16:creationId xmlns:a16="http://schemas.microsoft.com/office/drawing/2014/main" id="{832CDEEE-6A2B-4C88-9BBA-B65268706AEF}"/>
                </a:ext>
              </a:extLst>
            </p:cNvPr>
            <p:cNvSpPr>
              <a:spLocks/>
            </p:cNvSpPr>
            <p:nvPr/>
          </p:nvSpPr>
          <p:spPr bwMode="auto">
            <a:xfrm>
              <a:off x="3270250" y="3154363"/>
              <a:ext cx="187325" cy="180975"/>
            </a:xfrm>
            <a:custGeom>
              <a:avLst/>
              <a:gdLst>
                <a:gd name="T0" fmla="*/ 738 w 915"/>
                <a:gd name="T1" fmla="*/ 884 h 884"/>
                <a:gd name="T2" fmla="*/ 63 w 915"/>
                <a:gd name="T3" fmla="*/ 566 h 884"/>
                <a:gd name="T4" fmla="*/ 96 w 915"/>
                <a:gd name="T5" fmla="*/ 281 h 884"/>
                <a:gd name="T6" fmla="*/ 359 w 915"/>
                <a:gd name="T7" fmla="*/ 220 h 884"/>
                <a:gd name="T8" fmla="*/ 427 w 915"/>
                <a:gd name="T9" fmla="*/ 61 h 884"/>
                <a:gd name="T10" fmla="*/ 816 w 915"/>
                <a:gd name="T11" fmla="*/ 274 h 884"/>
                <a:gd name="T12" fmla="*/ 738 w 915"/>
                <a:gd name="T13" fmla="*/ 884 h 884"/>
              </a:gdLst>
              <a:ahLst/>
              <a:cxnLst>
                <a:cxn ang="0">
                  <a:pos x="T0" y="T1"/>
                </a:cxn>
                <a:cxn ang="0">
                  <a:pos x="T2" y="T3"/>
                </a:cxn>
                <a:cxn ang="0">
                  <a:pos x="T4" y="T5"/>
                </a:cxn>
                <a:cxn ang="0">
                  <a:pos x="T6" y="T7"/>
                </a:cxn>
                <a:cxn ang="0">
                  <a:pos x="T8" y="T9"/>
                </a:cxn>
                <a:cxn ang="0">
                  <a:pos x="T10" y="T11"/>
                </a:cxn>
                <a:cxn ang="0">
                  <a:pos x="T12" y="T13"/>
                </a:cxn>
              </a:cxnLst>
              <a:rect l="0" t="0" r="r" b="b"/>
              <a:pathLst>
                <a:path w="915" h="884">
                  <a:moveTo>
                    <a:pt x="738" y="884"/>
                  </a:moveTo>
                  <a:cubicBezTo>
                    <a:pt x="400" y="882"/>
                    <a:pt x="130" y="760"/>
                    <a:pt x="63" y="566"/>
                  </a:cubicBezTo>
                  <a:cubicBezTo>
                    <a:pt x="55" y="544"/>
                    <a:pt x="0" y="384"/>
                    <a:pt x="96" y="281"/>
                  </a:cubicBezTo>
                  <a:cubicBezTo>
                    <a:pt x="189" y="181"/>
                    <a:pt x="350" y="218"/>
                    <a:pt x="359" y="220"/>
                  </a:cubicBezTo>
                  <a:cubicBezTo>
                    <a:pt x="366" y="108"/>
                    <a:pt x="407" y="73"/>
                    <a:pt x="427" y="61"/>
                  </a:cubicBezTo>
                  <a:cubicBezTo>
                    <a:pt x="527" y="0"/>
                    <a:pt x="731" y="128"/>
                    <a:pt x="816" y="274"/>
                  </a:cubicBezTo>
                  <a:cubicBezTo>
                    <a:pt x="915" y="444"/>
                    <a:pt x="878" y="680"/>
                    <a:pt x="738" y="884"/>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911">
              <a:extLst>
                <a:ext uri="{FF2B5EF4-FFF2-40B4-BE49-F238E27FC236}">
                  <a16:creationId xmlns:a16="http://schemas.microsoft.com/office/drawing/2014/main" id="{1FB3C670-7A5F-41D4-A0BA-07CDC95BE588}"/>
                </a:ext>
              </a:extLst>
            </p:cNvPr>
            <p:cNvSpPr>
              <a:spLocks/>
            </p:cNvSpPr>
            <p:nvPr/>
          </p:nvSpPr>
          <p:spPr bwMode="auto">
            <a:xfrm>
              <a:off x="3001963" y="2476501"/>
              <a:ext cx="146050" cy="95250"/>
            </a:xfrm>
            <a:custGeom>
              <a:avLst/>
              <a:gdLst>
                <a:gd name="T0" fmla="*/ 63 w 709"/>
                <a:gd name="T1" fmla="*/ 447 h 464"/>
                <a:gd name="T2" fmla="*/ 331 w 709"/>
                <a:gd name="T3" fmla="*/ 134 h 464"/>
                <a:gd name="T4" fmla="*/ 705 w 709"/>
                <a:gd name="T5" fmla="*/ 86 h 464"/>
                <a:gd name="T6" fmla="*/ 709 w 709"/>
                <a:gd name="T7" fmla="*/ 1 h 464"/>
                <a:gd name="T8" fmla="*/ 362 w 709"/>
                <a:gd name="T9" fmla="*/ 78 h 464"/>
                <a:gd name="T10" fmla="*/ 0 w 709"/>
                <a:gd name="T11" fmla="*/ 464 h 464"/>
                <a:gd name="T12" fmla="*/ 63 w 709"/>
                <a:gd name="T13" fmla="*/ 447 h 464"/>
              </a:gdLst>
              <a:ahLst/>
              <a:cxnLst>
                <a:cxn ang="0">
                  <a:pos x="T0" y="T1"/>
                </a:cxn>
                <a:cxn ang="0">
                  <a:pos x="T2" y="T3"/>
                </a:cxn>
                <a:cxn ang="0">
                  <a:pos x="T4" y="T5"/>
                </a:cxn>
                <a:cxn ang="0">
                  <a:pos x="T6" y="T7"/>
                </a:cxn>
                <a:cxn ang="0">
                  <a:pos x="T8" y="T9"/>
                </a:cxn>
                <a:cxn ang="0">
                  <a:pos x="T10" y="T11"/>
                </a:cxn>
                <a:cxn ang="0">
                  <a:pos x="T12" y="T13"/>
                </a:cxn>
              </a:cxnLst>
              <a:rect l="0" t="0" r="r" b="b"/>
              <a:pathLst>
                <a:path w="709" h="464">
                  <a:moveTo>
                    <a:pt x="63" y="447"/>
                  </a:moveTo>
                  <a:cubicBezTo>
                    <a:pt x="74" y="412"/>
                    <a:pt x="149" y="236"/>
                    <a:pt x="331" y="134"/>
                  </a:cubicBezTo>
                  <a:cubicBezTo>
                    <a:pt x="513" y="32"/>
                    <a:pt x="670" y="77"/>
                    <a:pt x="705" y="86"/>
                  </a:cubicBezTo>
                  <a:cubicBezTo>
                    <a:pt x="707" y="58"/>
                    <a:pt x="708" y="29"/>
                    <a:pt x="709" y="1"/>
                  </a:cubicBezTo>
                  <a:cubicBezTo>
                    <a:pt x="635" y="0"/>
                    <a:pt x="504" y="8"/>
                    <a:pt x="362" y="78"/>
                  </a:cubicBezTo>
                  <a:cubicBezTo>
                    <a:pt x="127" y="194"/>
                    <a:pt x="28" y="401"/>
                    <a:pt x="0" y="464"/>
                  </a:cubicBezTo>
                  <a:cubicBezTo>
                    <a:pt x="21" y="459"/>
                    <a:pt x="42" y="453"/>
                    <a:pt x="63" y="447"/>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912">
              <a:extLst>
                <a:ext uri="{FF2B5EF4-FFF2-40B4-BE49-F238E27FC236}">
                  <a16:creationId xmlns:a16="http://schemas.microsoft.com/office/drawing/2014/main" id="{0ECEF64D-6BA5-4F74-A714-97F50ABD8BB9}"/>
                </a:ext>
              </a:extLst>
            </p:cNvPr>
            <p:cNvSpPr>
              <a:spLocks/>
            </p:cNvSpPr>
            <p:nvPr/>
          </p:nvSpPr>
          <p:spPr bwMode="auto">
            <a:xfrm>
              <a:off x="2933700" y="2544763"/>
              <a:ext cx="157163" cy="163513"/>
            </a:xfrm>
            <a:custGeom>
              <a:avLst/>
              <a:gdLst>
                <a:gd name="T0" fmla="*/ 321 w 760"/>
                <a:gd name="T1" fmla="*/ 796 h 798"/>
                <a:gd name="T2" fmla="*/ 319 w 760"/>
                <a:gd name="T3" fmla="*/ 798 h 798"/>
                <a:gd name="T4" fmla="*/ 12 w 760"/>
                <a:gd name="T5" fmla="*/ 337 h 798"/>
                <a:gd name="T6" fmla="*/ 241 w 760"/>
                <a:gd name="T7" fmla="*/ 10 h 798"/>
                <a:gd name="T8" fmla="*/ 359 w 760"/>
                <a:gd name="T9" fmla="*/ 111 h 798"/>
                <a:gd name="T10" fmla="*/ 383 w 760"/>
                <a:gd name="T11" fmla="*/ 93 h 798"/>
                <a:gd name="T12" fmla="*/ 383 w 760"/>
                <a:gd name="T13" fmla="*/ 93 h 798"/>
                <a:gd name="T14" fmla="*/ 596 w 760"/>
                <a:gd name="T15" fmla="*/ 55 h 798"/>
                <a:gd name="T16" fmla="*/ 736 w 760"/>
                <a:gd name="T17" fmla="*/ 271 h 798"/>
                <a:gd name="T18" fmla="*/ 321 w 760"/>
                <a:gd name="T19" fmla="*/ 796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0" h="798">
                  <a:moveTo>
                    <a:pt x="321" y="796"/>
                  </a:moveTo>
                  <a:lnTo>
                    <a:pt x="319" y="798"/>
                  </a:lnTo>
                  <a:cubicBezTo>
                    <a:pt x="124" y="689"/>
                    <a:pt x="0" y="513"/>
                    <a:pt x="12" y="337"/>
                  </a:cubicBezTo>
                  <a:cubicBezTo>
                    <a:pt x="22" y="185"/>
                    <a:pt x="135" y="0"/>
                    <a:pt x="241" y="10"/>
                  </a:cubicBezTo>
                  <a:cubicBezTo>
                    <a:pt x="262" y="12"/>
                    <a:pt x="309" y="23"/>
                    <a:pt x="359" y="111"/>
                  </a:cubicBezTo>
                  <a:cubicBezTo>
                    <a:pt x="361" y="109"/>
                    <a:pt x="369" y="102"/>
                    <a:pt x="383" y="93"/>
                  </a:cubicBezTo>
                  <a:lnTo>
                    <a:pt x="383" y="93"/>
                  </a:lnTo>
                  <a:cubicBezTo>
                    <a:pt x="424" y="66"/>
                    <a:pt x="510" y="22"/>
                    <a:pt x="596" y="55"/>
                  </a:cubicBezTo>
                  <a:cubicBezTo>
                    <a:pt x="714" y="99"/>
                    <a:pt x="734" y="251"/>
                    <a:pt x="736" y="271"/>
                  </a:cubicBezTo>
                  <a:cubicBezTo>
                    <a:pt x="760" y="454"/>
                    <a:pt x="592" y="660"/>
                    <a:pt x="321" y="796"/>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913">
              <a:extLst>
                <a:ext uri="{FF2B5EF4-FFF2-40B4-BE49-F238E27FC236}">
                  <a16:creationId xmlns:a16="http://schemas.microsoft.com/office/drawing/2014/main" id="{CC35F0F2-4E26-46B3-B6A3-1268A76DF82D}"/>
                </a:ext>
              </a:extLst>
            </p:cNvPr>
            <p:cNvSpPr>
              <a:spLocks/>
            </p:cNvSpPr>
            <p:nvPr/>
          </p:nvSpPr>
          <p:spPr bwMode="auto">
            <a:xfrm>
              <a:off x="3121025" y="3946526"/>
              <a:ext cx="280988" cy="206375"/>
            </a:xfrm>
            <a:custGeom>
              <a:avLst/>
              <a:gdLst>
                <a:gd name="T0" fmla="*/ 1371 w 1371"/>
                <a:gd name="T1" fmla="*/ 857 h 1007"/>
                <a:gd name="T2" fmla="*/ 1349 w 1371"/>
                <a:gd name="T3" fmla="*/ 864 h 1007"/>
                <a:gd name="T4" fmla="*/ 948 w 1371"/>
                <a:gd name="T5" fmla="*/ 940 h 1007"/>
                <a:gd name="T6" fmla="*/ 41 w 1371"/>
                <a:gd name="T7" fmla="*/ 728 h 1007"/>
                <a:gd name="T8" fmla="*/ 83 w 1371"/>
                <a:gd name="T9" fmla="*/ 397 h 1007"/>
                <a:gd name="T10" fmla="*/ 178 w 1371"/>
                <a:gd name="T11" fmla="*/ 329 h 1007"/>
                <a:gd name="T12" fmla="*/ 193 w 1371"/>
                <a:gd name="T13" fmla="*/ 323 h 1007"/>
                <a:gd name="T14" fmla="*/ 138 w 1371"/>
                <a:gd name="T15" fmla="*/ 139 h 1007"/>
                <a:gd name="T16" fmla="*/ 483 w 1371"/>
                <a:gd name="T17" fmla="*/ 24 h 1007"/>
                <a:gd name="T18" fmla="*/ 1063 w 1371"/>
                <a:gd name="T19" fmla="*/ 572 h 1007"/>
                <a:gd name="T20" fmla="*/ 1371 w 1371"/>
                <a:gd name="T21" fmla="*/ 85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1" h="1007">
                  <a:moveTo>
                    <a:pt x="1371" y="857"/>
                  </a:moveTo>
                  <a:cubicBezTo>
                    <a:pt x="1364" y="859"/>
                    <a:pt x="1356" y="861"/>
                    <a:pt x="1349" y="864"/>
                  </a:cubicBezTo>
                  <a:cubicBezTo>
                    <a:pt x="1252" y="892"/>
                    <a:pt x="1115" y="925"/>
                    <a:pt x="948" y="940"/>
                  </a:cubicBezTo>
                  <a:cubicBezTo>
                    <a:pt x="821" y="951"/>
                    <a:pt x="169" y="1007"/>
                    <a:pt x="41" y="728"/>
                  </a:cubicBezTo>
                  <a:cubicBezTo>
                    <a:pt x="0" y="638"/>
                    <a:pt x="2" y="490"/>
                    <a:pt x="83" y="397"/>
                  </a:cubicBezTo>
                  <a:cubicBezTo>
                    <a:pt x="113" y="362"/>
                    <a:pt x="149" y="341"/>
                    <a:pt x="178" y="329"/>
                  </a:cubicBezTo>
                  <a:cubicBezTo>
                    <a:pt x="183" y="327"/>
                    <a:pt x="188" y="325"/>
                    <a:pt x="193" y="323"/>
                  </a:cubicBezTo>
                  <a:cubicBezTo>
                    <a:pt x="168" y="291"/>
                    <a:pt x="113" y="210"/>
                    <a:pt x="138" y="139"/>
                  </a:cubicBezTo>
                  <a:cubicBezTo>
                    <a:pt x="173" y="38"/>
                    <a:pt x="351" y="0"/>
                    <a:pt x="483" y="24"/>
                  </a:cubicBezTo>
                  <a:cubicBezTo>
                    <a:pt x="691" y="62"/>
                    <a:pt x="754" y="250"/>
                    <a:pt x="1063" y="572"/>
                  </a:cubicBezTo>
                  <a:cubicBezTo>
                    <a:pt x="1188" y="702"/>
                    <a:pt x="1299" y="798"/>
                    <a:pt x="1371" y="857"/>
                  </a:cubicBezTo>
                </a:path>
              </a:pathLst>
            </a:custGeom>
            <a:solidFill>
              <a:srgbClr val="B7C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914">
              <a:extLst>
                <a:ext uri="{FF2B5EF4-FFF2-40B4-BE49-F238E27FC236}">
                  <a16:creationId xmlns:a16="http://schemas.microsoft.com/office/drawing/2014/main" id="{D7473E19-4D1E-466F-97C8-43D4C4E95412}"/>
                </a:ext>
              </a:extLst>
            </p:cNvPr>
            <p:cNvSpPr>
              <a:spLocks/>
            </p:cNvSpPr>
            <p:nvPr/>
          </p:nvSpPr>
          <p:spPr bwMode="auto">
            <a:xfrm>
              <a:off x="3463925" y="3611563"/>
              <a:ext cx="176213" cy="228600"/>
            </a:xfrm>
            <a:custGeom>
              <a:avLst/>
              <a:gdLst>
                <a:gd name="T0" fmla="*/ 835 w 862"/>
                <a:gd name="T1" fmla="*/ 1117 h 1117"/>
                <a:gd name="T2" fmla="*/ 821 w 862"/>
                <a:gd name="T3" fmla="*/ 1105 h 1117"/>
                <a:gd name="T4" fmla="*/ 560 w 862"/>
                <a:gd name="T5" fmla="*/ 894 h 1117"/>
                <a:gd name="T6" fmla="*/ 35 w 862"/>
                <a:gd name="T7" fmla="*/ 475 h 1117"/>
                <a:gd name="T8" fmla="*/ 91 w 862"/>
                <a:gd name="T9" fmla="*/ 173 h 1117"/>
                <a:gd name="T10" fmla="*/ 251 w 862"/>
                <a:gd name="T11" fmla="*/ 198 h 1117"/>
                <a:gd name="T12" fmla="*/ 251 w 862"/>
                <a:gd name="T13" fmla="*/ 196 h 1117"/>
                <a:gd name="T14" fmla="*/ 299 w 862"/>
                <a:gd name="T15" fmla="*/ 97 h 1117"/>
                <a:gd name="T16" fmla="*/ 570 w 862"/>
                <a:gd name="T17" fmla="*/ 23 h 1117"/>
                <a:gd name="T18" fmla="*/ 854 w 862"/>
                <a:gd name="T19" fmla="*/ 754 h 1117"/>
                <a:gd name="T20" fmla="*/ 835 w 862"/>
                <a:gd name="T21" fmla="*/ 111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1117">
                  <a:moveTo>
                    <a:pt x="835" y="1117"/>
                  </a:moveTo>
                  <a:cubicBezTo>
                    <a:pt x="830" y="1113"/>
                    <a:pt x="826" y="1109"/>
                    <a:pt x="821" y="1105"/>
                  </a:cubicBezTo>
                  <a:cubicBezTo>
                    <a:pt x="763" y="1052"/>
                    <a:pt x="675" y="976"/>
                    <a:pt x="560" y="894"/>
                  </a:cubicBezTo>
                  <a:cubicBezTo>
                    <a:pt x="256" y="674"/>
                    <a:pt x="92" y="644"/>
                    <a:pt x="35" y="475"/>
                  </a:cubicBezTo>
                  <a:cubicBezTo>
                    <a:pt x="0" y="368"/>
                    <a:pt x="11" y="214"/>
                    <a:pt x="91" y="173"/>
                  </a:cubicBezTo>
                  <a:cubicBezTo>
                    <a:pt x="147" y="145"/>
                    <a:pt x="220" y="181"/>
                    <a:pt x="251" y="198"/>
                  </a:cubicBezTo>
                  <a:lnTo>
                    <a:pt x="251" y="196"/>
                  </a:lnTo>
                  <a:cubicBezTo>
                    <a:pt x="257" y="170"/>
                    <a:pt x="269" y="131"/>
                    <a:pt x="299" y="97"/>
                  </a:cubicBezTo>
                  <a:cubicBezTo>
                    <a:pt x="367" y="19"/>
                    <a:pt x="491" y="0"/>
                    <a:pt x="570" y="23"/>
                  </a:cubicBezTo>
                  <a:cubicBezTo>
                    <a:pt x="818" y="97"/>
                    <a:pt x="848" y="647"/>
                    <a:pt x="854" y="754"/>
                  </a:cubicBezTo>
                  <a:cubicBezTo>
                    <a:pt x="862" y="907"/>
                    <a:pt x="848" y="1033"/>
                    <a:pt x="835" y="1117"/>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915">
              <a:extLst>
                <a:ext uri="{FF2B5EF4-FFF2-40B4-BE49-F238E27FC236}">
                  <a16:creationId xmlns:a16="http://schemas.microsoft.com/office/drawing/2014/main" id="{7C196592-30E3-481F-B8E6-EBE35713C0B8}"/>
                </a:ext>
              </a:extLst>
            </p:cNvPr>
            <p:cNvSpPr>
              <a:spLocks/>
            </p:cNvSpPr>
            <p:nvPr/>
          </p:nvSpPr>
          <p:spPr bwMode="auto">
            <a:xfrm>
              <a:off x="3054350" y="3632201"/>
              <a:ext cx="254000" cy="241300"/>
            </a:xfrm>
            <a:custGeom>
              <a:avLst/>
              <a:gdLst>
                <a:gd name="T0" fmla="*/ 1104 w 1235"/>
                <a:gd name="T1" fmla="*/ 759 h 1167"/>
                <a:gd name="T2" fmla="*/ 908 w 1235"/>
                <a:gd name="T3" fmla="*/ 774 h 1167"/>
                <a:gd name="T4" fmla="*/ 906 w 1235"/>
                <a:gd name="T5" fmla="*/ 773 h 1167"/>
                <a:gd name="T6" fmla="*/ 957 w 1235"/>
                <a:gd name="T7" fmla="*/ 916 h 1167"/>
                <a:gd name="T8" fmla="*/ 685 w 1235"/>
                <a:gd name="T9" fmla="*/ 1141 h 1167"/>
                <a:gd name="T10" fmla="*/ 0 w 1235"/>
                <a:gd name="T11" fmla="*/ 65 h 1167"/>
                <a:gd name="T12" fmla="*/ 25 w 1235"/>
                <a:gd name="T13" fmla="*/ 60 h 1167"/>
                <a:gd name="T14" fmla="*/ 740 w 1235"/>
                <a:gd name="T15" fmla="*/ 97 h 1167"/>
                <a:gd name="T16" fmla="*/ 1201 w 1235"/>
                <a:gd name="T17" fmla="*/ 410 h 1167"/>
                <a:gd name="T18" fmla="*/ 1104 w 1235"/>
                <a:gd name="T19" fmla="*/ 759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5" h="1167">
                  <a:moveTo>
                    <a:pt x="1104" y="759"/>
                  </a:moveTo>
                  <a:cubicBezTo>
                    <a:pt x="1028" y="804"/>
                    <a:pt x="941" y="783"/>
                    <a:pt x="908" y="774"/>
                  </a:cubicBezTo>
                  <a:lnTo>
                    <a:pt x="906" y="773"/>
                  </a:lnTo>
                  <a:cubicBezTo>
                    <a:pt x="931" y="805"/>
                    <a:pt x="962" y="857"/>
                    <a:pt x="957" y="916"/>
                  </a:cubicBezTo>
                  <a:cubicBezTo>
                    <a:pt x="945" y="1043"/>
                    <a:pt x="775" y="1134"/>
                    <a:pt x="685" y="1141"/>
                  </a:cubicBezTo>
                  <a:cubicBezTo>
                    <a:pt x="368" y="1167"/>
                    <a:pt x="56" y="239"/>
                    <a:pt x="0" y="65"/>
                  </a:cubicBezTo>
                  <a:cubicBezTo>
                    <a:pt x="8" y="63"/>
                    <a:pt x="16" y="61"/>
                    <a:pt x="25" y="60"/>
                  </a:cubicBezTo>
                  <a:cubicBezTo>
                    <a:pt x="356" y="0"/>
                    <a:pt x="605" y="55"/>
                    <a:pt x="740" y="97"/>
                  </a:cubicBezTo>
                  <a:cubicBezTo>
                    <a:pt x="912" y="150"/>
                    <a:pt x="1142" y="221"/>
                    <a:pt x="1201" y="410"/>
                  </a:cubicBezTo>
                  <a:cubicBezTo>
                    <a:pt x="1235" y="519"/>
                    <a:pt x="1219" y="692"/>
                    <a:pt x="1104" y="759"/>
                  </a:cubicBezTo>
                </a:path>
              </a:pathLst>
            </a:custGeom>
            <a:solidFill>
              <a:srgbClr val="B7C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916">
              <a:extLst>
                <a:ext uri="{FF2B5EF4-FFF2-40B4-BE49-F238E27FC236}">
                  <a16:creationId xmlns:a16="http://schemas.microsoft.com/office/drawing/2014/main" id="{FD893BE9-2403-48CD-A5A8-222A38E058D5}"/>
                </a:ext>
              </a:extLst>
            </p:cNvPr>
            <p:cNvSpPr>
              <a:spLocks/>
            </p:cNvSpPr>
            <p:nvPr/>
          </p:nvSpPr>
          <p:spPr bwMode="auto">
            <a:xfrm>
              <a:off x="2859088" y="2835276"/>
              <a:ext cx="236538" cy="265113"/>
            </a:xfrm>
            <a:custGeom>
              <a:avLst/>
              <a:gdLst>
                <a:gd name="T0" fmla="*/ 1094 w 1156"/>
                <a:gd name="T1" fmla="*/ 811 h 1287"/>
                <a:gd name="T2" fmla="*/ 837 w 1156"/>
                <a:gd name="T3" fmla="*/ 1053 h 1287"/>
                <a:gd name="T4" fmla="*/ 702 w 1156"/>
                <a:gd name="T5" fmla="*/ 986 h 1287"/>
                <a:gd name="T6" fmla="*/ 704 w 1156"/>
                <a:gd name="T7" fmla="*/ 1002 h 1287"/>
                <a:gd name="T8" fmla="*/ 664 w 1156"/>
                <a:gd name="T9" fmla="*/ 1181 h 1287"/>
                <a:gd name="T10" fmla="*/ 305 w 1156"/>
                <a:gd name="T11" fmla="*/ 1234 h 1287"/>
                <a:gd name="T12" fmla="*/ 50 w 1156"/>
                <a:gd name="T13" fmla="*/ 739 h 1287"/>
                <a:gd name="T14" fmla="*/ 108 w 1156"/>
                <a:gd name="T15" fmla="*/ 0 h 1287"/>
                <a:gd name="T16" fmla="*/ 124 w 1156"/>
                <a:gd name="T17" fmla="*/ 8 h 1287"/>
                <a:gd name="T18" fmla="*/ 1094 w 1156"/>
                <a:gd name="T19" fmla="*/ 811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287">
                  <a:moveTo>
                    <a:pt x="1094" y="811"/>
                  </a:moveTo>
                  <a:cubicBezTo>
                    <a:pt x="1076" y="900"/>
                    <a:pt x="965" y="1058"/>
                    <a:pt x="837" y="1053"/>
                  </a:cubicBezTo>
                  <a:cubicBezTo>
                    <a:pt x="778" y="1051"/>
                    <a:pt x="731" y="1015"/>
                    <a:pt x="702" y="986"/>
                  </a:cubicBezTo>
                  <a:cubicBezTo>
                    <a:pt x="703" y="990"/>
                    <a:pt x="704" y="996"/>
                    <a:pt x="704" y="1002"/>
                  </a:cubicBezTo>
                  <a:cubicBezTo>
                    <a:pt x="709" y="1043"/>
                    <a:pt x="711" y="1119"/>
                    <a:pt x="664" y="1181"/>
                  </a:cubicBezTo>
                  <a:cubicBezTo>
                    <a:pt x="583" y="1287"/>
                    <a:pt x="409" y="1281"/>
                    <a:pt x="305" y="1234"/>
                  </a:cubicBezTo>
                  <a:cubicBezTo>
                    <a:pt x="126" y="1153"/>
                    <a:pt x="83" y="917"/>
                    <a:pt x="50" y="739"/>
                  </a:cubicBezTo>
                  <a:cubicBezTo>
                    <a:pt x="25" y="597"/>
                    <a:pt x="0" y="333"/>
                    <a:pt x="108" y="0"/>
                  </a:cubicBezTo>
                  <a:cubicBezTo>
                    <a:pt x="113" y="2"/>
                    <a:pt x="118" y="5"/>
                    <a:pt x="124" y="8"/>
                  </a:cubicBezTo>
                  <a:cubicBezTo>
                    <a:pt x="323" y="102"/>
                    <a:pt x="1156" y="509"/>
                    <a:pt x="1094" y="811"/>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917">
              <a:extLst>
                <a:ext uri="{FF2B5EF4-FFF2-40B4-BE49-F238E27FC236}">
                  <a16:creationId xmlns:a16="http://schemas.microsoft.com/office/drawing/2014/main" id="{9F6AB7A2-3A3C-495B-8E99-4A4E8ED161E6}"/>
                </a:ext>
              </a:extLst>
            </p:cNvPr>
            <p:cNvSpPr>
              <a:spLocks/>
            </p:cNvSpPr>
            <p:nvPr/>
          </p:nvSpPr>
          <p:spPr bwMode="auto">
            <a:xfrm>
              <a:off x="2930525" y="3232151"/>
              <a:ext cx="427038" cy="398463"/>
            </a:xfrm>
            <a:custGeom>
              <a:avLst/>
              <a:gdLst>
                <a:gd name="T0" fmla="*/ 1382 w 2083"/>
                <a:gd name="T1" fmla="*/ 1181 h 1940"/>
                <a:gd name="T2" fmla="*/ 1379 w 2083"/>
                <a:gd name="T3" fmla="*/ 1191 h 1940"/>
                <a:gd name="T4" fmla="*/ 553 w 2083"/>
                <a:gd name="T5" fmla="*/ 1336 h 1940"/>
                <a:gd name="T6" fmla="*/ 294 w 2083"/>
                <a:gd name="T7" fmla="*/ 0 h 1940"/>
                <a:gd name="T8" fmla="*/ 339 w 2083"/>
                <a:gd name="T9" fmla="*/ 39 h 1940"/>
                <a:gd name="T10" fmla="*/ 1322 w 2083"/>
                <a:gd name="T11" fmla="*/ 350 h 1940"/>
                <a:gd name="T12" fmla="*/ 1382 w 2083"/>
                <a:gd name="T13" fmla="*/ 1181 h 1940"/>
              </a:gdLst>
              <a:ahLst/>
              <a:cxnLst>
                <a:cxn ang="0">
                  <a:pos x="T0" y="T1"/>
                </a:cxn>
                <a:cxn ang="0">
                  <a:pos x="T2" y="T3"/>
                </a:cxn>
                <a:cxn ang="0">
                  <a:pos x="T4" y="T5"/>
                </a:cxn>
                <a:cxn ang="0">
                  <a:pos x="T6" y="T7"/>
                </a:cxn>
                <a:cxn ang="0">
                  <a:pos x="T8" y="T9"/>
                </a:cxn>
                <a:cxn ang="0">
                  <a:pos x="T10" y="T11"/>
                </a:cxn>
                <a:cxn ang="0">
                  <a:pos x="T12" y="T13"/>
                </a:cxn>
              </a:cxnLst>
              <a:rect l="0" t="0" r="r" b="b"/>
              <a:pathLst>
                <a:path w="2083" h="1940">
                  <a:moveTo>
                    <a:pt x="1382" y="1181"/>
                  </a:moveTo>
                  <a:cubicBezTo>
                    <a:pt x="1382" y="1181"/>
                    <a:pt x="1381" y="1185"/>
                    <a:pt x="1379" y="1191"/>
                  </a:cubicBezTo>
                  <a:cubicBezTo>
                    <a:pt x="1345" y="1278"/>
                    <a:pt x="1070" y="1940"/>
                    <a:pt x="553" y="1336"/>
                  </a:cubicBezTo>
                  <a:cubicBezTo>
                    <a:pt x="0" y="690"/>
                    <a:pt x="294" y="0"/>
                    <a:pt x="294" y="0"/>
                  </a:cubicBezTo>
                  <a:cubicBezTo>
                    <a:pt x="294" y="0"/>
                    <a:pt x="308" y="15"/>
                    <a:pt x="339" y="39"/>
                  </a:cubicBezTo>
                  <a:cubicBezTo>
                    <a:pt x="443" y="121"/>
                    <a:pt x="736" y="304"/>
                    <a:pt x="1322" y="350"/>
                  </a:cubicBezTo>
                  <a:cubicBezTo>
                    <a:pt x="2083" y="410"/>
                    <a:pt x="1868" y="1239"/>
                    <a:pt x="1382" y="1181"/>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918">
              <a:extLst>
                <a:ext uri="{FF2B5EF4-FFF2-40B4-BE49-F238E27FC236}">
                  <a16:creationId xmlns:a16="http://schemas.microsoft.com/office/drawing/2014/main" id="{8F976A3B-5FC0-473E-81EF-AF87E6C01A58}"/>
                </a:ext>
              </a:extLst>
            </p:cNvPr>
            <p:cNvSpPr>
              <a:spLocks/>
            </p:cNvSpPr>
            <p:nvPr/>
          </p:nvSpPr>
          <p:spPr bwMode="auto">
            <a:xfrm>
              <a:off x="3408363" y="2803526"/>
              <a:ext cx="46038" cy="169863"/>
            </a:xfrm>
            <a:custGeom>
              <a:avLst/>
              <a:gdLst>
                <a:gd name="T0" fmla="*/ 219 w 219"/>
                <a:gd name="T1" fmla="*/ 762 h 825"/>
                <a:gd name="T2" fmla="*/ 44 w 219"/>
                <a:gd name="T3" fmla="*/ 394 h 825"/>
                <a:gd name="T4" fmla="*/ 152 w 219"/>
                <a:gd name="T5" fmla="*/ 38 h 825"/>
                <a:gd name="T6" fmla="*/ 76 w 219"/>
                <a:gd name="T7" fmla="*/ 0 h 825"/>
                <a:gd name="T8" fmla="*/ 6 w 219"/>
                <a:gd name="T9" fmla="*/ 343 h 825"/>
                <a:gd name="T10" fmla="*/ 209 w 219"/>
                <a:gd name="T11" fmla="*/ 825 h 825"/>
                <a:gd name="T12" fmla="*/ 219 w 219"/>
                <a:gd name="T13" fmla="*/ 762 h 825"/>
              </a:gdLst>
              <a:ahLst/>
              <a:cxnLst>
                <a:cxn ang="0">
                  <a:pos x="T0" y="T1"/>
                </a:cxn>
                <a:cxn ang="0">
                  <a:pos x="T2" y="T3"/>
                </a:cxn>
                <a:cxn ang="0">
                  <a:pos x="T4" y="T5"/>
                </a:cxn>
                <a:cxn ang="0">
                  <a:pos x="T6" y="T7"/>
                </a:cxn>
                <a:cxn ang="0">
                  <a:pos x="T8" y="T9"/>
                </a:cxn>
                <a:cxn ang="0">
                  <a:pos x="T10" y="T11"/>
                </a:cxn>
                <a:cxn ang="0">
                  <a:pos x="T12" y="T13"/>
                </a:cxn>
              </a:cxnLst>
              <a:rect l="0" t="0" r="r" b="b"/>
              <a:pathLst>
                <a:path w="219" h="825">
                  <a:moveTo>
                    <a:pt x="219" y="762"/>
                  </a:moveTo>
                  <a:cubicBezTo>
                    <a:pt x="191" y="738"/>
                    <a:pt x="63" y="599"/>
                    <a:pt x="44" y="394"/>
                  </a:cubicBezTo>
                  <a:cubicBezTo>
                    <a:pt x="25" y="189"/>
                    <a:pt x="129" y="66"/>
                    <a:pt x="152" y="38"/>
                  </a:cubicBezTo>
                  <a:cubicBezTo>
                    <a:pt x="127" y="25"/>
                    <a:pt x="101" y="13"/>
                    <a:pt x="76" y="0"/>
                  </a:cubicBezTo>
                  <a:cubicBezTo>
                    <a:pt x="45" y="66"/>
                    <a:pt x="0" y="188"/>
                    <a:pt x="6" y="343"/>
                  </a:cubicBezTo>
                  <a:cubicBezTo>
                    <a:pt x="17" y="602"/>
                    <a:pt x="162" y="775"/>
                    <a:pt x="209" y="825"/>
                  </a:cubicBezTo>
                  <a:cubicBezTo>
                    <a:pt x="212" y="804"/>
                    <a:pt x="215" y="783"/>
                    <a:pt x="219" y="762"/>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919">
              <a:extLst>
                <a:ext uri="{FF2B5EF4-FFF2-40B4-BE49-F238E27FC236}">
                  <a16:creationId xmlns:a16="http://schemas.microsoft.com/office/drawing/2014/main" id="{2E5FB97C-595B-4318-A56A-3C8300A9FB4C}"/>
                </a:ext>
              </a:extLst>
            </p:cNvPr>
            <p:cNvSpPr>
              <a:spLocks/>
            </p:cNvSpPr>
            <p:nvPr/>
          </p:nvSpPr>
          <p:spPr bwMode="auto">
            <a:xfrm>
              <a:off x="3284538" y="2822576"/>
              <a:ext cx="277813" cy="323850"/>
            </a:xfrm>
            <a:custGeom>
              <a:avLst/>
              <a:gdLst>
                <a:gd name="T0" fmla="*/ 872 w 1347"/>
                <a:gd name="T1" fmla="*/ 1572 h 1573"/>
                <a:gd name="T2" fmla="*/ 871 w 1347"/>
                <a:gd name="T3" fmla="*/ 1573 h 1573"/>
                <a:gd name="T4" fmla="*/ 329 w 1347"/>
                <a:gd name="T5" fmla="*/ 916 h 1573"/>
                <a:gd name="T6" fmla="*/ 324 w 1347"/>
                <a:gd name="T7" fmla="*/ 297 h 1573"/>
                <a:gd name="T8" fmla="*/ 396 w 1347"/>
                <a:gd name="T9" fmla="*/ 276 h 1573"/>
                <a:gd name="T10" fmla="*/ 630 w 1347"/>
                <a:gd name="T11" fmla="*/ 337 h 1573"/>
                <a:gd name="T12" fmla="*/ 653 w 1347"/>
                <a:gd name="T13" fmla="*/ 320 h 1573"/>
                <a:gd name="T14" fmla="*/ 1247 w 1347"/>
                <a:gd name="T15" fmla="*/ 575 h 1573"/>
                <a:gd name="T16" fmla="*/ 872 w 1347"/>
                <a:gd name="T17" fmla="*/ 157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7" h="1573">
                  <a:moveTo>
                    <a:pt x="872" y="1572"/>
                  </a:moveTo>
                  <a:lnTo>
                    <a:pt x="871" y="1573"/>
                  </a:lnTo>
                  <a:cubicBezTo>
                    <a:pt x="871" y="1573"/>
                    <a:pt x="812" y="1269"/>
                    <a:pt x="329" y="916"/>
                  </a:cubicBezTo>
                  <a:cubicBezTo>
                    <a:pt x="0" y="676"/>
                    <a:pt x="119" y="384"/>
                    <a:pt x="324" y="297"/>
                  </a:cubicBezTo>
                  <a:cubicBezTo>
                    <a:pt x="347" y="288"/>
                    <a:pt x="372" y="280"/>
                    <a:pt x="396" y="276"/>
                  </a:cubicBezTo>
                  <a:cubicBezTo>
                    <a:pt x="474" y="263"/>
                    <a:pt x="558" y="280"/>
                    <a:pt x="630" y="337"/>
                  </a:cubicBezTo>
                  <a:cubicBezTo>
                    <a:pt x="630" y="337"/>
                    <a:pt x="638" y="331"/>
                    <a:pt x="653" y="320"/>
                  </a:cubicBezTo>
                  <a:cubicBezTo>
                    <a:pt x="753" y="249"/>
                    <a:pt x="1157" y="0"/>
                    <a:pt x="1247" y="575"/>
                  </a:cubicBezTo>
                  <a:cubicBezTo>
                    <a:pt x="1347" y="1212"/>
                    <a:pt x="901" y="1551"/>
                    <a:pt x="872" y="1572"/>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920">
              <a:extLst>
                <a:ext uri="{FF2B5EF4-FFF2-40B4-BE49-F238E27FC236}">
                  <a16:creationId xmlns:a16="http://schemas.microsoft.com/office/drawing/2014/main" id="{4E2AEF65-7B76-4A1C-8316-DDF8378404F6}"/>
                </a:ext>
              </a:extLst>
            </p:cNvPr>
            <p:cNvSpPr>
              <a:spLocks/>
            </p:cNvSpPr>
            <p:nvPr/>
          </p:nvSpPr>
          <p:spPr bwMode="auto">
            <a:xfrm>
              <a:off x="4135438" y="3494088"/>
              <a:ext cx="325438" cy="292100"/>
            </a:xfrm>
            <a:custGeom>
              <a:avLst/>
              <a:gdLst>
                <a:gd name="T0" fmla="*/ 1586 w 1586"/>
                <a:gd name="T1" fmla="*/ 575 h 1418"/>
                <a:gd name="T2" fmla="*/ 1575 w 1586"/>
                <a:gd name="T3" fmla="*/ 575 h 1418"/>
                <a:gd name="T4" fmla="*/ 829 w 1586"/>
                <a:gd name="T5" fmla="*/ 998 h 1418"/>
                <a:gd name="T6" fmla="*/ 304 w 1586"/>
                <a:gd name="T7" fmla="*/ 591 h 1418"/>
                <a:gd name="T8" fmla="*/ 302 w 1586"/>
                <a:gd name="T9" fmla="*/ 589 h 1418"/>
                <a:gd name="T10" fmla="*/ 654 w 1586"/>
                <a:gd name="T11" fmla="*/ 16 h 1418"/>
                <a:gd name="T12" fmla="*/ 1586 w 1586"/>
                <a:gd name="T13" fmla="*/ 575 h 1418"/>
              </a:gdLst>
              <a:ahLst/>
              <a:cxnLst>
                <a:cxn ang="0">
                  <a:pos x="T0" y="T1"/>
                </a:cxn>
                <a:cxn ang="0">
                  <a:pos x="T2" y="T3"/>
                </a:cxn>
                <a:cxn ang="0">
                  <a:pos x="T4" y="T5"/>
                </a:cxn>
                <a:cxn ang="0">
                  <a:pos x="T6" y="T7"/>
                </a:cxn>
                <a:cxn ang="0">
                  <a:pos x="T8" y="T9"/>
                </a:cxn>
                <a:cxn ang="0">
                  <a:pos x="T10" y="T11"/>
                </a:cxn>
                <a:cxn ang="0">
                  <a:pos x="T12" y="T13"/>
                </a:cxn>
              </a:cxnLst>
              <a:rect l="0" t="0" r="r" b="b"/>
              <a:pathLst>
                <a:path w="1586" h="1418">
                  <a:moveTo>
                    <a:pt x="1586" y="575"/>
                  </a:moveTo>
                  <a:cubicBezTo>
                    <a:pt x="1586" y="575"/>
                    <a:pt x="1582" y="575"/>
                    <a:pt x="1575" y="575"/>
                  </a:cubicBezTo>
                  <a:cubicBezTo>
                    <a:pt x="1518" y="580"/>
                    <a:pt x="1224" y="623"/>
                    <a:pt x="829" y="998"/>
                  </a:cubicBezTo>
                  <a:cubicBezTo>
                    <a:pt x="388" y="1418"/>
                    <a:pt x="10" y="849"/>
                    <a:pt x="304" y="591"/>
                  </a:cubicBezTo>
                  <a:cubicBezTo>
                    <a:pt x="304" y="591"/>
                    <a:pt x="303" y="590"/>
                    <a:pt x="302" y="589"/>
                  </a:cubicBezTo>
                  <a:cubicBezTo>
                    <a:pt x="281" y="549"/>
                    <a:pt x="0" y="0"/>
                    <a:pt x="654" y="16"/>
                  </a:cubicBezTo>
                  <a:cubicBezTo>
                    <a:pt x="1332" y="32"/>
                    <a:pt x="1586" y="575"/>
                    <a:pt x="1586" y="575"/>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921">
              <a:extLst>
                <a:ext uri="{FF2B5EF4-FFF2-40B4-BE49-F238E27FC236}">
                  <a16:creationId xmlns:a16="http://schemas.microsoft.com/office/drawing/2014/main" id="{25859ADB-CC61-4BC7-9CD7-B7198D6D0AF8}"/>
                </a:ext>
              </a:extLst>
            </p:cNvPr>
            <p:cNvSpPr>
              <a:spLocks/>
            </p:cNvSpPr>
            <p:nvPr/>
          </p:nvSpPr>
          <p:spPr bwMode="auto">
            <a:xfrm>
              <a:off x="3727450" y="3100388"/>
              <a:ext cx="147638" cy="125413"/>
            </a:xfrm>
            <a:custGeom>
              <a:avLst/>
              <a:gdLst>
                <a:gd name="T0" fmla="*/ 67 w 723"/>
                <a:gd name="T1" fmla="*/ 28 h 613"/>
                <a:gd name="T2" fmla="*/ 317 w 723"/>
                <a:gd name="T3" fmla="*/ 411 h 613"/>
                <a:gd name="T4" fmla="*/ 723 w 723"/>
                <a:gd name="T5" fmla="*/ 519 h 613"/>
                <a:gd name="T6" fmla="*/ 714 w 723"/>
                <a:gd name="T7" fmla="*/ 613 h 613"/>
                <a:gd name="T8" fmla="*/ 343 w 723"/>
                <a:gd name="T9" fmla="*/ 478 h 613"/>
                <a:gd name="T10" fmla="*/ 0 w 723"/>
                <a:gd name="T11" fmla="*/ 0 h 613"/>
                <a:gd name="T12" fmla="*/ 67 w 723"/>
                <a:gd name="T13" fmla="*/ 28 h 613"/>
              </a:gdLst>
              <a:ahLst/>
              <a:cxnLst>
                <a:cxn ang="0">
                  <a:pos x="T0" y="T1"/>
                </a:cxn>
                <a:cxn ang="0">
                  <a:pos x="T2" y="T3"/>
                </a:cxn>
                <a:cxn ang="0">
                  <a:pos x="T4" y="T5"/>
                </a:cxn>
                <a:cxn ang="0">
                  <a:pos x="T6" y="T7"/>
                </a:cxn>
                <a:cxn ang="0">
                  <a:pos x="T8" y="T9"/>
                </a:cxn>
                <a:cxn ang="0">
                  <a:pos x="T10" y="T11"/>
                </a:cxn>
                <a:cxn ang="0">
                  <a:pos x="T12" y="T13"/>
                </a:cxn>
              </a:cxnLst>
              <a:rect l="0" t="0" r="r" b="b"/>
              <a:pathLst>
                <a:path w="723" h="613">
                  <a:moveTo>
                    <a:pt x="67" y="28"/>
                  </a:moveTo>
                  <a:cubicBezTo>
                    <a:pt x="74" y="69"/>
                    <a:pt x="132" y="273"/>
                    <a:pt x="317" y="411"/>
                  </a:cubicBezTo>
                  <a:cubicBezTo>
                    <a:pt x="503" y="551"/>
                    <a:pt x="682" y="524"/>
                    <a:pt x="723" y="519"/>
                  </a:cubicBezTo>
                  <a:cubicBezTo>
                    <a:pt x="720" y="550"/>
                    <a:pt x="717" y="582"/>
                    <a:pt x="714" y="613"/>
                  </a:cubicBezTo>
                  <a:cubicBezTo>
                    <a:pt x="632" y="604"/>
                    <a:pt x="489" y="576"/>
                    <a:pt x="343" y="478"/>
                  </a:cubicBezTo>
                  <a:cubicBezTo>
                    <a:pt x="101" y="316"/>
                    <a:pt x="21" y="74"/>
                    <a:pt x="0" y="0"/>
                  </a:cubicBezTo>
                  <a:cubicBezTo>
                    <a:pt x="22" y="9"/>
                    <a:pt x="45" y="19"/>
                    <a:pt x="67" y="28"/>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922">
              <a:extLst>
                <a:ext uri="{FF2B5EF4-FFF2-40B4-BE49-F238E27FC236}">
                  <a16:creationId xmlns:a16="http://schemas.microsoft.com/office/drawing/2014/main" id="{19C0740D-5E08-4D19-8C3F-A6E1942A6A6F}"/>
                </a:ext>
              </a:extLst>
            </p:cNvPr>
            <p:cNvSpPr>
              <a:spLocks/>
            </p:cNvSpPr>
            <p:nvPr/>
          </p:nvSpPr>
          <p:spPr bwMode="auto">
            <a:xfrm>
              <a:off x="3976688" y="3035301"/>
              <a:ext cx="95250" cy="85725"/>
            </a:xfrm>
            <a:custGeom>
              <a:avLst/>
              <a:gdLst>
                <a:gd name="T0" fmla="*/ 420 w 464"/>
                <a:gd name="T1" fmla="*/ 400 h 420"/>
                <a:gd name="T2" fmla="*/ 266 w 464"/>
                <a:gd name="T3" fmla="*/ 138 h 420"/>
                <a:gd name="T4" fmla="*/ 0 w 464"/>
                <a:gd name="T5" fmla="*/ 65 h 420"/>
                <a:gd name="T6" fmla="*/ 9 w 464"/>
                <a:gd name="T7" fmla="*/ 0 h 420"/>
                <a:gd name="T8" fmla="*/ 251 w 464"/>
                <a:gd name="T9" fmla="*/ 93 h 420"/>
                <a:gd name="T10" fmla="*/ 464 w 464"/>
                <a:gd name="T11" fmla="*/ 420 h 420"/>
                <a:gd name="T12" fmla="*/ 420 w 464"/>
                <a:gd name="T13" fmla="*/ 400 h 420"/>
              </a:gdLst>
              <a:ahLst/>
              <a:cxnLst>
                <a:cxn ang="0">
                  <a:pos x="T0" y="T1"/>
                </a:cxn>
                <a:cxn ang="0">
                  <a:pos x="T2" y="T3"/>
                </a:cxn>
                <a:cxn ang="0">
                  <a:pos x="T4" y="T5"/>
                </a:cxn>
                <a:cxn ang="0">
                  <a:pos x="T6" y="T7"/>
                </a:cxn>
                <a:cxn ang="0">
                  <a:pos x="T8" y="T9"/>
                </a:cxn>
                <a:cxn ang="0">
                  <a:pos x="T10" y="T11"/>
                </a:cxn>
                <a:cxn ang="0">
                  <a:pos x="T12" y="T13"/>
                </a:cxn>
              </a:cxnLst>
              <a:rect l="0" t="0" r="r" b="b"/>
              <a:pathLst>
                <a:path w="464" h="420">
                  <a:moveTo>
                    <a:pt x="420" y="400"/>
                  </a:moveTo>
                  <a:cubicBezTo>
                    <a:pt x="417" y="372"/>
                    <a:pt x="385" y="233"/>
                    <a:pt x="266" y="138"/>
                  </a:cubicBezTo>
                  <a:cubicBezTo>
                    <a:pt x="147" y="43"/>
                    <a:pt x="27" y="61"/>
                    <a:pt x="0" y="65"/>
                  </a:cubicBezTo>
                  <a:cubicBezTo>
                    <a:pt x="3" y="43"/>
                    <a:pt x="6" y="22"/>
                    <a:pt x="9" y="0"/>
                  </a:cubicBezTo>
                  <a:cubicBezTo>
                    <a:pt x="63" y="7"/>
                    <a:pt x="157" y="26"/>
                    <a:pt x="251" y="93"/>
                  </a:cubicBezTo>
                  <a:cubicBezTo>
                    <a:pt x="407" y="204"/>
                    <a:pt x="452" y="369"/>
                    <a:pt x="464" y="420"/>
                  </a:cubicBezTo>
                  <a:cubicBezTo>
                    <a:pt x="449" y="413"/>
                    <a:pt x="435" y="407"/>
                    <a:pt x="420" y="400"/>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923">
              <a:extLst>
                <a:ext uri="{FF2B5EF4-FFF2-40B4-BE49-F238E27FC236}">
                  <a16:creationId xmlns:a16="http://schemas.microsoft.com/office/drawing/2014/main" id="{836D01FE-F3BD-4D12-91D2-D716F0653376}"/>
                </a:ext>
              </a:extLst>
            </p:cNvPr>
            <p:cNvSpPr>
              <a:spLocks/>
            </p:cNvSpPr>
            <p:nvPr/>
          </p:nvSpPr>
          <p:spPr bwMode="auto">
            <a:xfrm>
              <a:off x="3622675" y="2884488"/>
              <a:ext cx="180975" cy="246063"/>
            </a:xfrm>
            <a:custGeom>
              <a:avLst/>
              <a:gdLst>
                <a:gd name="T0" fmla="*/ 867 w 881"/>
                <a:gd name="T1" fmla="*/ 903 h 1194"/>
                <a:gd name="T2" fmla="*/ 699 w 881"/>
                <a:gd name="T3" fmla="*/ 1159 h 1194"/>
                <a:gd name="T4" fmla="*/ 561 w 881"/>
                <a:gd name="T5" fmla="*/ 1074 h 1194"/>
                <a:gd name="T6" fmla="*/ 560 w 881"/>
                <a:gd name="T7" fmla="*/ 1076 h 1194"/>
                <a:gd name="T8" fmla="*/ 478 w 881"/>
                <a:gd name="T9" fmla="*/ 1148 h 1194"/>
                <a:gd name="T10" fmla="*/ 199 w 881"/>
                <a:gd name="T11" fmla="*/ 1111 h 1194"/>
                <a:gd name="T12" fmla="*/ 222 w 881"/>
                <a:gd name="T13" fmla="*/ 327 h 1194"/>
                <a:gd name="T14" fmla="*/ 381 w 881"/>
                <a:gd name="T15" fmla="*/ 0 h 1194"/>
                <a:gd name="T16" fmla="*/ 395 w 881"/>
                <a:gd name="T17" fmla="*/ 32 h 1194"/>
                <a:gd name="T18" fmla="*/ 547 w 881"/>
                <a:gd name="T19" fmla="*/ 313 h 1194"/>
                <a:gd name="T20" fmla="*/ 867 w 881"/>
                <a:gd name="T21" fmla="*/ 903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1" h="1194">
                  <a:moveTo>
                    <a:pt x="867" y="903"/>
                  </a:moveTo>
                  <a:cubicBezTo>
                    <a:pt x="859" y="1015"/>
                    <a:pt x="789" y="1152"/>
                    <a:pt x="699" y="1159"/>
                  </a:cubicBezTo>
                  <a:cubicBezTo>
                    <a:pt x="636" y="1164"/>
                    <a:pt x="582" y="1102"/>
                    <a:pt x="561" y="1074"/>
                  </a:cubicBezTo>
                  <a:lnTo>
                    <a:pt x="560" y="1076"/>
                  </a:lnTo>
                  <a:cubicBezTo>
                    <a:pt x="545" y="1098"/>
                    <a:pt x="518" y="1128"/>
                    <a:pt x="478" y="1148"/>
                  </a:cubicBezTo>
                  <a:cubicBezTo>
                    <a:pt x="385" y="1194"/>
                    <a:pt x="263" y="1163"/>
                    <a:pt x="199" y="1111"/>
                  </a:cubicBezTo>
                  <a:cubicBezTo>
                    <a:pt x="0" y="946"/>
                    <a:pt x="186" y="428"/>
                    <a:pt x="222" y="327"/>
                  </a:cubicBezTo>
                  <a:cubicBezTo>
                    <a:pt x="274" y="183"/>
                    <a:pt x="335" y="73"/>
                    <a:pt x="381" y="0"/>
                  </a:cubicBezTo>
                  <a:cubicBezTo>
                    <a:pt x="385" y="10"/>
                    <a:pt x="390" y="20"/>
                    <a:pt x="395" y="32"/>
                  </a:cubicBezTo>
                  <a:cubicBezTo>
                    <a:pt x="428" y="102"/>
                    <a:pt x="478" y="201"/>
                    <a:pt x="547" y="313"/>
                  </a:cubicBezTo>
                  <a:cubicBezTo>
                    <a:pt x="742" y="633"/>
                    <a:pt x="881" y="725"/>
                    <a:pt x="867" y="903"/>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924">
              <a:extLst>
                <a:ext uri="{FF2B5EF4-FFF2-40B4-BE49-F238E27FC236}">
                  <a16:creationId xmlns:a16="http://schemas.microsoft.com/office/drawing/2014/main" id="{5EE1E20A-3632-49E7-9B4D-4B1BC3AEFE49}"/>
                </a:ext>
              </a:extLst>
            </p:cNvPr>
            <p:cNvSpPr>
              <a:spLocks/>
            </p:cNvSpPr>
            <p:nvPr/>
          </p:nvSpPr>
          <p:spPr bwMode="auto">
            <a:xfrm>
              <a:off x="3089275" y="2327276"/>
              <a:ext cx="720725" cy="406400"/>
            </a:xfrm>
            <a:custGeom>
              <a:avLst/>
              <a:gdLst>
                <a:gd name="T0" fmla="*/ 88 w 3509"/>
                <a:gd name="T1" fmla="*/ 2 h 1983"/>
                <a:gd name="T2" fmla="*/ 399 w 3509"/>
                <a:gd name="T3" fmla="*/ 1058 h 1983"/>
                <a:gd name="T4" fmla="*/ 1944 w 3509"/>
                <a:gd name="T5" fmla="*/ 1388 h 1983"/>
                <a:gd name="T6" fmla="*/ 2293 w 3509"/>
                <a:gd name="T7" fmla="*/ 1200 h 1983"/>
                <a:gd name="T8" fmla="*/ 3282 w 3509"/>
                <a:gd name="T9" fmla="*/ 1552 h 1983"/>
                <a:gd name="T10" fmla="*/ 3302 w 3509"/>
                <a:gd name="T11" fmla="*/ 1587 h 1983"/>
                <a:gd name="T12" fmla="*/ 3395 w 3509"/>
                <a:gd name="T13" fmla="*/ 1983 h 1983"/>
                <a:gd name="T14" fmla="*/ 3482 w 3509"/>
                <a:gd name="T15" fmla="*/ 1964 h 1983"/>
                <a:gd name="T16" fmla="*/ 3321 w 3509"/>
                <a:gd name="T17" fmla="*/ 1434 h 1983"/>
                <a:gd name="T18" fmla="*/ 2031 w 3509"/>
                <a:gd name="T19" fmla="*/ 1198 h 1983"/>
                <a:gd name="T20" fmla="*/ 1559 w 3509"/>
                <a:gd name="T21" fmla="*/ 1414 h 1983"/>
                <a:gd name="T22" fmla="*/ 1135 w 3509"/>
                <a:gd name="T23" fmla="*/ 1394 h 1983"/>
                <a:gd name="T24" fmla="*/ 436 w 3509"/>
                <a:gd name="T25" fmla="*/ 938 h 1983"/>
                <a:gd name="T26" fmla="*/ 88 w 3509"/>
                <a:gd name="T27" fmla="*/ 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09" h="1983">
                  <a:moveTo>
                    <a:pt x="88" y="2"/>
                  </a:moveTo>
                  <a:cubicBezTo>
                    <a:pt x="79" y="3"/>
                    <a:pt x="0" y="608"/>
                    <a:pt x="399" y="1058"/>
                  </a:cubicBezTo>
                  <a:cubicBezTo>
                    <a:pt x="753" y="1457"/>
                    <a:pt x="1456" y="1657"/>
                    <a:pt x="1944" y="1388"/>
                  </a:cubicBezTo>
                  <a:cubicBezTo>
                    <a:pt x="2063" y="1323"/>
                    <a:pt x="2161" y="1238"/>
                    <a:pt x="2293" y="1200"/>
                  </a:cubicBezTo>
                  <a:cubicBezTo>
                    <a:pt x="2639" y="1100"/>
                    <a:pt x="3085" y="1244"/>
                    <a:pt x="3282" y="1552"/>
                  </a:cubicBezTo>
                  <a:cubicBezTo>
                    <a:pt x="3289" y="1564"/>
                    <a:pt x="3296" y="1575"/>
                    <a:pt x="3302" y="1587"/>
                  </a:cubicBezTo>
                  <a:cubicBezTo>
                    <a:pt x="3386" y="1737"/>
                    <a:pt x="3397" y="1888"/>
                    <a:pt x="3395" y="1983"/>
                  </a:cubicBezTo>
                  <a:cubicBezTo>
                    <a:pt x="3424" y="1976"/>
                    <a:pt x="3453" y="1970"/>
                    <a:pt x="3482" y="1964"/>
                  </a:cubicBezTo>
                  <a:cubicBezTo>
                    <a:pt x="3509" y="1657"/>
                    <a:pt x="3366" y="1499"/>
                    <a:pt x="3321" y="1434"/>
                  </a:cubicBezTo>
                  <a:cubicBezTo>
                    <a:pt x="3050" y="1039"/>
                    <a:pt x="2419" y="945"/>
                    <a:pt x="2031" y="1198"/>
                  </a:cubicBezTo>
                  <a:cubicBezTo>
                    <a:pt x="1877" y="1298"/>
                    <a:pt x="1744" y="1387"/>
                    <a:pt x="1559" y="1414"/>
                  </a:cubicBezTo>
                  <a:cubicBezTo>
                    <a:pt x="1418" y="1435"/>
                    <a:pt x="1274" y="1425"/>
                    <a:pt x="1135" y="1394"/>
                  </a:cubicBezTo>
                  <a:cubicBezTo>
                    <a:pt x="740" y="1304"/>
                    <a:pt x="510" y="1029"/>
                    <a:pt x="436" y="938"/>
                  </a:cubicBezTo>
                  <a:cubicBezTo>
                    <a:pt x="88" y="509"/>
                    <a:pt x="97" y="0"/>
                    <a:pt x="88" y="2"/>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925">
              <a:extLst>
                <a:ext uri="{FF2B5EF4-FFF2-40B4-BE49-F238E27FC236}">
                  <a16:creationId xmlns:a16="http://schemas.microsoft.com/office/drawing/2014/main" id="{9F5335A0-A83C-40B9-B72F-74A2D0208E03}"/>
                </a:ext>
              </a:extLst>
            </p:cNvPr>
            <p:cNvSpPr>
              <a:spLocks/>
            </p:cNvSpPr>
            <p:nvPr/>
          </p:nvSpPr>
          <p:spPr bwMode="auto">
            <a:xfrm>
              <a:off x="3994150" y="3043238"/>
              <a:ext cx="241300" cy="242888"/>
            </a:xfrm>
            <a:custGeom>
              <a:avLst/>
              <a:gdLst>
                <a:gd name="T0" fmla="*/ 1169 w 1169"/>
                <a:gd name="T1" fmla="*/ 1157 h 1181"/>
                <a:gd name="T2" fmla="*/ 1165 w 1169"/>
                <a:gd name="T3" fmla="*/ 1157 h 1181"/>
                <a:gd name="T4" fmla="*/ 438 w 1169"/>
                <a:gd name="T5" fmla="*/ 1034 h 1181"/>
                <a:gd name="T6" fmla="*/ 20 w 1169"/>
                <a:gd name="T7" fmla="*/ 666 h 1181"/>
                <a:gd name="T8" fmla="*/ 159 w 1169"/>
                <a:gd name="T9" fmla="*/ 331 h 1181"/>
                <a:gd name="T10" fmla="*/ 346 w 1169"/>
                <a:gd name="T11" fmla="*/ 337 h 1181"/>
                <a:gd name="T12" fmla="*/ 357 w 1169"/>
                <a:gd name="T13" fmla="*/ 342 h 1181"/>
                <a:gd name="T14" fmla="*/ 324 w 1169"/>
                <a:gd name="T15" fmla="*/ 194 h 1181"/>
                <a:gd name="T16" fmla="*/ 621 w 1169"/>
                <a:gd name="T17" fmla="*/ 4 h 1181"/>
                <a:gd name="T18" fmla="*/ 1169 w 1169"/>
                <a:gd name="T19" fmla="*/ 1157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9" h="1181">
                  <a:moveTo>
                    <a:pt x="1169" y="1157"/>
                  </a:moveTo>
                  <a:lnTo>
                    <a:pt x="1165" y="1157"/>
                  </a:lnTo>
                  <a:cubicBezTo>
                    <a:pt x="818" y="1181"/>
                    <a:pt x="569" y="1093"/>
                    <a:pt x="438" y="1034"/>
                  </a:cubicBezTo>
                  <a:cubicBezTo>
                    <a:pt x="274" y="959"/>
                    <a:pt x="55" y="861"/>
                    <a:pt x="20" y="666"/>
                  </a:cubicBezTo>
                  <a:cubicBezTo>
                    <a:pt x="0" y="554"/>
                    <a:pt x="36" y="384"/>
                    <a:pt x="159" y="331"/>
                  </a:cubicBezTo>
                  <a:cubicBezTo>
                    <a:pt x="232" y="300"/>
                    <a:pt x="308" y="322"/>
                    <a:pt x="346" y="337"/>
                  </a:cubicBezTo>
                  <a:cubicBezTo>
                    <a:pt x="350" y="339"/>
                    <a:pt x="354" y="341"/>
                    <a:pt x="357" y="342"/>
                  </a:cubicBezTo>
                  <a:cubicBezTo>
                    <a:pt x="336" y="307"/>
                    <a:pt x="312" y="252"/>
                    <a:pt x="324" y="194"/>
                  </a:cubicBezTo>
                  <a:cubicBezTo>
                    <a:pt x="351" y="70"/>
                    <a:pt x="531" y="0"/>
                    <a:pt x="621" y="4"/>
                  </a:cubicBezTo>
                  <a:cubicBezTo>
                    <a:pt x="939" y="17"/>
                    <a:pt x="1134" y="977"/>
                    <a:pt x="1169" y="1157"/>
                  </a:cubicBezTo>
                </a:path>
              </a:pathLst>
            </a:custGeom>
            <a:solidFill>
              <a:srgbClr val="B7C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926">
              <a:extLst>
                <a:ext uri="{FF2B5EF4-FFF2-40B4-BE49-F238E27FC236}">
                  <a16:creationId xmlns:a16="http://schemas.microsoft.com/office/drawing/2014/main" id="{E9057B53-2BDB-453A-82E6-24C65B193D19}"/>
                </a:ext>
              </a:extLst>
            </p:cNvPr>
            <p:cNvSpPr>
              <a:spLocks/>
            </p:cNvSpPr>
            <p:nvPr/>
          </p:nvSpPr>
          <p:spPr bwMode="auto">
            <a:xfrm>
              <a:off x="3973513" y="2736851"/>
              <a:ext cx="79375" cy="117475"/>
            </a:xfrm>
            <a:custGeom>
              <a:avLst/>
              <a:gdLst>
                <a:gd name="T0" fmla="*/ 336 w 382"/>
                <a:gd name="T1" fmla="*/ 34 h 575"/>
                <a:gd name="T2" fmla="*/ 256 w 382"/>
                <a:gd name="T3" fmla="*/ 353 h 575"/>
                <a:gd name="T4" fmla="*/ 0 w 382"/>
                <a:gd name="T5" fmla="*/ 510 h 575"/>
                <a:gd name="T6" fmla="*/ 29 w 382"/>
                <a:gd name="T7" fmla="*/ 575 h 575"/>
                <a:gd name="T8" fmla="*/ 253 w 382"/>
                <a:gd name="T9" fmla="*/ 405 h 575"/>
                <a:gd name="T10" fmla="*/ 376 w 382"/>
                <a:gd name="T11" fmla="*/ 0 h 575"/>
                <a:gd name="T12" fmla="*/ 336 w 382"/>
                <a:gd name="T13" fmla="*/ 34 h 575"/>
              </a:gdLst>
              <a:ahLst/>
              <a:cxnLst>
                <a:cxn ang="0">
                  <a:pos x="T0" y="T1"/>
                </a:cxn>
                <a:cxn ang="0">
                  <a:pos x="T2" y="T3"/>
                </a:cxn>
                <a:cxn ang="0">
                  <a:pos x="T4" y="T5"/>
                </a:cxn>
                <a:cxn ang="0">
                  <a:pos x="T6" y="T7"/>
                </a:cxn>
                <a:cxn ang="0">
                  <a:pos x="T8" y="T9"/>
                </a:cxn>
                <a:cxn ang="0">
                  <a:pos x="T10" y="T11"/>
                </a:cxn>
                <a:cxn ang="0">
                  <a:pos x="T12" y="T13"/>
                </a:cxn>
              </a:cxnLst>
              <a:rect l="0" t="0" r="r" b="b"/>
              <a:pathLst>
                <a:path w="382" h="575">
                  <a:moveTo>
                    <a:pt x="336" y="34"/>
                  </a:moveTo>
                  <a:cubicBezTo>
                    <a:pt x="342" y="63"/>
                    <a:pt x="351" y="218"/>
                    <a:pt x="256" y="353"/>
                  </a:cubicBezTo>
                  <a:cubicBezTo>
                    <a:pt x="161" y="488"/>
                    <a:pt x="30" y="506"/>
                    <a:pt x="0" y="510"/>
                  </a:cubicBezTo>
                  <a:cubicBezTo>
                    <a:pt x="10" y="532"/>
                    <a:pt x="20" y="553"/>
                    <a:pt x="29" y="575"/>
                  </a:cubicBezTo>
                  <a:cubicBezTo>
                    <a:pt x="84" y="552"/>
                    <a:pt x="176" y="503"/>
                    <a:pt x="253" y="405"/>
                  </a:cubicBezTo>
                  <a:cubicBezTo>
                    <a:pt x="382" y="242"/>
                    <a:pt x="379" y="57"/>
                    <a:pt x="376" y="0"/>
                  </a:cubicBezTo>
                  <a:cubicBezTo>
                    <a:pt x="363" y="11"/>
                    <a:pt x="349" y="22"/>
                    <a:pt x="336" y="34"/>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927">
              <a:extLst>
                <a:ext uri="{FF2B5EF4-FFF2-40B4-BE49-F238E27FC236}">
                  <a16:creationId xmlns:a16="http://schemas.microsoft.com/office/drawing/2014/main" id="{7C3C55A6-8421-4667-B442-0CF238A8C6C7}"/>
                </a:ext>
              </a:extLst>
            </p:cNvPr>
            <p:cNvSpPr>
              <a:spLocks/>
            </p:cNvSpPr>
            <p:nvPr/>
          </p:nvSpPr>
          <p:spPr bwMode="auto">
            <a:xfrm>
              <a:off x="3194050" y="2693988"/>
              <a:ext cx="39688" cy="107950"/>
            </a:xfrm>
            <a:custGeom>
              <a:avLst/>
              <a:gdLst>
                <a:gd name="T0" fmla="*/ 143 w 193"/>
                <a:gd name="T1" fmla="*/ 37 h 528"/>
                <a:gd name="T2" fmla="*/ 53 w 193"/>
                <a:gd name="T3" fmla="*/ 295 h 528"/>
                <a:gd name="T4" fmla="*/ 193 w 193"/>
                <a:gd name="T5" fmla="*/ 490 h 528"/>
                <a:gd name="T6" fmla="*/ 136 w 193"/>
                <a:gd name="T7" fmla="*/ 528 h 528"/>
                <a:gd name="T8" fmla="*/ 29 w 193"/>
                <a:gd name="T9" fmla="*/ 333 h 528"/>
                <a:gd name="T10" fmla="*/ 125 w 193"/>
                <a:gd name="T11" fmla="*/ 0 h 528"/>
                <a:gd name="T12" fmla="*/ 143 w 193"/>
                <a:gd name="T13" fmla="*/ 37 h 528"/>
              </a:gdLst>
              <a:ahLst/>
              <a:cxnLst>
                <a:cxn ang="0">
                  <a:pos x="T0" y="T1"/>
                </a:cxn>
                <a:cxn ang="0">
                  <a:pos x="T2" y="T3"/>
                </a:cxn>
                <a:cxn ang="0">
                  <a:pos x="T4" y="T5"/>
                </a:cxn>
                <a:cxn ang="0">
                  <a:pos x="T6" y="T7"/>
                </a:cxn>
                <a:cxn ang="0">
                  <a:pos x="T8" y="T9"/>
                </a:cxn>
                <a:cxn ang="0">
                  <a:pos x="T10" y="T11"/>
                </a:cxn>
                <a:cxn ang="0">
                  <a:pos x="T12" y="T13"/>
                </a:cxn>
              </a:cxnLst>
              <a:rect l="0" t="0" r="r" b="b"/>
              <a:pathLst>
                <a:path w="193" h="528">
                  <a:moveTo>
                    <a:pt x="143" y="37"/>
                  </a:moveTo>
                  <a:cubicBezTo>
                    <a:pt x="123" y="57"/>
                    <a:pt x="39" y="167"/>
                    <a:pt x="53" y="295"/>
                  </a:cubicBezTo>
                  <a:cubicBezTo>
                    <a:pt x="67" y="423"/>
                    <a:pt x="170" y="477"/>
                    <a:pt x="193" y="490"/>
                  </a:cubicBezTo>
                  <a:cubicBezTo>
                    <a:pt x="174" y="502"/>
                    <a:pt x="155" y="515"/>
                    <a:pt x="136" y="528"/>
                  </a:cubicBezTo>
                  <a:cubicBezTo>
                    <a:pt x="101" y="494"/>
                    <a:pt x="47" y="429"/>
                    <a:pt x="29" y="333"/>
                  </a:cubicBezTo>
                  <a:cubicBezTo>
                    <a:pt x="0" y="174"/>
                    <a:pt x="95" y="40"/>
                    <a:pt x="125" y="0"/>
                  </a:cubicBezTo>
                  <a:cubicBezTo>
                    <a:pt x="131" y="12"/>
                    <a:pt x="137" y="24"/>
                    <a:pt x="143" y="37"/>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928">
              <a:extLst>
                <a:ext uri="{FF2B5EF4-FFF2-40B4-BE49-F238E27FC236}">
                  <a16:creationId xmlns:a16="http://schemas.microsoft.com/office/drawing/2014/main" id="{CB495061-135B-467B-9AF5-A2950273070E}"/>
                </a:ext>
              </a:extLst>
            </p:cNvPr>
            <p:cNvSpPr>
              <a:spLocks/>
            </p:cNvSpPr>
            <p:nvPr/>
          </p:nvSpPr>
          <p:spPr bwMode="auto">
            <a:xfrm>
              <a:off x="3952875" y="2520951"/>
              <a:ext cx="234950" cy="287338"/>
            </a:xfrm>
            <a:custGeom>
              <a:avLst/>
              <a:gdLst>
                <a:gd name="T0" fmla="*/ 850 w 1142"/>
                <a:gd name="T1" fmla="*/ 1366 h 1397"/>
                <a:gd name="T2" fmla="*/ 482 w 1142"/>
                <a:gd name="T3" fmla="*/ 1258 h 1397"/>
                <a:gd name="T4" fmla="*/ 471 w 1142"/>
                <a:gd name="T5" fmla="*/ 1099 h 1397"/>
                <a:gd name="T6" fmla="*/ 472 w 1142"/>
                <a:gd name="T7" fmla="*/ 1094 h 1397"/>
                <a:gd name="T8" fmla="*/ 269 w 1142"/>
                <a:gd name="T9" fmla="*/ 1165 h 1397"/>
                <a:gd name="T10" fmla="*/ 23 w 1142"/>
                <a:gd name="T11" fmla="*/ 858 h 1397"/>
                <a:gd name="T12" fmla="*/ 347 w 1142"/>
                <a:gd name="T13" fmla="*/ 349 h 1397"/>
                <a:gd name="T14" fmla="*/ 1071 w 1142"/>
                <a:gd name="T15" fmla="*/ 0 h 1397"/>
                <a:gd name="T16" fmla="*/ 1078 w 1142"/>
                <a:gd name="T17" fmla="*/ 87 h 1397"/>
                <a:gd name="T18" fmla="*/ 850 w 1142"/>
                <a:gd name="T19" fmla="*/ 1366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2" h="1397">
                  <a:moveTo>
                    <a:pt x="850" y="1366"/>
                  </a:moveTo>
                  <a:cubicBezTo>
                    <a:pt x="757" y="1397"/>
                    <a:pt x="548" y="1379"/>
                    <a:pt x="482" y="1258"/>
                  </a:cubicBezTo>
                  <a:cubicBezTo>
                    <a:pt x="453" y="1203"/>
                    <a:pt x="460" y="1141"/>
                    <a:pt x="471" y="1099"/>
                  </a:cubicBezTo>
                  <a:cubicBezTo>
                    <a:pt x="471" y="1097"/>
                    <a:pt x="471" y="1095"/>
                    <a:pt x="472" y="1094"/>
                  </a:cubicBezTo>
                  <a:cubicBezTo>
                    <a:pt x="444" y="1117"/>
                    <a:pt x="365" y="1177"/>
                    <a:pt x="269" y="1165"/>
                  </a:cubicBezTo>
                  <a:cubicBezTo>
                    <a:pt x="125" y="1147"/>
                    <a:pt x="36" y="981"/>
                    <a:pt x="23" y="858"/>
                  </a:cubicBezTo>
                  <a:cubicBezTo>
                    <a:pt x="0" y="645"/>
                    <a:pt x="198" y="476"/>
                    <a:pt x="347" y="349"/>
                  </a:cubicBezTo>
                  <a:cubicBezTo>
                    <a:pt x="466" y="247"/>
                    <a:pt x="699" y="80"/>
                    <a:pt x="1071" y="0"/>
                  </a:cubicBezTo>
                  <a:cubicBezTo>
                    <a:pt x="1072" y="20"/>
                    <a:pt x="1075" y="50"/>
                    <a:pt x="1078" y="87"/>
                  </a:cubicBezTo>
                  <a:cubicBezTo>
                    <a:pt x="1102" y="407"/>
                    <a:pt x="1142" y="1267"/>
                    <a:pt x="850" y="1366"/>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929">
              <a:extLst>
                <a:ext uri="{FF2B5EF4-FFF2-40B4-BE49-F238E27FC236}">
                  <a16:creationId xmlns:a16="http://schemas.microsoft.com/office/drawing/2014/main" id="{7F1A69CB-F9B0-4808-BBBB-E0F49032B8C1}"/>
                </a:ext>
              </a:extLst>
            </p:cNvPr>
            <p:cNvSpPr>
              <a:spLocks/>
            </p:cNvSpPr>
            <p:nvPr/>
          </p:nvSpPr>
          <p:spPr bwMode="auto">
            <a:xfrm>
              <a:off x="3416300" y="2525713"/>
              <a:ext cx="49213" cy="93663"/>
            </a:xfrm>
            <a:custGeom>
              <a:avLst/>
              <a:gdLst>
                <a:gd name="T0" fmla="*/ 60 w 239"/>
                <a:gd name="T1" fmla="*/ 29 h 457"/>
                <a:gd name="T2" fmla="*/ 77 w 239"/>
                <a:gd name="T3" fmla="*/ 269 h 457"/>
                <a:gd name="T4" fmla="*/ 239 w 239"/>
                <a:gd name="T5" fmla="*/ 415 h 457"/>
                <a:gd name="T6" fmla="*/ 210 w 239"/>
                <a:gd name="T7" fmla="*/ 457 h 457"/>
                <a:gd name="T8" fmla="*/ 71 w 239"/>
                <a:gd name="T9" fmla="*/ 306 h 457"/>
                <a:gd name="T10" fmla="*/ 36 w 239"/>
                <a:gd name="T11" fmla="*/ 0 h 457"/>
                <a:gd name="T12" fmla="*/ 60 w 239"/>
                <a:gd name="T13" fmla="*/ 29 h 457"/>
              </a:gdLst>
              <a:ahLst/>
              <a:cxnLst>
                <a:cxn ang="0">
                  <a:pos x="T0" y="T1"/>
                </a:cxn>
                <a:cxn ang="0">
                  <a:pos x="T2" y="T3"/>
                </a:cxn>
                <a:cxn ang="0">
                  <a:pos x="T4" y="T5"/>
                </a:cxn>
                <a:cxn ang="0">
                  <a:pos x="T6" y="T7"/>
                </a:cxn>
                <a:cxn ang="0">
                  <a:pos x="T8" y="T9"/>
                </a:cxn>
                <a:cxn ang="0">
                  <a:pos x="T10" y="T11"/>
                </a:cxn>
                <a:cxn ang="0">
                  <a:pos x="T12" y="T13"/>
                </a:cxn>
              </a:cxnLst>
              <a:rect l="0" t="0" r="r" b="b"/>
              <a:pathLst>
                <a:path w="239" h="457">
                  <a:moveTo>
                    <a:pt x="60" y="29"/>
                  </a:moveTo>
                  <a:cubicBezTo>
                    <a:pt x="52" y="50"/>
                    <a:pt x="26" y="160"/>
                    <a:pt x="77" y="269"/>
                  </a:cubicBezTo>
                  <a:cubicBezTo>
                    <a:pt x="127" y="378"/>
                    <a:pt x="219" y="408"/>
                    <a:pt x="239" y="415"/>
                  </a:cubicBezTo>
                  <a:cubicBezTo>
                    <a:pt x="230" y="429"/>
                    <a:pt x="220" y="443"/>
                    <a:pt x="210" y="457"/>
                  </a:cubicBezTo>
                  <a:cubicBezTo>
                    <a:pt x="174" y="434"/>
                    <a:pt x="114" y="387"/>
                    <a:pt x="71" y="306"/>
                  </a:cubicBezTo>
                  <a:cubicBezTo>
                    <a:pt x="0" y="173"/>
                    <a:pt x="26" y="40"/>
                    <a:pt x="36" y="0"/>
                  </a:cubicBezTo>
                  <a:cubicBezTo>
                    <a:pt x="44" y="10"/>
                    <a:pt x="52" y="19"/>
                    <a:pt x="60" y="29"/>
                  </a:cubicBezTo>
                  <a:close/>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930">
              <a:extLst>
                <a:ext uri="{FF2B5EF4-FFF2-40B4-BE49-F238E27FC236}">
                  <a16:creationId xmlns:a16="http://schemas.microsoft.com/office/drawing/2014/main" id="{104C2063-8AE2-41A6-8DD9-D36D12308EEC}"/>
                </a:ext>
              </a:extLst>
            </p:cNvPr>
            <p:cNvSpPr>
              <a:spLocks/>
            </p:cNvSpPr>
            <p:nvPr/>
          </p:nvSpPr>
          <p:spPr bwMode="auto">
            <a:xfrm>
              <a:off x="3316288" y="2355851"/>
              <a:ext cx="188913" cy="217488"/>
            </a:xfrm>
            <a:custGeom>
              <a:avLst/>
              <a:gdLst>
                <a:gd name="T0" fmla="*/ 871 w 915"/>
                <a:gd name="T1" fmla="*/ 752 h 1058"/>
                <a:gd name="T2" fmla="*/ 655 w 915"/>
                <a:gd name="T3" fmla="*/ 940 h 1058"/>
                <a:gd name="T4" fmla="*/ 526 w 915"/>
                <a:gd name="T5" fmla="*/ 872 h 1058"/>
                <a:gd name="T6" fmla="*/ 518 w 915"/>
                <a:gd name="T7" fmla="*/ 863 h 1058"/>
                <a:gd name="T8" fmla="*/ 489 w 915"/>
                <a:gd name="T9" fmla="*/ 979 h 1058"/>
                <a:gd name="T10" fmla="*/ 212 w 915"/>
                <a:gd name="T11" fmla="*/ 1009 h 1058"/>
                <a:gd name="T12" fmla="*/ 225 w 915"/>
                <a:gd name="T13" fmla="*/ 18 h 1058"/>
                <a:gd name="T14" fmla="*/ 230 w 915"/>
                <a:gd name="T15" fmla="*/ 0 h 1058"/>
                <a:gd name="T16" fmla="*/ 704 w 915"/>
                <a:gd name="T17" fmla="*/ 345 h 1058"/>
                <a:gd name="T18" fmla="*/ 871 w 915"/>
                <a:gd name="T19" fmla="*/ 7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5" h="1058">
                  <a:moveTo>
                    <a:pt x="871" y="752"/>
                  </a:moveTo>
                  <a:cubicBezTo>
                    <a:pt x="846" y="838"/>
                    <a:pt x="760" y="946"/>
                    <a:pt x="655" y="940"/>
                  </a:cubicBezTo>
                  <a:cubicBezTo>
                    <a:pt x="593" y="937"/>
                    <a:pt x="548" y="895"/>
                    <a:pt x="526" y="872"/>
                  </a:cubicBezTo>
                  <a:cubicBezTo>
                    <a:pt x="523" y="868"/>
                    <a:pt x="520" y="865"/>
                    <a:pt x="518" y="863"/>
                  </a:cubicBezTo>
                  <a:cubicBezTo>
                    <a:pt x="521" y="895"/>
                    <a:pt x="519" y="942"/>
                    <a:pt x="489" y="979"/>
                  </a:cubicBezTo>
                  <a:cubicBezTo>
                    <a:pt x="427" y="1058"/>
                    <a:pt x="275" y="1044"/>
                    <a:pt x="212" y="1009"/>
                  </a:cubicBezTo>
                  <a:cubicBezTo>
                    <a:pt x="0" y="893"/>
                    <a:pt x="177" y="195"/>
                    <a:pt x="225" y="18"/>
                  </a:cubicBezTo>
                  <a:cubicBezTo>
                    <a:pt x="227" y="11"/>
                    <a:pt x="229" y="5"/>
                    <a:pt x="230" y="0"/>
                  </a:cubicBezTo>
                  <a:cubicBezTo>
                    <a:pt x="486" y="106"/>
                    <a:pt x="632" y="256"/>
                    <a:pt x="704" y="345"/>
                  </a:cubicBezTo>
                  <a:cubicBezTo>
                    <a:pt x="794" y="455"/>
                    <a:pt x="915" y="602"/>
                    <a:pt x="871" y="752"/>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931">
              <a:extLst>
                <a:ext uri="{FF2B5EF4-FFF2-40B4-BE49-F238E27FC236}">
                  <a16:creationId xmlns:a16="http://schemas.microsoft.com/office/drawing/2014/main" id="{647A7E95-EB4D-426E-A0DD-0860BA6925A8}"/>
                </a:ext>
              </a:extLst>
            </p:cNvPr>
            <p:cNvSpPr>
              <a:spLocks/>
            </p:cNvSpPr>
            <p:nvPr/>
          </p:nvSpPr>
          <p:spPr bwMode="auto">
            <a:xfrm>
              <a:off x="3046413" y="2332038"/>
              <a:ext cx="71438" cy="73025"/>
            </a:xfrm>
            <a:custGeom>
              <a:avLst/>
              <a:gdLst>
                <a:gd name="T0" fmla="*/ 17 w 349"/>
                <a:gd name="T1" fmla="*/ 34 h 353"/>
                <a:gd name="T2" fmla="*/ 230 w 349"/>
                <a:gd name="T3" fmla="*/ 145 h 353"/>
                <a:gd name="T4" fmla="*/ 298 w 349"/>
                <a:gd name="T5" fmla="*/ 353 h 353"/>
                <a:gd name="T6" fmla="*/ 349 w 349"/>
                <a:gd name="T7" fmla="*/ 343 h 353"/>
                <a:gd name="T8" fmla="*/ 266 w 349"/>
                <a:gd name="T9" fmla="*/ 155 h 353"/>
                <a:gd name="T10" fmla="*/ 0 w 349"/>
                <a:gd name="T11" fmla="*/ 0 h 353"/>
                <a:gd name="T12" fmla="*/ 17 w 349"/>
                <a:gd name="T13" fmla="*/ 34 h 353"/>
              </a:gdLst>
              <a:ahLst/>
              <a:cxnLst>
                <a:cxn ang="0">
                  <a:pos x="T0" y="T1"/>
                </a:cxn>
                <a:cxn ang="0">
                  <a:pos x="T2" y="T3"/>
                </a:cxn>
                <a:cxn ang="0">
                  <a:pos x="T4" y="T5"/>
                </a:cxn>
                <a:cxn ang="0">
                  <a:pos x="T6" y="T7"/>
                </a:cxn>
                <a:cxn ang="0">
                  <a:pos x="T8" y="T9"/>
                </a:cxn>
                <a:cxn ang="0">
                  <a:pos x="T10" y="T11"/>
                </a:cxn>
                <a:cxn ang="0">
                  <a:pos x="T12" y="T13"/>
                </a:cxn>
              </a:cxnLst>
              <a:rect l="0" t="0" r="r" b="b"/>
              <a:pathLst>
                <a:path w="349" h="353">
                  <a:moveTo>
                    <a:pt x="17" y="34"/>
                  </a:moveTo>
                  <a:cubicBezTo>
                    <a:pt x="39" y="35"/>
                    <a:pt x="150" y="55"/>
                    <a:pt x="230" y="145"/>
                  </a:cubicBezTo>
                  <a:cubicBezTo>
                    <a:pt x="309" y="235"/>
                    <a:pt x="300" y="331"/>
                    <a:pt x="298" y="353"/>
                  </a:cubicBezTo>
                  <a:cubicBezTo>
                    <a:pt x="315" y="349"/>
                    <a:pt x="332" y="346"/>
                    <a:pt x="349" y="343"/>
                  </a:cubicBezTo>
                  <a:cubicBezTo>
                    <a:pt x="341" y="301"/>
                    <a:pt x="322" y="227"/>
                    <a:pt x="266" y="155"/>
                  </a:cubicBezTo>
                  <a:cubicBezTo>
                    <a:pt x="172" y="37"/>
                    <a:pt x="40" y="8"/>
                    <a:pt x="0" y="0"/>
                  </a:cubicBezTo>
                  <a:cubicBezTo>
                    <a:pt x="5" y="12"/>
                    <a:pt x="11" y="23"/>
                    <a:pt x="17" y="34"/>
                  </a:cubicBezTo>
                </a:path>
              </a:pathLst>
            </a:custGeom>
            <a:solidFill>
              <a:srgbClr val="848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932">
              <a:extLst>
                <a:ext uri="{FF2B5EF4-FFF2-40B4-BE49-F238E27FC236}">
                  <a16:creationId xmlns:a16="http://schemas.microsoft.com/office/drawing/2014/main" id="{3A86D141-67D2-4A40-907A-C6776C734564}"/>
                </a:ext>
              </a:extLst>
            </p:cNvPr>
            <p:cNvSpPr>
              <a:spLocks/>
            </p:cNvSpPr>
            <p:nvPr/>
          </p:nvSpPr>
          <p:spPr bwMode="auto">
            <a:xfrm>
              <a:off x="2913063" y="2209801"/>
              <a:ext cx="193675" cy="184150"/>
            </a:xfrm>
            <a:custGeom>
              <a:avLst/>
              <a:gdLst>
                <a:gd name="T0" fmla="*/ 799 w 944"/>
                <a:gd name="T1" fmla="*/ 630 h 900"/>
                <a:gd name="T2" fmla="*/ 681 w 944"/>
                <a:gd name="T3" fmla="*/ 610 h 900"/>
                <a:gd name="T4" fmla="*/ 686 w 944"/>
                <a:gd name="T5" fmla="*/ 621 h 900"/>
                <a:gd name="T6" fmla="*/ 697 w 944"/>
                <a:gd name="T7" fmla="*/ 766 h 900"/>
                <a:gd name="T8" fmla="*/ 438 w 944"/>
                <a:gd name="T9" fmla="*/ 889 h 900"/>
                <a:gd name="T10" fmla="*/ 132 w 944"/>
                <a:gd name="T11" fmla="*/ 573 h 900"/>
                <a:gd name="T12" fmla="*/ 6 w 944"/>
                <a:gd name="T13" fmla="*/ 0 h 900"/>
                <a:gd name="T14" fmla="*/ 45 w 944"/>
                <a:gd name="T15" fmla="*/ 6 h 900"/>
                <a:gd name="T16" fmla="*/ 938 w 944"/>
                <a:gd name="T17" fmla="*/ 388 h 900"/>
                <a:gd name="T18" fmla="*/ 799 w 944"/>
                <a:gd name="T19" fmla="*/ 63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4" h="900">
                  <a:moveTo>
                    <a:pt x="799" y="630"/>
                  </a:moveTo>
                  <a:cubicBezTo>
                    <a:pt x="753" y="642"/>
                    <a:pt x="709" y="625"/>
                    <a:pt x="681" y="610"/>
                  </a:cubicBezTo>
                  <a:cubicBezTo>
                    <a:pt x="683" y="613"/>
                    <a:pt x="685" y="617"/>
                    <a:pt x="686" y="621"/>
                  </a:cubicBezTo>
                  <a:cubicBezTo>
                    <a:pt x="700" y="651"/>
                    <a:pt x="719" y="708"/>
                    <a:pt x="697" y="766"/>
                  </a:cubicBezTo>
                  <a:cubicBezTo>
                    <a:pt x="660" y="865"/>
                    <a:pt x="527" y="900"/>
                    <a:pt x="438" y="889"/>
                  </a:cubicBezTo>
                  <a:cubicBezTo>
                    <a:pt x="283" y="869"/>
                    <a:pt x="197" y="700"/>
                    <a:pt x="132" y="573"/>
                  </a:cubicBezTo>
                  <a:cubicBezTo>
                    <a:pt x="79" y="471"/>
                    <a:pt x="0" y="277"/>
                    <a:pt x="6" y="0"/>
                  </a:cubicBezTo>
                  <a:cubicBezTo>
                    <a:pt x="16" y="2"/>
                    <a:pt x="29" y="4"/>
                    <a:pt x="45" y="6"/>
                  </a:cubicBezTo>
                  <a:cubicBezTo>
                    <a:pt x="255" y="38"/>
                    <a:pt x="916" y="155"/>
                    <a:pt x="938" y="388"/>
                  </a:cubicBezTo>
                  <a:cubicBezTo>
                    <a:pt x="944" y="459"/>
                    <a:pt x="896" y="604"/>
                    <a:pt x="799" y="630"/>
                  </a:cubicBezTo>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933">
              <a:extLst>
                <a:ext uri="{FF2B5EF4-FFF2-40B4-BE49-F238E27FC236}">
                  <a16:creationId xmlns:a16="http://schemas.microsoft.com/office/drawing/2014/main" id="{FEA65D8A-D2E6-42B9-ACA9-32C453C63A82}"/>
                </a:ext>
              </a:extLst>
            </p:cNvPr>
            <p:cNvSpPr>
              <a:spLocks/>
            </p:cNvSpPr>
            <p:nvPr/>
          </p:nvSpPr>
          <p:spPr bwMode="auto">
            <a:xfrm>
              <a:off x="3633788" y="2390776"/>
              <a:ext cx="314325" cy="292100"/>
            </a:xfrm>
            <a:custGeom>
              <a:avLst/>
              <a:gdLst>
                <a:gd name="T0" fmla="*/ 1524 w 1525"/>
                <a:gd name="T1" fmla="*/ 1219 h 1419"/>
                <a:gd name="T2" fmla="*/ 1524 w 1525"/>
                <a:gd name="T3" fmla="*/ 1224 h 1419"/>
                <a:gd name="T4" fmla="*/ 657 w 1525"/>
                <a:gd name="T5" fmla="*/ 1250 h 1419"/>
                <a:gd name="T6" fmla="*/ 379 w 1525"/>
                <a:gd name="T7" fmla="*/ 646 h 1419"/>
                <a:gd name="T8" fmla="*/ 380 w 1525"/>
                <a:gd name="T9" fmla="*/ 630 h 1419"/>
                <a:gd name="T10" fmla="*/ 956 w 1525"/>
                <a:gd name="T11" fmla="*/ 298 h 1419"/>
                <a:gd name="T12" fmla="*/ 1524 w 1525"/>
                <a:gd name="T13" fmla="*/ 1219 h 1419"/>
              </a:gdLst>
              <a:ahLst/>
              <a:cxnLst>
                <a:cxn ang="0">
                  <a:pos x="T0" y="T1"/>
                </a:cxn>
                <a:cxn ang="0">
                  <a:pos x="T2" y="T3"/>
                </a:cxn>
                <a:cxn ang="0">
                  <a:pos x="T4" y="T5"/>
                </a:cxn>
                <a:cxn ang="0">
                  <a:pos x="T6" y="T7"/>
                </a:cxn>
                <a:cxn ang="0">
                  <a:pos x="T8" y="T9"/>
                </a:cxn>
                <a:cxn ang="0">
                  <a:pos x="T10" y="T11"/>
                </a:cxn>
                <a:cxn ang="0">
                  <a:pos x="T12" y="T13"/>
                </a:cxn>
              </a:cxnLst>
              <a:rect l="0" t="0" r="r" b="b"/>
              <a:pathLst>
                <a:path w="1525" h="1419">
                  <a:moveTo>
                    <a:pt x="1524" y="1219"/>
                  </a:moveTo>
                  <a:lnTo>
                    <a:pt x="1524" y="1224"/>
                  </a:lnTo>
                  <a:cubicBezTo>
                    <a:pt x="1524" y="1224"/>
                    <a:pt x="1243" y="1082"/>
                    <a:pt x="657" y="1250"/>
                  </a:cubicBezTo>
                  <a:cubicBezTo>
                    <a:pt x="72" y="1419"/>
                    <a:pt x="0" y="740"/>
                    <a:pt x="379" y="646"/>
                  </a:cubicBezTo>
                  <a:cubicBezTo>
                    <a:pt x="379" y="646"/>
                    <a:pt x="379" y="640"/>
                    <a:pt x="380" y="630"/>
                  </a:cubicBezTo>
                  <a:cubicBezTo>
                    <a:pt x="381" y="529"/>
                    <a:pt x="417" y="0"/>
                    <a:pt x="956" y="298"/>
                  </a:cubicBezTo>
                  <a:cubicBezTo>
                    <a:pt x="1518" y="608"/>
                    <a:pt x="1525" y="1160"/>
                    <a:pt x="1524" y="1219"/>
                  </a:cubicBezTo>
                  <a:close/>
                </a:path>
              </a:pathLst>
            </a:custGeom>
            <a:solidFill>
              <a:srgbClr val="83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934">
              <a:extLst>
                <a:ext uri="{FF2B5EF4-FFF2-40B4-BE49-F238E27FC236}">
                  <a16:creationId xmlns:a16="http://schemas.microsoft.com/office/drawing/2014/main" id="{5BF99236-ACFB-46E6-BDD8-010C387CBCEB}"/>
                </a:ext>
              </a:extLst>
            </p:cNvPr>
            <p:cNvSpPr>
              <a:spLocks/>
            </p:cNvSpPr>
            <p:nvPr/>
          </p:nvSpPr>
          <p:spPr bwMode="auto">
            <a:xfrm>
              <a:off x="3586163" y="2647951"/>
              <a:ext cx="219075" cy="255588"/>
            </a:xfrm>
            <a:custGeom>
              <a:avLst/>
              <a:gdLst>
                <a:gd name="T0" fmla="*/ 1061 w 1063"/>
                <a:gd name="T1" fmla="*/ 580 h 1241"/>
                <a:gd name="T2" fmla="*/ 704 w 1063"/>
                <a:gd name="T3" fmla="*/ 1007 h 1241"/>
                <a:gd name="T4" fmla="*/ 27 w 1063"/>
                <a:gd name="T5" fmla="*/ 1238 h 1241"/>
                <a:gd name="T6" fmla="*/ 0 w 1063"/>
                <a:gd name="T7" fmla="*/ 1241 h 1241"/>
                <a:gd name="T8" fmla="*/ 364 w 1063"/>
                <a:gd name="T9" fmla="*/ 18 h 1241"/>
                <a:gd name="T10" fmla="*/ 687 w 1063"/>
                <a:gd name="T11" fmla="*/ 160 h 1241"/>
                <a:gd name="T12" fmla="*/ 680 w 1063"/>
                <a:gd name="T13" fmla="*/ 305 h 1241"/>
                <a:gd name="T14" fmla="*/ 678 w 1063"/>
                <a:gd name="T15" fmla="*/ 311 h 1241"/>
                <a:gd name="T16" fmla="*/ 872 w 1063"/>
                <a:gd name="T17" fmla="*/ 270 h 1241"/>
                <a:gd name="T18" fmla="*/ 1061 w 1063"/>
                <a:gd name="T19" fmla="*/ 58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3" h="1241">
                  <a:moveTo>
                    <a:pt x="1061" y="580"/>
                  </a:moveTo>
                  <a:cubicBezTo>
                    <a:pt x="1056" y="777"/>
                    <a:pt x="855" y="908"/>
                    <a:pt x="704" y="1007"/>
                  </a:cubicBezTo>
                  <a:cubicBezTo>
                    <a:pt x="586" y="1084"/>
                    <a:pt x="362" y="1205"/>
                    <a:pt x="27" y="1238"/>
                  </a:cubicBezTo>
                  <a:cubicBezTo>
                    <a:pt x="18" y="1239"/>
                    <a:pt x="9" y="1240"/>
                    <a:pt x="0" y="1241"/>
                  </a:cubicBezTo>
                  <a:cubicBezTo>
                    <a:pt x="7" y="1058"/>
                    <a:pt x="53" y="79"/>
                    <a:pt x="364" y="18"/>
                  </a:cubicBezTo>
                  <a:cubicBezTo>
                    <a:pt x="453" y="0"/>
                    <a:pt x="642" y="41"/>
                    <a:pt x="687" y="160"/>
                  </a:cubicBezTo>
                  <a:cubicBezTo>
                    <a:pt x="708" y="213"/>
                    <a:pt x="695" y="268"/>
                    <a:pt x="680" y="305"/>
                  </a:cubicBezTo>
                  <a:cubicBezTo>
                    <a:pt x="679" y="307"/>
                    <a:pt x="679" y="309"/>
                    <a:pt x="678" y="311"/>
                  </a:cubicBezTo>
                  <a:cubicBezTo>
                    <a:pt x="706" y="293"/>
                    <a:pt x="786" y="248"/>
                    <a:pt x="872" y="270"/>
                  </a:cubicBezTo>
                  <a:cubicBezTo>
                    <a:pt x="1001" y="303"/>
                    <a:pt x="1063" y="466"/>
                    <a:pt x="1061" y="580"/>
                  </a:cubicBezTo>
                </a:path>
              </a:pathLst>
            </a:custGeom>
            <a:solidFill>
              <a:srgbClr val="B7C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935">
              <a:extLst>
                <a:ext uri="{FF2B5EF4-FFF2-40B4-BE49-F238E27FC236}">
                  <a16:creationId xmlns:a16="http://schemas.microsoft.com/office/drawing/2014/main" id="{17BF5A50-78C4-40A4-9A18-D95C469B3539}"/>
                </a:ext>
              </a:extLst>
            </p:cNvPr>
            <p:cNvSpPr>
              <a:spLocks/>
            </p:cNvSpPr>
            <p:nvPr/>
          </p:nvSpPr>
          <p:spPr bwMode="auto">
            <a:xfrm>
              <a:off x="3114675" y="2552701"/>
              <a:ext cx="203200" cy="230188"/>
            </a:xfrm>
            <a:custGeom>
              <a:avLst/>
              <a:gdLst>
                <a:gd name="T0" fmla="*/ 779 w 988"/>
                <a:gd name="T1" fmla="*/ 1050 h 1125"/>
                <a:gd name="T2" fmla="*/ 486 w 988"/>
                <a:gd name="T3" fmla="*/ 1050 h 1125"/>
                <a:gd name="T4" fmla="*/ 443 w 988"/>
                <a:gd name="T5" fmla="*/ 933 h 1125"/>
                <a:gd name="T6" fmla="*/ 438 w 988"/>
                <a:gd name="T7" fmla="*/ 941 h 1125"/>
                <a:gd name="T8" fmla="*/ 310 w 988"/>
                <a:gd name="T9" fmla="*/ 1029 h 1125"/>
                <a:gd name="T10" fmla="*/ 62 w 988"/>
                <a:gd name="T11" fmla="*/ 857 h 1125"/>
                <a:gd name="T12" fmla="*/ 190 w 988"/>
                <a:gd name="T13" fmla="*/ 413 h 1125"/>
                <a:gd name="T14" fmla="*/ 645 w 988"/>
                <a:gd name="T15" fmla="*/ 0 h 1125"/>
                <a:gd name="T16" fmla="*/ 651 w 988"/>
                <a:gd name="T17" fmla="*/ 14 h 1125"/>
                <a:gd name="T18" fmla="*/ 779 w 988"/>
                <a:gd name="T19" fmla="*/ 105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8" h="1125">
                  <a:moveTo>
                    <a:pt x="779" y="1050"/>
                  </a:moveTo>
                  <a:cubicBezTo>
                    <a:pt x="718" y="1093"/>
                    <a:pt x="561" y="1125"/>
                    <a:pt x="486" y="1050"/>
                  </a:cubicBezTo>
                  <a:cubicBezTo>
                    <a:pt x="452" y="1015"/>
                    <a:pt x="444" y="966"/>
                    <a:pt x="443" y="933"/>
                  </a:cubicBezTo>
                  <a:cubicBezTo>
                    <a:pt x="442" y="935"/>
                    <a:pt x="440" y="938"/>
                    <a:pt x="438" y="941"/>
                  </a:cubicBezTo>
                  <a:cubicBezTo>
                    <a:pt x="418" y="967"/>
                    <a:pt x="375" y="1018"/>
                    <a:pt x="310" y="1029"/>
                  </a:cubicBezTo>
                  <a:cubicBezTo>
                    <a:pt x="200" y="1047"/>
                    <a:pt x="99" y="944"/>
                    <a:pt x="62" y="857"/>
                  </a:cubicBezTo>
                  <a:cubicBezTo>
                    <a:pt x="0" y="706"/>
                    <a:pt x="108" y="539"/>
                    <a:pt x="190" y="413"/>
                  </a:cubicBezTo>
                  <a:cubicBezTo>
                    <a:pt x="255" y="313"/>
                    <a:pt x="390" y="139"/>
                    <a:pt x="645" y="0"/>
                  </a:cubicBezTo>
                  <a:cubicBezTo>
                    <a:pt x="647" y="4"/>
                    <a:pt x="649" y="9"/>
                    <a:pt x="651" y="14"/>
                  </a:cubicBezTo>
                  <a:cubicBezTo>
                    <a:pt x="718" y="186"/>
                    <a:pt x="988" y="903"/>
                    <a:pt x="779" y="1050"/>
                  </a:cubicBezTo>
                </a:path>
              </a:pathLst>
            </a:custGeom>
            <a:solidFill>
              <a:srgbClr val="B7C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936">
              <a:extLst>
                <a:ext uri="{FF2B5EF4-FFF2-40B4-BE49-F238E27FC236}">
                  <a16:creationId xmlns:a16="http://schemas.microsoft.com/office/drawing/2014/main" id="{C01EABC7-919E-4AAD-AD3D-E0B3108E32D1}"/>
                </a:ext>
              </a:extLst>
            </p:cNvPr>
            <p:cNvSpPr>
              <a:spLocks/>
            </p:cNvSpPr>
            <p:nvPr/>
          </p:nvSpPr>
          <p:spPr bwMode="auto">
            <a:xfrm>
              <a:off x="4048125" y="2538413"/>
              <a:ext cx="130175" cy="265113"/>
            </a:xfrm>
            <a:custGeom>
              <a:avLst/>
              <a:gdLst>
                <a:gd name="T0" fmla="*/ 291 w 634"/>
                <a:gd name="T1" fmla="*/ 1292 h 1292"/>
                <a:gd name="T2" fmla="*/ 21 w 634"/>
                <a:gd name="T3" fmla="*/ 1171 h 1292"/>
                <a:gd name="T4" fmla="*/ 5 w 634"/>
                <a:gd name="T5" fmla="*/ 1128 h 1292"/>
                <a:gd name="T6" fmla="*/ 0 w 634"/>
                <a:gd name="T7" fmla="*/ 1081 h 1292"/>
                <a:gd name="T8" fmla="*/ 10 w 634"/>
                <a:gd name="T9" fmla="*/ 1012 h 1292"/>
                <a:gd name="T10" fmla="*/ 410 w 634"/>
                <a:gd name="T11" fmla="*/ 561 h 1292"/>
                <a:gd name="T12" fmla="*/ 617 w 634"/>
                <a:gd name="T13" fmla="*/ 0 h 1292"/>
                <a:gd name="T14" fmla="*/ 634 w 634"/>
                <a:gd name="T15" fmla="*/ 418 h 1292"/>
                <a:gd name="T16" fmla="*/ 389 w 634"/>
                <a:gd name="T17" fmla="*/ 1279 h 1292"/>
                <a:gd name="T18" fmla="*/ 291 w 634"/>
                <a:gd name="T19"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1292">
                  <a:moveTo>
                    <a:pt x="291" y="1292"/>
                  </a:moveTo>
                  <a:cubicBezTo>
                    <a:pt x="192" y="1292"/>
                    <a:pt x="69" y="1259"/>
                    <a:pt x="21" y="1171"/>
                  </a:cubicBezTo>
                  <a:cubicBezTo>
                    <a:pt x="14" y="1157"/>
                    <a:pt x="9" y="1142"/>
                    <a:pt x="5" y="1128"/>
                  </a:cubicBezTo>
                  <a:cubicBezTo>
                    <a:pt x="2" y="1112"/>
                    <a:pt x="0" y="1097"/>
                    <a:pt x="0" y="1081"/>
                  </a:cubicBezTo>
                  <a:cubicBezTo>
                    <a:pt x="0" y="1056"/>
                    <a:pt x="5" y="1032"/>
                    <a:pt x="10" y="1012"/>
                  </a:cubicBezTo>
                  <a:cubicBezTo>
                    <a:pt x="143" y="908"/>
                    <a:pt x="290" y="763"/>
                    <a:pt x="410" y="561"/>
                  </a:cubicBezTo>
                  <a:cubicBezTo>
                    <a:pt x="535" y="353"/>
                    <a:pt x="591" y="152"/>
                    <a:pt x="617" y="0"/>
                  </a:cubicBezTo>
                  <a:cubicBezTo>
                    <a:pt x="624" y="100"/>
                    <a:pt x="634" y="253"/>
                    <a:pt x="634" y="418"/>
                  </a:cubicBezTo>
                  <a:cubicBezTo>
                    <a:pt x="634" y="783"/>
                    <a:pt x="590" y="1211"/>
                    <a:pt x="389" y="1279"/>
                  </a:cubicBezTo>
                  <a:cubicBezTo>
                    <a:pt x="363" y="1287"/>
                    <a:pt x="329" y="1292"/>
                    <a:pt x="291" y="1292"/>
                  </a:cubicBezTo>
                </a:path>
              </a:pathLst>
            </a:custGeom>
            <a:solidFill>
              <a:srgbClr val="719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937">
              <a:extLst>
                <a:ext uri="{FF2B5EF4-FFF2-40B4-BE49-F238E27FC236}">
                  <a16:creationId xmlns:a16="http://schemas.microsoft.com/office/drawing/2014/main" id="{D809BF8A-E200-44E6-ABEC-C9EBFA3A7AF2}"/>
                </a:ext>
              </a:extLst>
            </p:cNvPr>
            <p:cNvSpPr>
              <a:spLocks/>
            </p:cNvSpPr>
            <p:nvPr/>
          </p:nvSpPr>
          <p:spPr bwMode="auto">
            <a:xfrm>
              <a:off x="3633788" y="2524126"/>
              <a:ext cx="312738" cy="158750"/>
            </a:xfrm>
            <a:custGeom>
              <a:avLst/>
              <a:gdLst>
                <a:gd name="T0" fmla="*/ 1524 w 1524"/>
                <a:gd name="T1" fmla="*/ 573 h 773"/>
                <a:gd name="T2" fmla="*/ 1524 w 1524"/>
                <a:gd name="T3" fmla="*/ 578 h 773"/>
                <a:gd name="T4" fmla="*/ 657 w 1524"/>
                <a:gd name="T5" fmla="*/ 604 h 773"/>
                <a:gd name="T6" fmla="*/ 379 w 1524"/>
                <a:gd name="T7" fmla="*/ 0 h 773"/>
                <a:gd name="T8" fmla="*/ 869 w 1524"/>
                <a:gd name="T9" fmla="*/ 90 h 773"/>
                <a:gd name="T10" fmla="*/ 1524 w 1524"/>
                <a:gd name="T11" fmla="*/ 573 h 773"/>
              </a:gdLst>
              <a:ahLst/>
              <a:cxnLst>
                <a:cxn ang="0">
                  <a:pos x="T0" y="T1"/>
                </a:cxn>
                <a:cxn ang="0">
                  <a:pos x="T2" y="T3"/>
                </a:cxn>
                <a:cxn ang="0">
                  <a:pos x="T4" y="T5"/>
                </a:cxn>
                <a:cxn ang="0">
                  <a:pos x="T6" y="T7"/>
                </a:cxn>
                <a:cxn ang="0">
                  <a:pos x="T8" y="T9"/>
                </a:cxn>
                <a:cxn ang="0">
                  <a:pos x="T10" y="T11"/>
                </a:cxn>
              </a:cxnLst>
              <a:rect l="0" t="0" r="r" b="b"/>
              <a:pathLst>
                <a:path w="1524" h="773">
                  <a:moveTo>
                    <a:pt x="1524" y="573"/>
                  </a:moveTo>
                  <a:lnTo>
                    <a:pt x="1524" y="578"/>
                  </a:lnTo>
                  <a:cubicBezTo>
                    <a:pt x="1524" y="578"/>
                    <a:pt x="1243" y="436"/>
                    <a:pt x="657" y="604"/>
                  </a:cubicBezTo>
                  <a:cubicBezTo>
                    <a:pt x="72" y="773"/>
                    <a:pt x="0" y="94"/>
                    <a:pt x="379" y="0"/>
                  </a:cubicBezTo>
                  <a:cubicBezTo>
                    <a:pt x="379" y="0"/>
                    <a:pt x="686" y="19"/>
                    <a:pt x="869" y="90"/>
                  </a:cubicBezTo>
                  <a:cubicBezTo>
                    <a:pt x="1201" y="221"/>
                    <a:pt x="1412" y="435"/>
                    <a:pt x="1524" y="573"/>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938">
              <a:extLst>
                <a:ext uri="{FF2B5EF4-FFF2-40B4-BE49-F238E27FC236}">
                  <a16:creationId xmlns:a16="http://schemas.microsoft.com/office/drawing/2014/main" id="{79FD00BE-70EC-47A0-B307-F442383FE500}"/>
                </a:ext>
              </a:extLst>
            </p:cNvPr>
            <p:cNvSpPr>
              <a:spLocks/>
            </p:cNvSpPr>
            <p:nvPr/>
          </p:nvSpPr>
          <p:spPr bwMode="auto">
            <a:xfrm>
              <a:off x="4137025" y="3592513"/>
              <a:ext cx="322263" cy="193675"/>
            </a:xfrm>
            <a:custGeom>
              <a:avLst/>
              <a:gdLst>
                <a:gd name="T0" fmla="*/ 1565 w 1565"/>
                <a:gd name="T1" fmla="*/ 96 h 939"/>
                <a:gd name="T2" fmla="*/ 819 w 1565"/>
                <a:gd name="T3" fmla="*/ 519 h 939"/>
                <a:gd name="T4" fmla="*/ 294 w 1565"/>
                <a:gd name="T5" fmla="*/ 112 h 939"/>
                <a:gd name="T6" fmla="*/ 767 w 1565"/>
                <a:gd name="T7" fmla="*/ 11 h 939"/>
                <a:gd name="T8" fmla="*/ 1565 w 1565"/>
                <a:gd name="T9" fmla="*/ 96 h 939"/>
              </a:gdLst>
              <a:ahLst/>
              <a:cxnLst>
                <a:cxn ang="0">
                  <a:pos x="T0" y="T1"/>
                </a:cxn>
                <a:cxn ang="0">
                  <a:pos x="T2" y="T3"/>
                </a:cxn>
                <a:cxn ang="0">
                  <a:pos x="T4" y="T5"/>
                </a:cxn>
                <a:cxn ang="0">
                  <a:pos x="T6" y="T7"/>
                </a:cxn>
                <a:cxn ang="0">
                  <a:pos x="T8" y="T9"/>
                </a:cxn>
              </a:cxnLst>
              <a:rect l="0" t="0" r="r" b="b"/>
              <a:pathLst>
                <a:path w="1565" h="939">
                  <a:moveTo>
                    <a:pt x="1565" y="96"/>
                  </a:moveTo>
                  <a:cubicBezTo>
                    <a:pt x="1508" y="101"/>
                    <a:pt x="1214" y="144"/>
                    <a:pt x="819" y="519"/>
                  </a:cubicBezTo>
                  <a:cubicBezTo>
                    <a:pt x="378" y="939"/>
                    <a:pt x="0" y="370"/>
                    <a:pt x="294" y="112"/>
                  </a:cubicBezTo>
                  <a:cubicBezTo>
                    <a:pt x="294" y="112"/>
                    <a:pt x="532" y="26"/>
                    <a:pt x="767" y="11"/>
                  </a:cubicBezTo>
                  <a:cubicBezTo>
                    <a:pt x="942" y="0"/>
                    <a:pt x="1222" y="3"/>
                    <a:pt x="1565" y="96"/>
                  </a:cubicBezTo>
                  <a:close/>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939">
              <a:extLst>
                <a:ext uri="{FF2B5EF4-FFF2-40B4-BE49-F238E27FC236}">
                  <a16:creationId xmlns:a16="http://schemas.microsoft.com/office/drawing/2014/main" id="{907CA392-7C63-4522-8814-FA485EDBF4A7}"/>
                </a:ext>
              </a:extLst>
            </p:cNvPr>
            <p:cNvSpPr>
              <a:spLocks/>
            </p:cNvSpPr>
            <p:nvPr/>
          </p:nvSpPr>
          <p:spPr bwMode="auto">
            <a:xfrm>
              <a:off x="3316288" y="2355851"/>
              <a:ext cx="107950" cy="217488"/>
            </a:xfrm>
            <a:custGeom>
              <a:avLst/>
              <a:gdLst>
                <a:gd name="T0" fmla="*/ 518 w 521"/>
                <a:gd name="T1" fmla="*/ 863 h 1058"/>
                <a:gd name="T2" fmla="*/ 489 w 521"/>
                <a:gd name="T3" fmla="*/ 979 h 1058"/>
                <a:gd name="T4" fmla="*/ 212 w 521"/>
                <a:gd name="T5" fmla="*/ 1009 h 1058"/>
                <a:gd name="T6" fmla="*/ 230 w 521"/>
                <a:gd name="T7" fmla="*/ 0 h 1058"/>
                <a:gd name="T8" fmla="*/ 391 w 521"/>
                <a:gd name="T9" fmla="*/ 260 h 1058"/>
                <a:gd name="T10" fmla="*/ 518 w 521"/>
                <a:gd name="T11" fmla="*/ 863 h 1058"/>
              </a:gdLst>
              <a:ahLst/>
              <a:cxnLst>
                <a:cxn ang="0">
                  <a:pos x="T0" y="T1"/>
                </a:cxn>
                <a:cxn ang="0">
                  <a:pos x="T2" y="T3"/>
                </a:cxn>
                <a:cxn ang="0">
                  <a:pos x="T4" y="T5"/>
                </a:cxn>
                <a:cxn ang="0">
                  <a:pos x="T6" y="T7"/>
                </a:cxn>
                <a:cxn ang="0">
                  <a:pos x="T8" y="T9"/>
                </a:cxn>
                <a:cxn ang="0">
                  <a:pos x="T10" y="T11"/>
                </a:cxn>
              </a:cxnLst>
              <a:rect l="0" t="0" r="r" b="b"/>
              <a:pathLst>
                <a:path w="521" h="1058">
                  <a:moveTo>
                    <a:pt x="518" y="863"/>
                  </a:moveTo>
                  <a:cubicBezTo>
                    <a:pt x="521" y="895"/>
                    <a:pt x="519" y="942"/>
                    <a:pt x="489" y="979"/>
                  </a:cubicBezTo>
                  <a:cubicBezTo>
                    <a:pt x="427" y="1058"/>
                    <a:pt x="275" y="1044"/>
                    <a:pt x="212" y="1009"/>
                  </a:cubicBezTo>
                  <a:cubicBezTo>
                    <a:pt x="0" y="893"/>
                    <a:pt x="182" y="177"/>
                    <a:pt x="230" y="0"/>
                  </a:cubicBezTo>
                  <a:cubicBezTo>
                    <a:pt x="287" y="64"/>
                    <a:pt x="340" y="163"/>
                    <a:pt x="391" y="260"/>
                  </a:cubicBezTo>
                  <a:cubicBezTo>
                    <a:pt x="504" y="479"/>
                    <a:pt x="520" y="865"/>
                    <a:pt x="518" y="863"/>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940">
              <a:extLst>
                <a:ext uri="{FF2B5EF4-FFF2-40B4-BE49-F238E27FC236}">
                  <a16:creationId xmlns:a16="http://schemas.microsoft.com/office/drawing/2014/main" id="{26224BDE-BC53-4235-890C-CFA40C6B24C9}"/>
                </a:ext>
              </a:extLst>
            </p:cNvPr>
            <p:cNvSpPr>
              <a:spLocks/>
            </p:cNvSpPr>
            <p:nvPr/>
          </p:nvSpPr>
          <p:spPr bwMode="auto">
            <a:xfrm>
              <a:off x="3994150" y="3105151"/>
              <a:ext cx="239713" cy="180975"/>
            </a:xfrm>
            <a:custGeom>
              <a:avLst/>
              <a:gdLst>
                <a:gd name="T0" fmla="*/ 1165 w 1165"/>
                <a:gd name="T1" fmla="*/ 857 h 881"/>
                <a:gd name="T2" fmla="*/ 438 w 1165"/>
                <a:gd name="T3" fmla="*/ 734 h 881"/>
                <a:gd name="T4" fmla="*/ 20 w 1165"/>
                <a:gd name="T5" fmla="*/ 366 h 881"/>
                <a:gd name="T6" fmla="*/ 159 w 1165"/>
                <a:gd name="T7" fmla="*/ 31 h 881"/>
                <a:gd name="T8" fmla="*/ 346 w 1165"/>
                <a:gd name="T9" fmla="*/ 37 h 881"/>
                <a:gd name="T10" fmla="*/ 749 w 1165"/>
                <a:gd name="T11" fmla="*/ 320 h 881"/>
                <a:gd name="T12" fmla="*/ 1165 w 1165"/>
                <a:gd name="T13" fmla="*/ 857 h 881"/>
              </a:gdLst>
              <a:ahLst/>
              <a:cxnLst>
                <a:cxn ang="0">
                  <a:pos x="T0" y="T1"/>
                </a:cxn>
                <a:cxn ang="0">
                  <a:pos x="T2" y="T3"/>
                </a:cxn>
                <a:cxn ang="0">
                  <a:pos x="T4" y="T5"/>
                </a:cxn>
                <a:cxn ang="0">
                  <a:pos x="T6" y="T7"/>
                </a:cxn>
                <a:cxn ang="0">
                  <a:pos x="T8" y="T9"/>
                </a:cxn>
                <a:cxn ang="0">
                  <a:pos x="T10" y="T11"/>
                </a:cxn>
                <a:cxn ang="0">
                  <a:pos x="T12" y="T13"/>
                </a:cxn>
              </a:cxnLst>
              <a:rect l="0" t="0" r="r" b="b"/>
              <a:pathLst>
                <a:path w="1165" h="881">
                  <a:moveTo>
                    <a:pt x="1165" y="857"/>
                  </a:moveTo>
                  <a:cubicBezTo>
                    <a:pt x="818" y="881"/>
                    <a:pt x="569" y="793"/>
                    <a:pt x="438" y="734"/>
                  </a:cubicBezTo>
                  <a:cubicBezTo>
                    <a:pt x="274" y="659"/>
                    <a:pt x="55" y="561"/>
                    <a:pt x="20" y="366"/>
                  </a:cubicBezTo>
                  <a:cubicBezTo>
                    <a:pt x="0" y="254"/>
                    <a:pt x="36" y="84"/>
                    <a:pt x="159" y="31"/>
                  </a:cubicBezTo>
                  <a:cubicBezTo>
                    <a:pt x="232" y="0"/>
                    <a:pt x="308" y="22"/>
                    <a:pt x="346" y="37"/>
                  </a:cubicBezTo>
                  <a:cubicBezTo>
                    <a:pt x="464" y="100"/>
                    <a:pt x="606" y="190"/>
                    <a:pt x="749" y="320"/>
                  </a:cubicBezTo>
                  <a:cubicBezTo>
                    <a:pt x="956" y="508"/>
                    <a:pt x="1086" y="707"/>
                    <a:pt x="1165" y="857"/>
                  </a:cubicBezTo>
                </a:path>
              </a:pathLst>
            </a:custGeom>
            <a:solidFill>
              <a:srgbClr val="8CB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941">
              <a:extLst>
                <a:ext uri="{FF2B5EF4-FFF2-40B4-BE49-F238E27FC236}">
                  <a16:creationId xmlns:a16="http://schemas.microsoft.com/office/drawing/2014/main" id="{9BB25E28-4783-495E-8C1D-DC45623B5E5F}"/>
                </a:ext>
              </a:extLst>
            </p:cNvPr>
            <p:cNvSpPr>
              <a:spLocks/>
            </p:cNvSpPr>
            <p:nvPr/>
          </p:nvSpPr>
          <p:spPr bwMode="auto">
            <a:xfrm>
              <a:off x="3622675" y="2884488"/>
              <a:ext cx="114300" cy="246063"/>
            </a:xfrm>
            <a:custGeom>
              <a:avLst/>
              <a:gdLst>
                <a:gd name="T0" fmla="*/ 560 w 560"/>
                <a:gd name="T1" fmla="*/ 1076 h 1194"/>
                <a:gd name="T2" fmla="*/ 478 w 560"/>
                <a:gd name="T3" fmla="*/ 1148 h 1194"/>
                <a:gd name="T4" fmla="*/ 199 w 560"/>
                <a:gd name="T5" fmla="*/ 1111 h 1194"/>
                <a:gd name="T6" fmla="*/ 222 w 560"/>
                <a:gd name="T7" fmla="*/ 327 h 1194"/>
                <a:gd name="T8" fmla="*/ 381 w 560"/>
                <a:gd name="T9" fmla="*/ 0 h 1194"/>
                <a:gd name="T10" fmla="*/ 395 w 560"/>
                <a:gd name="T11" fmla="*/ 32 h 1194"/>
                <a:gd name="T12" fmla="*/ 412 w 560"/>
                <a:gd name="T13" fmla="*/ 529 h 1194"/>
                <a:gd name="T14" fmla="*/ 560 w 560"/>
                <a:gd name="T15" fmla="*/ 1076 h 1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0" h="1194">
                  <a:moveTo>
                    <a:pt x="560" y="1076"/>
                  </a:moveTo>
                  <a:cubicBezTo>
                    <a:pt x="545" y="1098"/>
                    <a:pt x="518" y="1128"/>
                    <a:pt x="478" y="1148"/>
                  </a:cubicBezTo>
                  <a:cubicBezTo>
                    <a:pt x="385" y="1194"/>
                    <a:pt x="263" y="1163"/>
                    <a:pt x="199" y="1111"/>
                  </a:cubicBezTo>
                  <a:cubicBezTo>
                    <a:pt x="0" y="946"/>
                    <a:pt x="186" y="428"/>
                    <a:pt x="222" y="327"/>
                  </a:cubicBezTo>
                  <a:cubicBezTo>
                    <a:pt x="274" y="183"/>
                    <a:pt x="335" y="73"/>
                    <a:pt x="381" y="0"/>
                  </a:cubicBezTo>
                  <a:cubicBezTo>
                    <a:pt x="385" y="10"/>
                    <a:pt x="390" y="20"/>
                    <a:pt x="395" y="32"/>
                  </a:cubicBezTo>
                  <a:cubicBezTo>
                    <a:pt x="385" y="169"/>
                    <a:pt x="384" y="338"/>
                    <a:pt x="412" y="529"/>
                  </a:cubicBezTo>
                  <a:cubicBezTo>
                    <a:pt x="444" y="752"/>
                    <a:pt x="503" y="936"/>
                    <a:pt x="560" y="1076"/>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942">
              <a:extLst>
                <a:ext uri="{FF2B5EF4-FFF2-40B4-BE49-F238E27FC236}">
                  <a16:creationId xmlns:a16="http://schemas.microsoft.com/office/drawing/2014/main" id="{F5E50C3A-7560-49C5-90D5-18CB7E4C6864}"/>
                </a:ext>
              </a:extLst>
            </p:cNvPr>
            <p:cNvSpPr>
              <a:spLocks/>
            </p:cNvSpPr>
            <p:nvPr/>
          </p:nvSpPr>
          <p:spPr bwMode="auto">
            <a:xfrm>
              <a:off x="3592513" y="2698751"/>
              <a:ext cx="212725" cy="204788"/>
            </a:xfrm>
            <a:custGeom>
              <a:avLst/>
              <a:gdLst>
                <a:gd name="T0" fmla="*/ 1034 w 1036"/>
                <a:gd name="T1" fmla="*/ 332 h 990"/>
                <a:gd name="T2" fmla="*/ 677 w 1036"/>
                <a:gd name="T3" fmla="*/ 759 h 990"/>
                <a:gd name="T4" fmla="*/ 0 w 1036"/>
                <a:gd name="T5" fmla="*/ 990 h 990"/>
                <a:gd name="T6" fmla="*/ 292 w 1036"/>
                <a:gd name="T7" fmla="*/ 533 h 990"/>
                <a:gd name="T8" fmla="*/ 653 w 1036"/>
                <a:gd name="T9" fmla="*/ 57 h 990"/>
                <a:gd name="T10" fmla="*/ 651 w 1036"/>
                <a:gd name="T11" fmla="*/ 63 h 990"/>
                <a:gd name="T12" fmla="*/ 845 w 1036"/>
                <a:gd name="T13" fmla="*/ 22 h 990"/>
                <a:gd name="T14" fmla="*/ 1034 w 1036"/>
                <a:gd name="T15" fmla="*/ 332 h 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6" h="990">
                  <a:moveTo>
                    <a:pt x="1034" y="332"/>
                  </a:moveTo>
                  <a:cubicBezTo>
                    <a:pt x="1029" y="529"/>
                    <a:pt x="828" y="660"/>
                    <a:pt x="677" y="759"/>
                  </a:cubicBezTo>
                  <a:cubicBezTo>
                    <a:pt x="559" y="836"/>
                    <a:pt x="335" y="957"/>
                    <a:pt x="0" y="990"/>
                  </a:cubicBezTo>
                  <a:cubicBezTo>
                    <a:pt x="129" y="805"/>
                    <a:pt x="224" y="650"/>
                    <a:pt x="292" y="533"/>
                  </a:cubicBezTo>
                  <a:cubicBezTo>
                    <a:pt x="394" y="357"/>
                    <a:pt x="483" y="185"/>
                    <a:pt x="653" y="57"/>
                  </a:cubicBezTo>
                  <a:cubicBezTo>
                    <a:pt x="652" y="59"/>
                    <a:pt x="652" y="61"/>
                    <a:pt x="651" y="63"/>
                  </a:cubicBezTo>
                  <a:cubicBezTo>
                    <a:pt x="679" y="45"/>
                    <a:pt x="759" y="0"/>
                    <a:pt x="845" y="22"/>
                  </a:cubicBezTo>
                  <a:cubicBezTo>
                    <a:pt x="974" y="55"/>
                    <a:pt x="1036" y="218"/>
                    <a:pt x="1034" y="332"/>
                  </a:cubicBezTo>
                </a:path>
              </a:pathLst>
            </a:custGeom>
            <a:solidFill>
              <a:srgbClr val="8CB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943">
              <a:extLst>
                <a:ext uri="{FF2B5EF4-FFF2-40B4-BE49-F238E27FC236}">
                  <a16:creationId xmlns:a16="http://schemas.microsoft.com/office/drawing/2014/main" id="{5675F8B4-4E95-44C2-8DD3-0DE1A492A112}"/>
                </a:ext>
              </a:extLst>
            </p:cNvPr>
            <p:cNvSpPr>
              <a:spLocks/>
            </p:cNvSpPr>
            <p:nvPr/>
          </p:nvSpPr>
          <p:spPr bwMode="auto">
            <a:xfrm>
              <a:off x="3054350" y="3644901"/>
              <a:ext cx="198438" cy="228600"/>
            </a:xfrm>
            <a:custGeom>
              <a:avLst/>
              <a:gdLst>
                <a:gd name="T0" fmla="*/ 957 w 962"/>
                <a:gd name="T1" fmla="*/ 856 h 1107"/>
                <a:gd name="T2" fmla="*/ 685 w 962"/>
                <a:gd name="T3" fmla="*/ 1081 h 1107"/>
                <a:gd name="T4" fmla="*/ 0 w 962"/>
                <a:gd name="T5" fmla="*/ 5 h 1107"/>
                <a:gd name="T6" fmla="*/ 25 w 962"/>
                <a:gd name="T7" fmla="*/ 0 h 1107"/>
                <a:gd name="T8" fmla="*/ 373 w 962"/>
                <a:gd name="T9" fmla="*/ 190 h 1107"/>
                <a:gd name="T10" fmla="*/ 908 w 962"/>
                <a:gd name="T11" fmla="*/ 714 h 1107"/>
                <a:gd name="T12" fmla="*/ 906 w 962"/>
                <a:gd name="T13" fmla="*/ 713 h 1107"/>
                <a:gd name="T14" fmla="*/ 957 w 962"/>
                <a:gd name="T15" fmla="*/ 856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2" h="1107">
                  <a:moveTo>
                    <a:pt x="957" y="856"/>
                  </a:moveTo>
                  <a:cubicBezTo>
                    <a:pt x="945" y="983"/>
                    <a:pt x="775" y="1074"/>
                    <a:pt x="685" y="1081"/>
                  </a:cubicBezTo>
                  <a:cubicBezTo>
                    <a:pt x="368" y="1107"/>
                    <a:pt x="56" y="179"/>
                    <a:pt x="0" y="5"/>
                  </a:cubicBezTo>
                  <a:cubicBezTo>
                    <a:pt x="8" y="3"/>
                    <a:pt x="16" y="1"/>
                    <a:pt x="25" y="0"/>
                  </a:cubicBezTo>
                  <a:cubicBezTo>
                    <a:pt x="134" y="33"/>
                    <a:pt x="271" y="122"/>
                    <a:pt x="373" y="190"/>
                  </a:cubicBezTo>
                  <a:cubicBezTo>
                    <a:pt x="616" y="348"/>
                    <a:pt x="787" y="540"/>
                    <a:pt x="908" y="714"/>
                  </a:cubicBezTo>
                  <a:lnTo>
                    <a:pt x="906" y="713"/>
                  </a:lnTo>
                  <a:cubicBezTo>
                    <a:pt x="931" y="745"/>
                    <a:pt x="962" y="797"/>
                    <a:pt x="957" y="856"/>
                  </a:cubicBezTo>
                </a:path>
              </a:pathLst>
            </a:custGeom>
            <a:solidFill>
              <a:srgbClr val="8CB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944">
              <a:extLst>
                <a:ext uri="{FF2B5EF4-FFF2-40B4-BE49-F238E27FC236}">
                  <a16:creationId xmlns:a16="http://schemas.microsoft.com/office/drawing/2014/main" id="{3341AFCE-9C57-4B04-A0A4-F9FF9D0E4F16}"/>
                </a:ext>
              </a:extLst>
            </p:cNvPr>
            <p:cNvSpPr>
              <a:spLocks/>
            </p:cNvSpPr>
            <p:nvPr/>
          </p:nvSpPr>
          <p:spPr bwMode="auto">
            <a:xfrm>
              <a:off x="3114675" y="2552701"/>
              <a:ext cx="133350" cy="214313"/>
            </a:xfrm>
            <a:custGeom>
              <a:avLst/>
              <a:gdLst>
                <a:gd name="T0" fmla="*/ 651 w 651"/>
                <a:gd name="T1" fmla="*/ 14 h 1047"/>
                <a:gd name="T2" fmla="*/ 490 w 651"/>
                <a:gd name="T3" fmla="*/ 499 h 1047"/>
                <a:gd name="T4" fmla="*/ 438 w 651"/>
                <a:gd name="T5" fmla="*/ 941 h 1047"/>
                <a:gd name="T6" fmla="*/ 310 w 651"/>
                <a:gd name="T7" fmla="*/ 1029 h 1047"/>
                <a:gd name="T8" fmla="*/ 62 w 651"/>
                <a:gd name="T9" fmla="*/ 857 h 1047"/>
                <a:gd name="T10" fmla="*/ 190 w 651"/>
                <a:gd name="T11" fmla="*/ 413 h 1047"/>
                <a:gd name="T12" fmla="*/ 645 w 651"/>
                <a:gd name="T13" fmla="*/ 0 h 1047"/>
                <a:gd name="T14" fmla="*/ 651 w 651"/>
                <a:gd name="T15" fmla="*/ 14 h 10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1047">
                  <a:moveTo>
                    <a:pt x="651" y="14"/>
                  </a:moveTo>
                  <a:cubicBezTo>
                    <a:pt x="591" y="145"/>
                    <a:pt x="531" y="307"/>
                    <a:pt x="490" y="499"/>
                  </a:cubicBezTo>
                  <a:cubicBezTo>
                    <a:pt x="456" y="658"/>
                    <a:pt x="441" y="807"/>
                    <a:pt x="438" y="941"/>
                  </a:cubicBezTo>
                  <a:cubicBezTo>
                    <a:pt x="418" y="967"/>
                    <a:pt x="375" y="1018"/>
                    <a:pt x="310" y="1029"/>
                  </a:cubicBezTo>
                  <a:cubicBezTo>
                    <a:pt x="200" y="1047"/>
                    <a:pt x="99" y="944"/>
                    <a:pt x="62" y="857"/>
                  </a:cubicBezTo>
                  <a:cubicBezTo>
                    <a:pt x="0" y="706"/>
                    <a:pt x="108" y="539"/>
                    <a:pt x="190" y="413"/>
                  </a:cubicBezTo>
                  <a:cubicBezTo>
                    <a:pt x="255" y="313"/>
                    <a:pt x="390" y="139"/>
                    <a:pt x="645" y="0"/>
                  </a:cubicBezTo>
                  <a:cubicBezTo>
                    <a:pt x="647" y="4"/>
                    <a:pt x="649" y="9"/>
                    <a:pt x="651" y="14"/>
                  </a:cubicBezTo>
                </a:path>
              </a:pathLst>
            </a:custGeom>
            <a:solidFill>
              <a:srgbClr val="8CB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945">
              <a:extLst>
                <a:ext uri="{FF2B5EF4-FFF2-40B4-BE49-F238E27FC236}">
                  <a16:creationId xmlns:a16="http://schemas.microsoft.com/office/drawing/2014/main" id="{BEE80360-3A9F-42C9-8498-569DEFE0E3A3}"/>
                </a:ext>
              </a:extLst>
            </p:cNvPr>
            <p:cNvSpPr>
              <a:spLocks/>
            </p:cNvSpPr>
            <p:nvPr/>
          </p:nvSpPr>
          <p:spPr bwMode="auto">
            <a:xfrm>
              <a:off x="3284538" y="2878138"/>
              <a:ext cx="211138" cy="268288"/>
            </a:xfrm>
            <a:custGeom>
              <a:avLst/>
              <a:gdLst>
                <a:gd name="T0" fmla="*/ 872 w 1024"/>
                <a:gd name="T1" fmla="*/ 1309 h 1310"/>
                <a:gd name="T2" fmla="*/ 871 w 1024"/>
                <a:gd name="T3" fmla="*/ 1310 h 1310"/>
                <a:gd name="T4" fmla="*/ 329 w 1024"/>
                <a:gd name="T5" fmla="*/ 653 h 1310"/>
                <a:gd name="T6" fmla="*/ 324 w 1024"/>
                <a:gd name="T7" fmla="*/ 34 h 1310"/>
                <a:gd name="T8" fmla="*/ 396 w 1024"/>
                <a:gd name="T9" fmla="*/ 13 h 1310"/>
                <a:gd name="T10" fmla="*/ 630 w 1024"/>
                <a:gd name="T11" fmla="*/ 74 h 1310"/>
                <a:gd name="T12" fmla="*/ 894 w 1024"/>
                <a:gd name="T13" fmla="*/ 449 h 1310"/>
                <a:gd name="T14" fmla="*/ 872 w 1024"/>
                <a:gd name="T15" fmla="*/ 1309 h 1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4" h="1310">
                  <a:moveTo>
                    <a:pt x="872" y="1309"/>
                  </a:moveTo>
                  <a:lnTo>
                    <a:pt x="871" y="1310"/>
                  </a:lnTo>
                  <a:cubicBezTo>
                    <a:pt x="871" y="1310"/>
                    <a:pt x="812" y="1006"/>
                    <a:pt x="329" y="653"/>
                  </a:cubicBezTo>
                  <a:cubicBezTo>
                    <a:pt x="0" y="413"/>
                    <a:pt x="119" y="121"/>
                    <a:pt x="324" y="34"/>
                  </a:cubicBezTo>
                  <a:cubicBezTo>
                    <a:pt x="348" y="27"/>
                    <a:pt x="372" y="20"/>
                    <a:pt x="396" y="13"/>
                  </a:cubicBezTo>
                  <a:cubicBezTo>
                    <a:pt x="474" y="0"/>
                    <a:pt x="558" y="17"/>
                    <a:pt x="630" y="74"/>
                  </a:cubicBezTo>
                  <a:cubicBezTo>
                    <a:pt x="630" y="74"/>
                    <a:pt x="831" y="276"/>
                    <a:pt x="894" y="449"/>
                  </a:cubicBezTo>
                  <a:cubicBezTo>
                    <a:pt x="1024" y="807"/>
                    <a:pt x="939" y="1135"/>
                    <a:pt x="872" y="1309"/>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946">
              <a:extLst>
                <a:ext uri="{FF2B5EF4-FFF2-40B4-BE49-F238E27FC236}">
                  <a16:creationId xmlns:a16="http://schemas.microsoft.com/office/drawing/2014/main" id="{F3D23A4F-D2F5-4402-BB6B-5D0A2D397C3B}"/>
                </a:ext>
              </a:extLst>
            </p:cNvPr>
            <p:cNvSpPr>
              <a:spLocks/>
            </p:cNvSpPr>
            <p:nvPr/>
          </p:nvSpPr>
          <p:spPr bwMode="auto">
            <a:xfrm>
              <a:off x="2933700" y="2544763"/>
              <a:ext cx="74613" cy="163513"/>
            </a:xfrm>
            <a:custGeom>
              <a:avLst/>
              <a:gdLst>
                <a:gd name="T0" fmla="*/ 321 w 361"/>
                <a:gd name="T1" fmla="*/ 796 h 798"/>
                <a:gd name="T2" fmla="*/ 319 w 361"/>
                <a:gd name="T3" fmla="*/ 798 h 798"/>
                <a:gd name="T4" fmla="*/ 12 w 361"/>
                <a:gd name="T5" fmla="*/ 337 h 798"/>
                <a:gd name="T6" fmla="*/ 241 w 361"/>
                <a:gd name="T7" fmla="*/ 10 h 798"/>
                <a:gd name="T8" fmla="*/ 359 w 361"/>
                <a:gd name="T9" fmla="*/ 111 h 798"/>
                <a:gd name="T10" fmla="*/ 293 w 361"/>
                <a:gd name="T11" fmla="*/ 442 h 798"/>
                <a:gd name="T12" fmla="*/ 321 w 361"/>
                <a:gd name="T13" fmla="*/ 796 h 798"/>
              </a:gdLst>
              <a:ahLst/>
              <a:cxnLst>
                <a:cxn ang="0">
                  <a:pos x="T0" y="T1"/>
                </a:cxn>
                <a:cxn ang="0">
                  <a:pos x="T2" y="T3"/>
                </a:cxn>
                <a:cxn ang="0">
                  <a:pos x="T4" y="T5"/>
                </a:cxn>
                <a:cxn ang="0">
                  <a:pos x="T6" y="T7"/>
                </a:cxn>
                <a:cxn ang="0">
                  <a:pos x="T8" y="T9"/>
                </a:cxn>
                <a:cxn ang="0">
                  <a:pos x="T10" y="T11"/>
                </a:cxn>
                <a:cxn ang="0">
                  <a:pos x="T12" y="T13"/>
                </a:cxn>
              </a:cxnLst>
              <a:rect l="0" t="0" r="r" b="b"/>
              <a:pathLst>
                <a:path w="361" h="798">
                  <a:moveTo>
                    <a:pt x="321" y="796"/>
                  </a:moveTo>
                  <a:lnTo>
                    <a:pt x="319" y="798"/>
                  </a:lnTo>
                  <a:cubicBezTo>
                    <a:pt x="124" y="689"/>
                    <a:pt x="0" y="513"/>
                    <a:pt x="12" y="337"/>
                  </a:cubicBezTo>
                  <a:cubicBezTo>
                    <a:pt x="22" y="185"/>
                    <a:pt x="135" y="0"/>
                    <a:pt x="241" y="10"/>
                  </a:cubicBezTo>
                  <a:cubicBezTo>
                    <a:pt x="262" y="12"/>
                    <a:pt x="309" y="23"/>
                    <a:pt x="359" y="111"/>
                  </a:cubicBezTo>
                  <a:cubicBezTo>
                    <a:pt x="361" y="109"/>
                    <a:pt x="305" y="300"/>
                    <a:pt x="293" y="442"/>
                  </a:cubicBezTo>
                  <a:cubicBezTo>
                    <a:pt x="280" y="583"/>
                    <a:pt x="298" y="705"/>
                    <a:pt x="321" y="796"/>
                  </a:cubicBezTo>
                  <a:close/>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947">
              <a:extLst>
                <a:ext uri="{FF2B5EF4-FFF2-40B4-BE49-F238E27FC236}">
                  <a16:creationId xmlns:a16="http://schemas.microsoft.com/office/drawing/2014/main" id="{5CF0D9DB-FCDC-4582-8FC6-8E3C39184279}"/>
                </a:ext>
              </a:extLst>
            </p:cNvPr>
            <p:cNvSpPr>
              <a:spLocks/>
            </p:cNvSpPr>
            <p:nvPr/>
          </p:nvSpPr>
          <p:spPr bwMode="auto">
            <a:xfrm>
              <a:off x="2913063" y="2209801"/>
              <a:ext cx="144463" cy="182563"/>
            </a:xfrm>
            <a:custGeom>
              <a:avLst/>
              <a:gdLst>
                <a:gd name="T0" fmla="*/ 467 w 702"/>
                <a:gd name="T1" fmla="*/ 891 h 891"/>
                <a:gd name="T2" fmla="*/ 433 w 702"/>
                <a:gd name="T3" fmla="*/ 889 h 891"/>
                <a:gd name="T4" fmla="*/ 127 w 702"/>
                <a:gd name="T5" fmla="*/ 573 h 891"/>
                <a:gd name="T6" fmla="*/ 0 w 702"/>
                <a:gd name="T7" fmla="*/ 29 h 891"/>
                <a:gd name="T8" fmla="*/ 1 w 702"/>
                <a:gd name="T9" fmla="*/ 0 h 891"/>
                <a:gd name="T10" fmla="*/ 40 w 702"/>
                <a:gd name="T11" fmla="*/ 6 h 891"/>
                <a:gd name="T12" fmla="*/ 159 w 702"/>
                <a:gd name="T13" fmla="*/ 200 h 891"/>
                <a:gd name="T14" fmla="*/ 681 w 702"/>
                <a:gd name="T15" fmla="*/ 621 h 891"/>
                <a:gd name="T16" fmla="*/ 702 w 702"/>
                <a:gd name="T17" fmla="*/ 711 h 891"/>
                <a:gd name="T18" fmla="*/ 692 w 702"/>
                <a:gd name="T19" fmla="*/ 766 h 891"/>
                <a:gd name="T20" fmla="*/ 467 w 702"/>
                <a:gd name="T21"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 h="891">
                  <a:moveTo>
                    <a:pt x="467" y="891"/>
                  </a:moveTo>
                  <a:cubicBezTo>
                    <a:pt x="455" y="891"/>
                    <a:pt x="444" y="890"/>
                    <a:pt x="433" y="889"/>
                  </a:cubicBezTo>
                  <a:cubicBezTo>
                    <a:pt x="278" y="869"/>
                    <a:pt x="192" y="700"/>
                    <a:pt x="127" y="573"/>
                  </a:cubicBezTo>
                  <a:cubicBezTo>
                    <a:pt x="76" y="475"/>
                    <a:pt x="1" y="291"/>
                    <a:pt x="0" y="29"/>
                  </a:cubicBezTo>
                  <a:cubicBezTo>
                    <a:pt x="0" y="20"/>
                    <a:pt x="1" y="10"/>
                    <a:pt x="1" y="0"/>
                  </a:cubicBezTo>
                  <a:cubicBezTo>
                    <a:pt x="11" y="2"/>
                    <a:pt x="24" y="4"/>
                    <a:pt x="40" y="6"/>
                  </a:cubicBezTo>
                  <a:cubicBezTo>
                    <a:pt x="72" y="69"/>
                    <a:pt x="111" y="134"/>
                    <a:pt x="159" y="200"/>
                  </a:cubicBezTo>
                  <a:cubicBezTo>
                    <a:pt x="313" y="408"/>
                    <a:pt x="507" y="539"/>
                    <a:pt x="681" y="621"/>
                  </a:cubicBezTo>
                  <a:cubicBezTo>
                    <a:pt x="690" y="641"/>
                    <a:pt x="702" y="674"/>
                    <a:pt x="702" y="711"/>
                  </a:cubicBezTo>
                  <a:cubicBezTo>
                    <a:pt x="702" y="729"/>
                    <a:pt x="699" y="747"/>
                    <a:pt x="692" y="766"/>
                  </a:cubicBezTo>
                  <a:cubicBezTo>
                    <a:pt x="660" y="853"/>
                    <a:pt x="553" y="891"/>
                    <a:pt x="467" y="891"/>
                  </a:cubicBezTo>
                </a:path>
              </a:pathLst>
            </a:custGeom>
            <a:solidFill>
              <a:srgbClr val="719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949">
              <a:extLst>
                <a:ext uri="{FF2B5EF4-FFF2-40B4-BE49-F238E27FC236}">
                  <a16:creationId xmlns:a16="http://schemas.microsoft.com/office/drawing/2014/main" id="{A4EFD619-B9E3-42E6-AF93-4B98D1FBA09E}"/>
                </a:ext>
              </a:extLst>
            </p:cNvPr>
            <p:cNvSpPr>
              <a:spLocks/>
            </p:cNvSpPr>
            <p:nvPr/>
          </p:nvSpPr>
          <p:spPr bwMode="auto">
            <a:xfrm>
              <a:off x="2798763" y="3602038"/>
              <a:ext cx="87313" cy="231775"/>
            </a:xfrm>
            <a:custGeom>
              <a:avLst/>
              <a:gdLst>
                <a:gd name="T0" fmla="*/ 365 w 424"/>
                <a:gd name="T1" fmla="*/ 1056 h 1134"/>
                <a:gd name="T2" fmla="*/ 360 w 424"/>
                <a:gd name="T3" fmla="*/ 1052 h 1134"/>
                <a:gd name="T4" fmla="*/ 189 w 424"/>
                <a:gd name="T5" fmla="*/ 1121 h 1134"/>
                <a:gd name="T6" fmla="*/ 15 w 424"/>
                <a:gd name="T7" fmla="*/ 854 h 1134"/>
                <a:gd name="T8" fmla="*/ 213 w 424"/>
                <a:gd name="T9" fmla="*/ 375 h 1134"/>
                <a:gd name="T10" fmla="*/ 348 w 424"/>
                <a:gd name="T11" fmla="*/ 0 h 1134"/>
                <a:gd name="T12" fmla="*/ 413 w 424"/>
                <a:gd name="T13" fmla="*/ 449 h 1134"/>
                <a:gd name="T14" fmla="*/ 365 w 424"/>
                <a:gd name="T15" fmla="*/ 1056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1134">
                  <a:moveTo>
                    <a:pt x="365" y="1056"/>
                  </a:moveTo>
                  <a:cubicBezTo>
                    <a:pt x="363" y="1054"/>
                    <a:pt x="361" y="1053"/>
                    <a:pt x="360" y="1052"/>
                  </a:cubicBezTo>
                  <a:cubicBezTo>
                    <a:pt x="338" y="1072"/>
                    <a:pt x="268" y="1134"/>
                    <a:pt x="189" y="1121"/>
                  </a:cubicBezTo>
                  <a:cubicBezTo>
                    <a:pt x="82" y="1103"/>
                    <a:pt x="24" y="956"/>
                    <a:pt x="15" y="854"/>
                  </a:cubicBezTo>
                  <a:cubicBezTo>
                    <a:pt x="0" y="696"/>
                    <a:pt x="97" y="617"/>
                    <a:pt x="213" y="375"/>
                  </a:cubicBezTo>
                  <a:cubicBezTo>
                    <a:pt x="278" y="239"/>
                    <a:pt x="320" y="111"/>
                    <a:pt x="348" y="0"/>
                  </a:cubicBezTo>
                  <a:cubicBezTo>
                    <a:pt x="379" y="128"/>
                    <a:pt x="404" y="279"/>
                    <a:pt x="413" y="449"/>
                  </a:cubicBezTo>
                  <a:cubicBezTo>
                    <a:pt x="424" y="683"/>
                    <a:pt x="400" y="889"/>
                    <a:pt x="365" y="1056"/>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950">
              <a:extLst>
                <a:ext uri="{FF2B5EF4-FFF2-40B4-BE49-F238E27FC236}">
                  <a16:creationId xmlns:a16="http://schemas.microsoft.com/office/drawing/2014/main" id="{BCF38D52-F561-453B-BDE1-96E2C357ACEE}"/>
                </a:ext>
              </a:extLst>
            </p:cNvPr>
            <p:cNvSpPr>
              <a:spLocks/>
            </p:cNvSpPr>
            <p:nvPr/>
          </p:nvSpPr>
          <p:spPr bwMode="auto">
            <a:xfrm>
              <a:off x="3463925" y="3641726"/>
              <a:ext cx="168275" cy="196850"/>
            </a:xfrm>
            <a:custGeom>
              <a:avLst/>
              <a:gdLst>
                <a:gd name="T0" fmla="*/ 821 w 821"/>
                <a:gd name="T1" fmla="*/ 960 h 960"/>
                <a:gd name="T2" fmla="*/ 560 w 821"/>
                <a:gd name="T3" fmla="*/ 749 h 960"/>
                <a:gd name="T4" fmla="*/ 35 w 821"/>
                <a:gd name="T5" fmla="*/ 330 h 960"/>
                <a:gd name="T6" fmla="*/ 91 w 821"/>
                <a:gd name="T7" fmla="*/ 28 h 960"/>
                <a:gd name="T8" fmla="*/ 251 w 821"/>
                <a:gd name="T9" fmla="*/ 53 h 960"/>
                <a:gd name="T10" fmla="*/ 251 w 821"/>
                <a:gd name="T11" fmla="*/ 51 h 960"/>
                <a:gd name="T12" fmla="*/ 365 w 821"/>
                <a:gd name="T13" fmla="*/ 122 h 960"/>
                <a:gd name="T14" fmla="*/ 821 w 821"/>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1" h="960">
                  <a:moveTo>
                    <a:pt x="821" y="960"/>
                  </a:moveTo>
                  <a:cubicBezTo>
                    <a:pt x="763" y="907"/>
                    <a:pt x="675" y="831"/>
                    <a:pt x="560" y="749"/>
                  </a:cubicBezTo>
                  <a:cubicBezTo>
                    <a:pt x="256" y="529"/>
                    <a:pt x="92" y="499"/>
                    <a:pt x="35" y="330"/>
                  </a:cubicBezTo>
                  <a:cubicBezTo>
                    <a:pt x="0" y="223"/>
                    <a:pt x="11" y="69"/>
                    <a:pt x="91" y="28"/>
                  </a:cubicBezTo>
                  <a:cubicBezTo>
                    <a:pt x="147" y="0"/>
                    <a:pt x="220" y="36"/>
                    <a:pt x="251" y="53"/>
                  </a:cubicBezTo>
                  <a:lnTo>
                    <a:pt x="251" y="51"/>
                  </a:lnTo>
                  <a:cubicBezTo>
                    <a:pt x="294" y="73"/>
                    <a:pt x="333" y="98"/>
                    <a:pt x="365" y="122"/>
                  </a:cubicBezTo>
                  <a:cubicBezTo>
                    <a:pt x="658" y="344"/>
                    <a:pt x="772" y="705"/>
                    <a:pt x="821" y="960"/>
                  </a:cubicBezTo>
                </a:path>
              </a:pathLst>
            </a:custGeom>
            <a:solidFill>
              <a:srgbClr val="5D8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951">
              <a:extLst>
                <a:ext uri="{FF2B5EF4-FFF2-40B4-BE49-F238E27FC236}">
                  <a16:creationId xmlns:a16="http://schemas.microsoft.com/office/drawing/2014/main" id="{ED532729-227E-4110-A72D-3300AA672543}"/>
                </a:ext>
              </a:extLst>
            </p:cNvPr>
            <p:cNvSpPr>
              <a:spLocks/>
            </p:cNvSpPr>
            <p:nvPr/>
          </p:nvSpPr>
          <p:spPr bwMode="auto">
            <a:xfrm>
              <a:off x="2863850" y="2835276"/>
              <a:ext cx="139700" cy="260350"/>
            </a:xfrm>
            <a:custGeom>
              <a:avLst/>
              <a:gdLst>
                <a:gd name="T0" fmla="*/ 433 w 679"/>
                <a:gd name="T1" fmla="*/ 1266 h 1266"/>
                <a:gd name="T2" fmla="*/ 277 w 679"/>
                <a:gd name="T3" fmla="*/ 1234 h 1266"/>
                <a:gd name="T4" fmla="*/ 22 w 679"/>
                <a:gd name="T5" fmla="*/ 739 h 1266"/>
                <a:gd name="T6" fmla="*/ 0 w 679"/>
                <a:gd name="T7" fmla="*/ 490 h 1266"/>
                <a:gd name="T8" fmla="*/ 80 w 679"/>
                <a:gd name="T9" fmla="*/ 0 h 1266"/>
                <a:gd name="T10" fmla="*/ 96 w 679"/>
                <a:gd name="T11" fmla="*/ 8 h 1266"/>
                <a:gd name="T12" fmla="*/ 244 w 679"/>
                <a:gd name="T13" fmla="*/ 369 h 1266"/>
                <a:gd name="T14" fmla="*/ 676 w 679"/>
                <a:gd name="T15" fmla="*/ 1002 h 1266"/>
                <a:gd name="T16" fmla="*/ 679 w 679"/>
                <a:gd name="T17" fmla="*/ 1041 h 1266"/>
                <a:gd name="T18" fmla="*/ 636 w 679"/>
                <a:gd name="T19" fmla="*/ 1181 h 1266"/>
                <a:gd name="T20" fmla="*/ 433 w 679"/>
                <a:gd name="T21" fmla="*/ 1266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9" h="1266">
                  <a:moveTo>
                    <a:pt x="433" y="1266"/>
                  </a:moveTo>
                  <a:cubicBezTo>
                    <a:pt x="377" y="1266"/>
                    <a:pt x="321" y="1254"/>
                    <a:pt x="277" y="1234"/>
                  </a:cubicBezTo>
                  <a:cubicBezTo>
                    <a:pt x="98" y="1153"/>
                    <a:pt x="55" y="917"/>
                    <a:pt x="22" y="739"/>
                  </a:cubicBezTo>
                  <a:cubicBezTo>
                    <a:pt x="11" y="678"/>
                    <a:pt x="0" y="593"/>
                    <a:pt x="0" y="490"/>
                  </a:cubicBezTo>
                  <a:cubicBezTo>
                    <a:pt x="0" y="355"/>
                    <a:pt x="19" y="189"/>
                    <a:pt x="80" y="0"/>
                  </a:cubicBezTo>
                  <a:cubicBezTo>
                    <a:pt x="85" y="2"/>
                    <a:pt x="90" y="5"/>
                    <a:pt x="96" y="8"/>
                  </a:cubicBezTo>
                  <a:cubicBezTo>
                    <a:pt x="133" y="122"/>
                    <a:pt x="182" y="243"/>
                    <a:pt x="244" y="369"/>
                  </a:cubicBezTo>
                  <a:cubicBezTo>
                    <a:pt x="370" y="625"/>
                    <a:pt x="524" y="834"/>
                    <a:pt x="676" y="1002"/>
                  </a:cubicBezTo>
                  <a:cubicBezTo>
                    <a:pt x="678" y="1013"/>
                    <a:pt x="679" y="1026"/>
                    <a:pt x="679" y="1041"/>
                  </a:cubicBezTo>
                  <a:cubicBezTo>
                    <a:pt x="679" y="1082"/>
                    <a:pt x="671" y="1135"/>
                    <a:pt x="636" y="1181"/>
                  </a:cubicBezTo>
                  <a:cubicBezTo>
                    <a:pt x="589" y="1242"/>
                    <a:pt x="511" y="1266"/>
                    <a:pt x="433" y="1266"/>
                  </a:cubicBezTo>
                </a:path>
              </a:pathLst>
            </a:custGeom>
            <a:solidFill>
              <a:srgbClr val="719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952">
              <a:extLst>
                <a:ext uri="{FF2B5EF4-FFF2-40B4-BE49-F238E27FC236}">
                  <a16:creationId xmlns:a16="http://schemas.microsoft.com/office/drawing/2014/main" id="{9E746CD5-5B46-4380-9D51-8991018E2C96}"/>
                </a:ext>
              </a:extLst>
            </p:cNvPr>
            <p:cNvSpPr>
              <a:spLocks/>
            </p:cNvSpPr>
            <p:nvPr/>
          </p:nvSpPr>
          <p:spPr bwMode="auto">
            <a:xfrm>
              <a:off x="2974975" y="3232151"/>
              <a:ext cx="238125" cy="325438"/>
            </a:xfrm>
            <a:custGeom>
              <a:avLst/>
              <a:gdLst>
                <a:gd name="T0" fmla="*/ 745 w 1163"/>
                <a:gd name="T1" fmla="*/ 1588 h 1588"/>
                <a:gd name="T2" fmla="*/ 337 w 1163"/>
                <a:gd name="T3" fmla="*/ 1336 h 1588"/>
                <a:gd name="T4" fmla="*/ 0 w 1163"/>
                <a:gd name="T5" fmla="*/ 450 h 1588"/>
                <a:gd name="T6" fmla="*/ 78 w 1163"/>
                <a:gd name="T7" fmla="*/ 0 h 1588"/>
                <a:gd name="T8" fmla="*/ 123 w 1163"/>
                <a:gd name="T9" fmla="*/ 39 h 1588"/>
                <a:gd name="T10" fmla="*/ 402 w 1163"/>
                <a:gd name="T11" fmla="*/ 598 h 1588"/>
                <a:gd name="T12" fmla="*/ 1163 w 1163"/>
                <a:gd name="T13" fmla="*/ 1191 h 1588"/>
                <a:gd name="T14" fmla="*/ 1157 w 1163"/>
                <a:gd name="T15" fmla="*/ 1206 h 1588"/>
                <a:gd name="T16" fmla="*/ 745 w 1163"/>
                <a:gd name="T17" fmla="*/ 1588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1588">
                  <a:moveTo>
                    <a:pt x="745" y="1588"/>
                  </a:moveTo>
                  <a:cubicBezTo>
                    <a:pt x="632" y="1588"/>
                    <a:pt x="495" y="1522"/>
                    <a:pt x="337" y="1336"/>
                  </a:cubicBezTo>
                  <a:cubicBezTo>
                    <a:pt x="69" y="1023"/>
                    <a:pt x="0" y="700"/>
                    <a:pt x="0" y="450"/>
                  </a:cubicBezTo>
                  <a:cubicBezTo>
                    <a:pt x="0" y="183"/>
                    <a:pt x="78" y="0"/>
                    <a:pt x="78" y="0"/>
                  </a:cubicBezTo>
                  <a:cubicBezTo>
                    <a:pt x="78" y="0"/>
                    <a:pt x="92" y="15"/>
                    <a:pt x="123" y="39"/>
                  </a:cubicBezTo>
                  <a:cubicBezTo>
                    <a:pt x="172" y="202"/>
                    <a:pt x="256" y="401"/>
                    <a:pt x="402" y="598"/>
                  </a:cubicBezTo>
                  <a:cubicBezTo>
                    <a:pt x="630" y="904"/>
                    <a:pt x="916" y="1084"/>
                    <a:pt x="1163" y="1191"/>
                  </a:cubicBezTo>
                  <a:cubicBezTo>
                    <a:pt x="1161" y="1195"/>
                    <a:pt x="1159" y="1200"/>
                    <a:pt x="1157" y="1206"/>
                  </a:cubicBezTo>
                  <a:cubicBezTo>
                    <a:pt x="1121" y="1294"/>
                    <a:pt x="983" y="1588"/>
                    <a:pt x="745" y="1588"/>
                  </a:cubicBezTo>
                </a:path>
              </a:pathLst>
            </a:custGeom>
            <a:solidFill>
              <a:srgbClr val="719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953">
              <a:extLst>
                <a:ext uri="{FF2B5EF4-FFF2-40B4-BE49-F238E27FC236}">
                  <a16:creationId xmlns:a16="http://schemas.microsoft.com/office/drawing/2014/main" id="{DE55318F-7CA2-4DBE-B911-447D8E5A1576}"/>
                </a:ext>
              </a:extLst>
            </p:cNvPr>
            <p:cNvSpPr>
              <a:spLocks/>
            </p:cNvSpPr>
            <p:nvPr/>
          </p:nvSpPr>
          <p:spPr bwMode="auto">
            <a:xfrm>
              <a:off x="3121025" y="4013201"/>
              <a:ext cx="277813" cy="139700"/>
            </a:xfrm>
            <a:custGeom>
              <a:avLst/>
              <a:gdLst>
                <a:gd name="T0" fmla="*/ 1349 w 1349"/>
                <a:gd name="T1" fmla="*/ 535 h 678"/>
                <a:gd name="T2" fmla="*/ 948 w 1349"/>
                <a:gd name="T3" fmla="*/ 611 h 678"/>
                <a:gd name="T4" fmla="*/ 41 w 1349"/>
                <a:gd name="T5" fmla="*/ 399 h 678"/>
                <a:gd name="T6" fmla="*/ 83 w 1349"/>
                <a:gd name="T7" fmla="*/ 68 h 678"/>
                <a:gd name="T8" fmla="*/ 178 w 1349"/>
                <a:gd name="T9" fmla="*/ 0 h 678"/>
                <a:gd name="T10" fmla="*/ 566 w 1349"/>
                <a:gd name="T11" fmla="*/ 108 h 678"/>
                <a:gd name="T12" fmla="*/ 1349 w 1349"/>
                <a:gd name="T13" fmla="*/ 535 h 678"/>
              </a:gdLst>
              <a:ahLst/>
              <a:cxnLst>
                <a:cxn ang="0">
                  <a:pos x="T0" y="T1"/>
                </a:cxn>
                <a:cxn ang="0">
                  <a:pos x="T2" y="T3"/>
                </a:cxn>
                <a:cxn ang="0">
                  <a:pos x="T4" y="T5"/>
                </a:cxn>
                <a:cxn ang="0">
                  <a:pos x="T6" y="T7"/>
                </a:cxn>
                <a:cxn ang="0">
                  <a:pos x="T8" y="T9"/>
                </a:cxn>
                <a:cxn ang="0">
                  <a:pos x="T10" y="T11"/>
                </a:cxn>
                <a:cxn ang="0">
                  <a:pos x="T12" y="T13"/>
                </a:cxn>
              </a:cxnLst>
              <a:rect l="0" t="0" r="r" b="b"/>
              <a:pathLst>
                <a:path w="1349" h="678">
                  <a:moveTo>
                    <a:pt x="1349" y="535"/>
                  </a:moveTo>
                  <a:cubicBezTo>
                    <a:pt x="1252" y="563"/>
                    <a:pt x="1115" y="596"/>
                    <a:pt x="948" y="611"/>
                  </a:cubicBezTo>
                  <a:cubicBezTo>
                    <a:pt x="821" y="622"/>
                    <a:pt x="169" y="678"/>
                    <a:pt x="41" y="399"/>
                  </a:cubicBezTo>
                  <a:cubicBezTo>
                    <a:pt x="0" y="309"/>
                    <a:pt x="2" y="161"/>
                    <a:pt x="83" y="68"/>
                  </a:cubicBezTo>
                  <a:cubicBezTo>
                    <a:pt x="113" y="33"/>
                    <a:pt x="149" y="12"/>
                    <a:pt x="178" y="0"/>
                  </a:cubicBezTo>
                  <a:cubicBezTo>
                    <a:pt x="285" y="8"/>
                    <a:pt x="415" y="54"/>
                    <a:pt x="566" y="108"/>
                  </a:cubicBezTo>
                  <a:cubicBezTo>
                    <a:pt x="766" y="180"/>
                    <a:pt x="1044" y="306"/>
                    <a:pt x="1349" y="535"/>
                  </a:cubicBezTo>
                  <a:close/>
                </a:path>
              </a:pathLst>
            </a:custGeom>
            <a:solidFill>
              <a:srgbClr val="8CB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7" name="Group 86">
            <a:extLst>
              <a:ext uri="{FF2B5EF4-FFF2-40B4-BE49-F238E27FC236}">
                <a16:creationId xmlns:a16="http://schemas.microsoft.com/office/drawing/2014/main" id="{A255CF7C-EBC3-4F9A-AD79-506F0E585ED0}"/>
              </a:ext>
            </a:extLst>
          </p:cNvPr>
          <p:cNvGrpSpPr/>
          <p:nvPr/>
        </p:nvGrpSpPr>
        <p:grpSpPr>
          <a:xfrm>
            <a:off x="10484616" y="12080"/>
            <a:ext cx="1649413" cy="1420813"/>
            <a:chOff x="9939338" y="1062038"/>
            <a:chExt cx="1649413" cy="1420813"/>
          </a:xfrm>
        </p:grpSpPr>
        <p:sp>
          <p:nvSpPr>
            <p:cNvPr id="88" name="Freeform 6">
              <a:extLst>
                <a:ext uri="{FF2B5EF4-FFF2-40B4-BE49-F238E27FC236}">
                  <a16:creationId xmlns:a16="http://schemas.microsoft.com/office/drawing/2014/main" id="{31FF7755-69AE-48E1-B07E-615AAAB06172}"/>
                </a:ext>
              </a:extLst>
            </p:cNvPr>
            <p:cNvSpPr>
              <a:spLocks/>
            </p:cNvSpPr>
            <p:nvPr/>
          </p:nvSpPr>
          <p:spPr bwMode="auto">
            <a:xfrm>
              <a:off x="10445750" y="1870076"/>
              <a:ext cx="709613" cy="584200"/>
            </a:xfrm>
            <a:custGeom>
              <a:avLst/>
              <a:gdLst>
                <a:gd name="T0" fmla="*/ 2674 w 3882"/>
                <a:gd name="T1" fmla="*/ 3051 h 3198"/>
                <a:gd name="T2" fmla="*/ 1842 w 3882"/>
                <a:gd name="T3" fmla="*/ 3198 h 3198"/>
                <a:gd name="T4" fmla="*/ 1010 w 3882"/>
                <a:gd name="T5" fmla="*/ 3051 h 3198"/>
                <a:gd name="T6" fmla="*/ 364 w 3882"/>
                <a:gd name="T7" fmla="*/ 2322 h 3198"/>
                <a:gd name="T8" fmla="*/ 0 w 3882"/>
                <a:gd name="T9" fmla="*/ 1194 h 3198"/>
                <a:gd name="T10" fmla="*/ 28 w 3882"/>
                <a:gd name="T11" fmla="*/ 883 h 3198"/>
                <a:gd name="T12" fmla="*/ 544 w 3882"/>
                <a:gd name="T13" fmla="*/ 231 h 3198"/>
                <a:gd name="T14" fmla="*/ 639 w 3882"/>
                <a:gd name="T15" fmla="*/ 178 h 3198"/>
                <a:gd name="T16" fmla="*/ 1870 w 3882"/>
                <a:gd name="T17" fmla="*/ 0 h 3198"/>
                <a:gd name="T18" fmla="*/ 2935 w 3882"/>
                <a:gd name="T19" fmla="*/ 129 h 3198"/>
                <a:gd name="T20" fmla="*/ 3044 w 3882"/>
                <a:gd name="T21" fmla="*/ 178 h 3198"/>
                <a:gd name="T22" fmla="*/ 3655 w 3882"/>
                <a:gd name="T23" fmla="*/ 883 h 3198"/>
                <a:gd name="T24" fmla="*/ 2674 w 3882"/>
                <a:gd name="T25" fmla="*/ 3051 h 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2" h="3198">
                  <a:moveTo>
                    <a:pt x="2674" y="3051"/>
                  </a:moveTo>
                  <a:cubicBezTo>
                    <a:pt x="2674" y="3051"/>
                    <a:pt x="2451" y="3198"/>
                    <a:pt x="1842" y="3198"/>
                  </a:cubicBezTo>
                  <a:cubicBezTo>
                    <a:pt x="1248" y="3198"/>
                    <a:pt x="1010" y="3051"/>
                    <a:pt x="1010" y="3051"/>
                  </a:cubicBezTo>
                  <a:cubicBezTo>
                    <a:pt x="1010" y="3051"/>
                    <a:pt x="653" y="2773"/>
                    <a:pt x="364" y="2322"/>
                  </a:cubicBezTo>
                  <a:cubicBezTo>
                    <a:pt x="166" y="2015"/>
                    <a:pt x="0" y="1628"/>
                    <a:pt x="0" y="1194"/>
                  </a:cubicBezTo>
                  <a:cubicBezTo>
                    <a:pt x="0" y="1093"/>
                    <a:pt x="8" y="989"/>
                    <a:pt x="28" y="883"/>
                  </a:cubicBezTo>
                  <a:cubicBezTo>
                    <a:pt x="102" y="485"/>
                    <a:pt x="276" y="381"/>
                    <a:pt x="544" y="231"/>
                  </a:cubicBezTo>
                  <a:cubicBezTo>
                    <a:pt x="574" y="214"/>
                    <a:pt x="606" y="197"/>
                    <a:pt x="639" y="178"/>
                  </a:cubicBezTo>
                  <a:cubicBezTo>
                    <a:pt x="907" y="26"/>
                    <a:pt x="1559" y="0"/>
                    <a:pt x="1870" y="0"/>
                  </a:cubicBezTo>
                  <a:cubicBezTo>
                    <a:pt x="2132" y="0"/>
                    <a:pt x="2635" y="20"/>
                    <a:pt x="2935" y="129"/>
                  </a:cubicBezTo>
                  <a:cubicBezTo>
                    <a:pt x="2975" y="143"/>
                    <a:pt x="3012" y="160"/>
                    <a:pt x="3044" y="178"/>
                  </a:cubicBezTo>
                  <a:cubicBezTo>
                    <a:pt x="3366" y="361"/>
                    <a:pt x="3573" y="440"/>
                    <a:pt x="3655" y="883"/>
                  </a:cubicBezTo>
                  <a:cubicBezTo>
                    <a:pt x="3882" y="2110"/>
                    <a:pt x="2674" y="3051"/>
                    <a:pt x="2674" y="3051"/>
                  </a:cubicBezTo>
                </a:path>
              </a:pathLst>
            </a:custGeom>
            <a:solidFill>
              <a:srgbClr val="8D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7">
              <a:extLst>
                <a:ext uri="{FF2B5EF4-FFF2-40B4-BE49-F238E27FC236}">
                  <a16:creationId xmlns:a16="http://schemas.microsoft.com/office/drawing/2014/main" id="{A5888EA8-96A5-4985-9928-C822E599C625}"/>
                </a:ext>
              </a:extLst>
            </p:cNvPr>
            <p:cNvSpPr>
              <a:spLocks/>
            </p:cNvSpPr>
            <p:nvPr/>
          </p:nvSpPr>
          <p:spPr bwMode="auto">
            <a:xfrm>
              <a:off x="10445750" y="1870076"/>
              <a:ext cx="608013" cy="500063"/>
            </a:xfrm>
            <a:custGeom>
              <a:avLst/>
              <a:gdLst>
                <a:gd name="T0" fmla="*/ 3037 w 3329"/>
                <a:gd name="T1" fmla="*/ 2086 h 2741"/>
                <a:gd name="T2" fmla="*/ 1373 w 3329"/>
                <a:gd name="T3" fmla="*/ 2737 h 2741"/>
                <a:gd name="T4" fmla="*/ 1140 w 3329"/>
                <a:gd name="T5" fmla="*/ 2725 h 2741"/>
                <a:gd name="T6" fmla="*/ 364 w 3329"/>
                <a:gd name="T7" fmla="*/ 2322 h 2741"/>
                <a:gd name="T8" fmla="*/ 0 w 3329"/>
                <a:gd name="T9" fmla="*/ 1194 h 2741"/>
                <a:gd name="T10" fmla="*/ 544 w 3329"/>
                <a:gd name="T11" fmla="*/ 232 h 2741"/>
                <a:gd name="T12" fmla="*/ 639 w 3329"/>
                <a:gd name="T13" fmla="*/ 178 h 2741"/>
                <a:gd name="T14" fmla="*/ 1870 w 3329"/>
                <a:gd name="T15" fmla="*/ 0 h 2741"/>
                <a:gd name="T16" fmla="*/ 2934 w 3329"/>
                <a:gd name="T17" fmla="*/ 129 h 2741"/>
                <a:gd name="T18" fmla="*/ 3116 w 3329"/>
                <a:gd name="T19" fmla="*/ 439 h 2741"/>
                <a:gd name="T20" fmla="*/ 3284 w 3329"/>
                <a:gd name="T21" fmla="*/ 841 h 2741"/>
                <a:gd name="T22" fmla="*/ 3037 w 3329"/>
                <a:gd name="T23" fmla="*/ 2086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29" h="2741">
                  <a:moveTo>
                    <a:pt x="3037" y="2086"/>
                  </a:moveTo>
                  <a:cubicBezTo>
                    <a:pt x="2752" y="2411"/>
                    <a:pt x="1914" y="2715"/>
                    <a:pt x="1373" y="2737"/>
                  </a:cubicBezTo>
                  <a:cubicBezTo>
                    <a:pt x="1286" y="2741"/>
                    <a:pt x="1208" y="2737"/>
                    <a:pt x="1140" y="2725"/>
                  </a:cubicBezTo>
                  <a:cubicBezTo>
                    <a:pt x="934" y="2690"/>
                    <a:pt x="624" y="2526"/>
                    <a:pt x="364" y="2322"/>
                  </a:cubicBezTo>
                  <a:cubicBezTo>
                    <a:pt x="166" y="2015"/>
                    <a:pt x="0" y="1628"/>
                    <a:pt x="0" y="1194"/>
                  </a:cubicBezTo>
                  <a:cubicBezTo>
                    <a:pt x="128" y="882"/>
                    <a:pt x="345" y="526"/>
                    <a:pt x="544" y="232"/>
                  </a:cubicBezTo>
                  <a:cubicBezTo>
                    <a:pt x="574" y="214"/>
                    <a:pt x="606" y="197"/>
                    <a:pt x="639" y="178"/>
                  </a:cubicBezTo>
                  <a:cubicBezTo>
                    <a:pt x="907" y="26"/>
                    <a:pt x="1559" y="0"/>
                    <a:pt x="1870" y="0"/>
                  </a:cubicBezTo>
                  <a:cubicBezTo>
                    <a:pt x="2131" y="0"/>
                    <a:pt x="2635" y="20"/>
                    <a:pt x="2934" y="129"/>
                  </a:cubicBezTo>
                  <a:cubicBezTo>
                    <a:pt x="2991" y="219"/>
                    <a:pt x="3056" y="330"/>
                    <a:pt x="3116" y="439"/>
                  </a:cubicBezTo>
                  <a:cubicBezTo>
                    <a:pt x="3199" y="593"/>
                    <a:pt x="3270" y="745"/>
                    <a:pt x="3284" y="841"/>
                  </a:cubicBezTo>
                  <a:cubicBezTo>
                    <a:pt x="3329" y="1155"/>
                    <a:pt x="3247" y="1848"/>
                    <a:pt x="3037" y="2086"/>
                  </a:cubicBezTo>
                  <a:close/>
                </a:path>
              </a:pathLst>
            </a:custGeom>
            <a:solidFill>
              <a:srgbClr val="A09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8">
              <a:extLst>
                <a:ext uri="{FF2B5EF4-FFF2-40B4-BE49-F238E27FC236}">
                  <a16:creationId xmlns:a16="http://schemas.microsoft.com/office/drawing/2014/main" id="{F441F55F-EC19-4498-95CE-169DD7D72868}"/>
                </a:ext>
              </a:extLst>
            </p:cNvPr>
            <p:cNvSpPr>
              <a:spLocks/>
            </p:cNvSpPr>
            <p:nvPr/>
          </p:nvSpPr>
          <p:spPr bwMode="auto">
            <a:xfrm>
              <a:off x="10514013" y="1851026"/>
              <a:ext cx="476250" cy="414338"/>
            </a:xfrm>
            <a:custGeom>
              <a:avLst/>
              <a:gdLst>
                <a:gd name="T0" fmla="*/ 107 w 2606"/>
                <a:gd name="T1" fmla="*/ 1118 h 2267"/>
                <a:gd name="T2" fmla="*/ 1067 w 2606"/>
                <a:gd name="T3" fmla="*/ 2212 h 2267"/>
                <a:gd name="T4" fmla="*/ 2367 w 2606"/>
                <a:gd name="T5" fmla="*/ 522 h 2267"/>
                <a:gd name="T6" fmla="*/ 107 w 2606"/>
                <a:gd name="T7" fmla="*/ 1118 h 2267"/>
              </a:gdLst>
              <a:ahLst/>
              <a:cxnLst>
                <a:cxn ang="0">
                  <a:pos x="T0" y="T1"/>
                </a:cxn>
                <a:cxn ang="0">
                  <a:pos x="T2" y="T3"/>
                </a:cxn>
                <a:cxn ang="0">
                  <a:pos x="T4" y="T5"/>
                </a:cxn>
                <a:cxn ang="0">
                  <a:pos x="T6" y="T7"/>
                </a:cxn>
              </a:cxnLst>
              <a:rect l="0" t="0" r="r" b="b"/>
              <a:pathLst>
                <a:path w="2606" h="2267">
                  <a:moveTo>
                    <a:pt x="107" y="1118"/>
                  </a:moveTo>
                  <a:cubicBezTo>
                    <a:pt x="0" y="1466"/>
                    <a:pt x="707" y="2267"/>
                    <a:pt x="1067" y="2212"/>
                  </a:cubicBezTo>
                  <a:cubicBezTo>
                    <a:pt x="1594" y="2131"/>
                    <a:pt x="2606" y="998"/>
                    <a:pt x="2367" y="522"/>
                  </a:cubicBezTo>
                  <a:cubicBezTo>
                    <a:pt x="2104" y="0"/>
                    <a:pt x="277" y="559"/>
                    <a:pt x="107" y="1118"/>
                  </a:cubicBezTo>
                </a:path>
              </a:pathLst>
            </a:custGeom>
            <a:solidFill>
              <a:srgbClr val="BF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9">
              <a:extLst>
                <a:ext uri="{FF2B5EF4-FFF2-40B4-BE49-F238E27FC236}">
                  <a16:creationId xmlns:a16="http://schemas.microsoft.com/office/drawing/2014/main" id="{94AF97E2-55E7-4855-AFA1-0BF8C79CDCA2}"/>
                </a:ext>
              </a:extLst>
            </p:cNvPr>
            <p:cNvSpPr>
              <a:spLocks/>
            </p:cNvSpPr>
            <p:nvPr/>
          </p:nvSpPr>
          <p:spPr bwMode="auto">
            <a:xfrm>
              <a:off x="10590213" y="2036763"/>
              <a:ext cx="122238" cy="104775"/>
            </a:xfrm>
            <a:custGeom>
              <a:avLst/>
              <a:gdLst>
                <a:gd name="T0" fmla="*/ 114 w 667"/>
                <a:gd name="T1" fmla="*/ 94 h 568"/>
                <a:gd name="T2" fmla="*/ 64 w 667"/>
                <a:gd name="T3" fmla="*/ 450 h 568"/>
                <a:gd name="T4" fmla="*/ 597 w 667"/>
                <a:gd name="T5" fmla="*/ 476 h 568"/>
                <a:gd name="T6" fmla="*/ 597 w 667"/>
                <a:gd name="T7" fmla="*/ 94 h 568"/>
                <a:gd name="T8" fmla="*/ 114 w 667"/>
                <a:gd name="T9" fmla="*/ 94 h 568"/>
              </a:gdLst>
              <a:ahLst/>
              <a:cxnLst>
                <a:cxn ang="0">
                  <a:pos x="T0" y="T1"/>
                </a:cxn>
                <a:cxn ang="0">
                  <a:pos x="T2" y="T3"/>
                </a:cxn>
                <a:cxn ang="0">
                  <a:pos x="T4" y="T5"/>
                </a:cxn>
                <a:cxn ang="0">
                  <a:pos x="T6" y="T7"/>
                </a:cxn>
                <a:cxn ang="0">
                  <a:pos x="T8" y="T9"/>
                </a:cxn>
              </a:cxnLst>
              <a:rect l="0" t="0" r="r" b="b"/>
              <a:pathLst>
                <a:path w="667" h="568">
                  <a:moveTo>
                    <a:pt x="114" y="94"/>
                  </a:moveTo>
                  <a:cubicBezTo>
                    <a:pt x="46" y="153"/>
                    <a:pt x="0" y="387"/>
                    <a:pt x="64" y="450"/>
                  </a:cubicBezTo>
                  <a:cubicBezTo>
                    <a:pt x="160" y="544"/>
                    <a:pt x="501" y="568"/>
                    <a:pt x="597" y="476"/>
                  </a:cubicBezTo>
                  <a:cubicBezTo>
                    <a:pt x="667" y="410"/>
                    <a:pt x="658" y="168"/>
                    <a:pt x="597" y="94"/>
                  </a:cubicBezTo>
                  <a:cubicBezTo>
                    <a:pt x="521" y="0"/>
                    <a:pt x="205" y="14"/>
                    <a:pt x="114" y="94"/>
                  </a:cubicBezTo>
                </a:path>
              </a:pathLst>
            </a:custGeom>
            <a:solidFill>
              <a:srgbClr val="EFED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10">
              <a:extLst>
                <a:ext uri="{FF2B5EF4-FFF2-40B4-BE49-F238E27FC236}">
                  <a16:creationId xmlns:a16="http://schemas.microsoft.com/office/drawing/2014/main" id="{450C4464-D94B-4B7D-83FA-B88E4ACDC773}"/>
                </a:ext>
              </a:extLst>
            </p:cNvPr>
            <p:cNvSpPr>
              <a:spLocks/>
            </p:cNvSpPr>
            <p:nvPr/>
          </p:nvSpPr>
          <p:spPr bwMode="auto">
            <a:xfrm>
              <a:off x="10696575" y="1949451"/>
              <a:ext cx="430213" cy="468313"/>
            </a:xfrm>
            <a:custGeom>
              <a:avLst/>
              <a:gdLst>
                <a:gd name="T0" fmla="*/ 1846 w 2358"/>
                <a:gd name="T1" fmla="*/ 2031 h 2563"/>
                <a:gd name="T2" fmla="*/ 566 w 2358"/>
                <a:gd name="T3" fmla="*/ 2447 h 2563"/>
                <a:gd name="T4" fmla="*/ 0 w 2358"/>
                <a:gd name="T5" fmla="*/ 2298 h 2563"/>
                <a:gd name="T6" fmla="*/ 1664 w 2358"/>
                <a:gd name="T7" fmla="*/ 1647 h 2563"/>
                <a:gd name="T8" fmla="*/ 1911 w 2358"/>
                <a:gd name="T9" fmla="*/ 402 h 2563"/>
                <a:gd name="T10" fmla="*/ 1743 w 2358"/>
                <a:gd name="T11" fmla="*/ 0 h 2563"/>
                <a:gd name="T12" fmla="*/ 2036 w 2358"/>
                <a:gd name="T13" fmla="*/ 93 h 2563"/>
                <a:gd name="T14" fmla="*/ 1846 w 2358"/>
                <a:gd name="T15" fmla="*/ 2031 h 2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8" h="2563">
                  <a:moveTo>
                    <a:pt x="1846" y="2031"/>
                  </a:moveTo>
                  <a:cubicBezTo>
                    <a:pt x="1635" y="2293"/>
                    <a:pt x="1281" y="2563"/>
                    <a:pt x="566" y="2447"/>
                  </a:cubicBezTo>
                  <a:cubicBezTo>
                    <a:pt x="348" y="2411"/>
                    <a:pt x="153" y="2354"/>
                    <a:pt x="0" y="2298"/>
                  </a:cubicBezTo>
                  <a:cubicBezTo>
                    <a:pt x="541" y="2276"/>
                    <a:pt x="1380" y="1972"/>
                    <a:pt x="1664" y="1647"/>
                  </a:cubicBezTo>
                  <a:cubicBezTo>
                    <a:pt x="1874" y="1409"/>
                    <a:pt x="1956" y="716"/>
                    <a:pt x="1911" y="402"/>
                  </a:cubicBezTo>
                  <a:cubicBezTo>
                    <a:pt x="1897" y="306"/>
                    <a:pt x="1826" y="154"/>
                    <a:pt x="1743" y="0"/>
                  </a:cubicBezTo>
                  <a:cubicBezTo>
                    <a:pt x="1864" y="15"/>
                    <a:pt x="1992" y="43"/>
                    <a:pt x="2036" y="93"/>
                  </a:cubicBezTo>
                  <a:cubicBezTo>
                    <a:pt x="2358" y="459"/>
                    <a:pt x="2151" y="1651"/>
                    <a:pt x="1846" y="2031"/>
                  </a:cubicBezTo>
                </a:path>
              </a:pathLst>
            </a:custGeom>
            <a:solidFill>
              <a:srgbClr val="6C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11">
              <a:extLst>
                <a:ext uri="{FF2B5EF4-FFF2-40B4-BE49-F238E27FC236}">
                  <a16:creationId xmlns:a16="http://schemas.microsoft.com/office/drawing/2014/main" id="{F872E591-AD1C-43EC-ACC2-EC10502CC728}"/>
                </a:ext>
              </a:extLst>
            </p:cNvPr>
            <p:cNvSpPr>
              <a:spLocks/>
            </p:cNvSpPr>
            <p:nvPr/>
          </p:nvSpPr>
          <p:spPr bwMode="auto">
            <a:xfrm>
              <a:off x="10587038" y="1889126"/>
              <a:ext cx="388938" cy="77788"/>
            </a:xfrm>
            <a:custGeom>
              <a:avLst/>
              <a:gdLst>
                <a:gd name="T0" fmla="*/ 2131 w 2131"/>
                <a:gd name="T1" fmla="*/ 213 h 425"/>
                <a:gd name="T2" fmla="*/ 1682 w 2131"/>
                <a:gd name="T3" fmla="*/ 386 h 425"/>
                <a:gd name="T4" fmla="*/ 1615 w 2131"/>
                <a:gd name="T5" fmla="*/ 395 h 425"/>
                <a:gd name="T6" fmla="*/ 1066 w 2131"/>
                <a:gd name="T7" fmla="*/ 425 h 425"/>
                <a:gd name="T8" fmla="*/ 0 w 2131"/>
                <a:gd name="T9" fmla="*/ 213 h 425"/>
                <a:gd name="T10" fmla="*/ 1066 w 2131"/>
                <a:gd name="T11" fmla="*/ 0 h 425"/>
                <a:gd name="T12" fmla="*/ 1804 w 2131"/>
                <a:gd name="T13" fmla="*/ 59 h 425"/>
                <a:gd name="T14" fmla="*/ 1860 w 2131"/>
                <a:gd name="T15" fmla="*/ 71 h 425"/>
                <a:gd name="T16" fmla="*/ 2131 w 2131"/>
                <a:gd name="T17" fmla="*/ 21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1" h="425">
                  <a:moveTo>
                    <a:pt x="2131" y="213"/>
                  </a:moveTo>
                  <a:cubicBezTo>
                    <a:pt x="2131" y="284"/>
                    <a:pt x="1954" y="347"/>
                    <a:pt x="1682" y="386"/>
                  </a:cubicBezTo>
                  <a:cubicBezTo>
                    <a:pt x="1661" y="389"/>
                    <a:pt x="1638" y="392"/>
                    <a:pt x="1615" y="395"/>
                  </a:cubicBezTo>
                  <a:cubicBezTo>
                    <a:pt x="1455" y="414"/>
                    <a:pt x="1267" y="425"/>
                    <a:pt x="1066" y="425"/>
                  </a:cubicBezTo>
                  <a:cubicBezTo>
                    <a:pt x="477" y="425"/>
                    <a:pt x="0" y="330"/>
                    <a:pt x="0" y="213"/>
                  </a:cubicBezTo>
                  <a:cubicBezTo>
                    <a:pt x="0" y="95"/>
                    <a:pt x="477" y="0"/>
                    <a:pt x="1066" y="0"/>
                  </a:cubicBezTo>
                  <a:cubicBezTo>
                    <a:pt x="1352" y="0"/>
                    <a:pt x="1612" y="22"/>
                    <a:pt x="1804" y="59"/>
                  </a:cubicBezTo>
                  <a:cubicBezTo>
                    <a:pt x="1824" y="63"/>
                    <a:pt x="1842" y="67"/>
                    <a:pt x="1860" y="71"/>
                  </a:cubicBezTo>
                  <a:cubicBezTo>
                    <a:pt x="2029" y="108"/>
                    <a:pt x="2131" y="158"/>
                    <a:pt x="2131" y="213"/>
                  </a:cubicBezTo>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12">
              <a:extLst>
                <a:ext uri="{FF2B5EF4-FFF2-40B4-BE49-F238E27FC236}">
                  <a16:creationId xmlns:a16="http://schemas.microsoft.com/office/drawing/2014/main" id="{37FA6E5A-93DC-4EF3-99A5-7431787E9FFE}"/>
                </a:ext>
              </a:extLst>
            </p:cNvPr>
            <p:cNvSpPr>
              <a:spLocks/>
            </p:cNvSpPr>
            <p:nvPr/>
          </p:nvSpPr>
          <p:spPr bwMode="auto">
            <a:xfrm>
              <a:off x="10396538" y="1328738"/>
              <a:ext cx="366713" cy="460375"/>
            </a:xfrm>
            <a:custGeom>
              <a:avLst/>
              <a:gdLst>
                <a:gd name="T0" fmla="*/ 2001 w 2004"/>
                <a:gd name="T1" fmla="*/ 2453 h 2518"/>
                <a:gd name="T2" fmla="*/ 1937 w 2004"/>
                <a:gd name="T3" fmla="*/ 2470 h 2518"/>
                <a:gd name="T4" fmla="*/ 1938 w 2004"/>
                <a:gd name="T5" fmla="*/ 1989 h 2518"/>
                <a:gd name="T6" fmla="*/ 1871 w 2004"/>
                <a:gd name="T7" fmla="*/ 1484 h 2518"/>
                <a:gd name="T8" fmla="*/ 1539 w 2004"/>
                <a:gd name="T9" fmla="*/ 753 h 2518"/>
                <a:gd name="T10" fmla="*/ 748 w 2004"/>
                <a:gd name="T11" fmla="*/ 144 h 2518"/>
                <a:gd name="T12" fmla="*/ 80 w 2004"/>
                <a:gd name="T13" fmla="*/ 387 h 2518"/>
                <a:gd name="T14" fmla="*/ 20 w 2004"/>
                <a:gd name="T15" fmla="*/ 387 h 2518"/>
                <a:gd name="T16" fmla="*/ 267 w 2004"/>
                <a:gd name="T17" fmla="*/ 89 h 2518"/>
                <a:gd name="T18" fmla="*/ 645 w 2004"/>
                <a:gd name="T19" fmla="*/ 31 h 2518"/>
                <a:gd name="T20" fmla="*/ 753 w 2004"/>
                <a:gd name="T21" fmla="*/ 65 h 2518"/>
                <a:gd name="T22" fmla="*/ 1060 w 2004"/>
                <a:gd name="T23" fmla="*/ 230 h 2518"/>
                <a:gd name="T24" fmla="*/ 1452 w 2004"/>
                <a:gd name="T25" fmla="*/ 523 h 2518"/>
                <a:gd name="T26" fmla="*/ 1898 w 2004"/>
                <a:gd name="T27" fmla="*/ 1326 h 2518"/>
                <a:gd name="T28" fmla="*/ 1999 w 2004"/>
                <a:gd name="T29" fmla="*/ 2012 h 2518"/>
                <a:gd name="T30" fmla="*/ 2001 w 2004"/>
                <a:gd name="T31" fmla="*/ 2453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4" h="2518">
                  <a:moveTo>
                    <a:pt x="2001" y="2453"/>
                  </a:moveTo>
                  <a:cubicBezTo>
                    <a:pt x="2001" y="2487"/>
                    <a:pt x="1936" y="2518"/>
                    <a:pt x="1937" y="2470"/>
                  </a:cubicBezTo>
                  <a:cubicBezTo>
                    <a:pt x="1937" y="2310"/>
                    <a:pt x="1943" y="2149"/>
                    <a:pt x="1938" y="1989"/>
                  </a:cubicBezTo>
                  <a:cubicBezTo>
                    <a:pt x="1933" y="1818"/>
                    <a:pt x="1917" y="1649"/>
                    <a:pt x="1871" y="1484"/>
                  </a:cubicBezTo>
                  <a:cubicBezTo>
                    <a:pt x="1799" y="1227"/>
                    <a:pt x="1696" y="970"/>
                    <a:pt x="1539" y="753"/>
                  </a:cubicBezTo>
                  <a:cubicBezTo>
                    <a:pt x="1396" y="553"/>
                    <a:pt x="1066" y="262"/>
                    <a:pt x="748" y="144"/>
                  </a:cubicBezTo>
                  <a:cubicBezTo>
                    <a:pt x="475" y="43"/>
                    <a:pt x="211" y="69"/>
                    <a:pt x="80" y="387"/>
                  </a:cubicBezTo>
                  <a:cubicBezTo>
                    <a:pt x="66" y="421"/>
                    <a:pt x="0" y="434"/>
                    <a:pt x="20" y="387"/>
                  </a:cubicBezTo>
                  <a:cubicBezTo>
                    <a:pt x="76" y="250"/>
                    <a:pt x="125" y="155"/>
                    <a:pt x="267" y="89"/>
                  </a:cubicBezTo>
                  <a:cubicBezTo>
                    <a:pt x="386" y="34"/>
                    <a:pt x="515" y="0"/>
                    <a:pt x="645" y="31"/>
                  </a:cubicBezTo>
                  <a:cubicBezTo>
                    <a:pt x="682" y="40"/>
                    <a:pt x="718" y="52"/>
                    <a:pt x="753" y="65"/>
                  </a:cubicBezTo>
                  <a:cubicBezTo>
                    <a:pt x="861" y="107"/>
                    <a:pt x="960" y="168"/>
                    <a:pt x="1060" y="230"/>
                  </a:cubicBezTo>
                  <a:cubicBezTo>
                    <a:pt x="1201" y="317"/>
                    <a:pt x="1339" y="399"/>
                    <a:pt x="1452" y="523"/>
                  </a:cubicBezTo>
                  <a:cubicBezTo>
                    <a:pt x="1659" y="752"/>
                    <a:pt x="1806" y="1031"/>
                    <a:pt x="1898" y="1326"/>
                  </a:cubicBezTo>
                  <a:cubicBezTo>
                    <a:pt x="1969" y="1554"/>
                    <a:pt x="1992" y="1781"/>
                    <a:pt x="1999" y="2012"/>
                  </a:cubicBezTo>
                  <a:cubicBezTo>
                    <a:pt x="2004" y="2157"/>
                    <a:pt x="2002" y="2304"/>
                    <a:pt x="2001" y="2453"/>
                  </a:cubicBezTo>
                  <a:close/>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13">
              <a:extLst>
                <a:ext uri="{FF2B5EF4-FFF2-40B4-BE49-F238E27FC236}">
                  <a16:creationId xmlns:a16="http://schemas.microsoft.com/office/drawing/2014/main" id="{FEB83D3D-76BA-486D-AEA1-55B266B5D55F}"/>
                </a:ext>
              </a:extLst>
            </p:cNvPr>
            <p:cNvSpPr>
              <a:spLocks/>
            </p:cNvSpPr>
            <p:nvPr/>
          </p:nvSpPr>
          <p:spPr bwMode="auto">
            <a:xfrm>
              <a:off x="10699750" y="1201738"/>
              <a:ext cx="204788" cy="595313"/>
            </a:xfrm>
            <a:custGeom>
              <a:avLst/>
              <a:gdLst>
                <a:gd name="T0" fmla="*/ 1049 w 1122"/>
                <a:gd name="T1" fmla="*/ 137 h 3256"/>
                <a:gd name="T2" fmla="*/ 721 w 1122"/>
                <a:gd name="T3" fmla="*/ 300 h 3256"/>
                <a:gd name="T4" fmla="*/ 544 w 1122"/>
                <a:gd name="T5" fmla="*/ 670 h 3256"/>
                <a:gd name="T6" fmla="*/ 164 w 1122"/>
                <a:gd name="T7" fmla="*/ 1552 h 3256"/>
                <a:gd name="T8" fmla="*/ 66 w 1122"/>
                <a:gd name="T9" fmla="*/ 2329 h 3256"/>
                <a:gd name="T10" fmla="*/ 67 w 1122"/>
                <a:gd name="T11" fmla="*/ 2466 h 3256"/>
                <a:gd name="T12" fmla="*/ 74 w 1122"/>
                <a:gd name="T13" fmla="*/ 2979 h 3256"/>
                <a:gd name="T14" fmla="*/ 96 w 1122"/>
                <a:gd name="T15" fmla="*/ 3207 h 3256"/>
                <a:gd name="T16" fmla="*/ 36 w 1122"/>
                <a:gd name="T17" fmla="*/ 3207 h 3256"/>
                <a:gd name="T18" fmla="*/ 4 w 1122"/>
                <a:gd name="T19" fmla="*/ 2956 h 3256"/>
                <a:gd name="T20" fmla="*/ 1 w 1122"/>
                <a:gd name="T21" fmla="*/ 2718 h 3256"/>
                <a:gd name="T22" fmla="*/ 0 w 1122"/>
                <a:gd name="T23" fmla="*/ 2221 h 3256"/>
                <a:gd name="T24" fmla="*/ 1 w 1122"/>
                <a:gd name="T25" fmla="*/ 2121 h 3256"/>
                <a:gd name="T26" fmla="*/ 245 w 1122"/>
                <a:gd name="T27" fmla="*/ 1181 h 3256"/>
                <a:gd name="T28" fmla="*/ 465 w 1122"/>
                <a:gd name="T29" fmla="*/ 702 h 3256"/>
                <a:gd name="T30" fmla="*/ 682 w 1122"/>
                <a:gd name="T31" fmla="*/ 260 h 3256"/>
                <a:gd name="T32" fmla="*/ 1086 w 1122"/>
                <a:gd name="T33" fmla="*/ 71 h 3256"/>
                <a:gd name="T34" fmla="*/ 1049 w 1122"/>
                <a:gd name="T35" fmla="*/ 137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2" h="3256">
                  <a:moveTo>
                    <a:pt x="1049" y="137"/>
                  </a:moveTo>
                  <a:cubicBezTo>
                    <a:pt x="942" y="83"/>
                    <a:pt x="770" y="203"/>
                    <a:pt x="721" y="300"/>
                  </a:cubicBezTo>
                  <a:cubicBezTo>
                    <a:pt x="658" y="422"/>
                    <a:pt x="608" y="549"/>
                    <a:pt x="544" y="670"/>
                  </a:cubicBezTo>
                  <a:cubicBezTo>
                    <a:pt x="396" y="955"/>
                    <a:pt x="269" y="1248"/>
                    <a:pt x="164" y="1552"/>
                  </a:cubicBezTo>
                  <a:cubicBezTo>
                    <a:pt x="75" y="1811"/>
                    <a:pt x="66" y="2064"/>
                    <a:pt x="66" y="2329"/>
                  </a:cubicBezTo>
                  <a:cubicBezTo>
                    <a:pt x="66" y="2374"/>
                    <a:pt x="66" y="2420"/>
                    <a:pt x="67" y="2466"/>
                  </a:cubicBezTo>
                  <a:cubicBezTo>
                    <a:pt x="68" y="2632"/>
                    <a:pt x="42" y="2816"/>
                    <a:pt x="74" y="2979"/>
                  </a:cubicBezTo>
                  <a:cubicBezTo>
                    <a:pt x="89" y="3057"/>
                    <a:pt x="120" y="3130"/>
                    <a:pt x="96" y="3207"/>
                  </a:cubicBezTo>
                  <a:cubicBezTo>
                    <a:pt x="86" y="3244"/>
                    <a:pt x="21" y="3256"/>
                    <a:pt x="36" y="3207"/>
                  </a:cubicBezTo>
                  <a:cubicBezTo>
                    <a:pt x="59" y="3132"/>
                    <a:pt x="9" y="3033"/>
                    <a:pt x="4" y="2956"/>
                  </a:cubicBezTo>
                  <a:cubicBezTo>
                    <a:pt x="0" y="2877"/>
                    <a:pt x="0" y="2798"/>
                    <a:pt x="1" y="2718"/>
                  </a:cubicBezTo>
                  <a:cubicBezTo>
                    <a:pt x="4" y="2553"/>
                    <a:pt x="0" y="2387"/>
                    <a:pt x="0" y="2221"/>
                  </a:cubicBezTo>
                  <a:cubicBezTo>
                    <a:pt x="0" y="2188"/>
                    <a:pt x="1" y="2155"/>
                    <a:pt x="1" y="2121"/>
                  </a:cubicBezTo>
                  <a:cubicBezTo>
                    <a:pt x="7" y="1784"/>
                    <a:pt x="123" y="1491"/>
                    <a:pt x="245" y="1181"/>
                  </a:cubicBezTo>
                  <a:cubicBezTo>
                    <a:pt x="309" y="1016"/>
                    <a:pt x="383" y="859"/>
                    <a:pt x="465" y="702"/>
                  </a:cubicBezTo>
                  <a:cubicBezTo>
                    <a:pt x="540" y="560"/>
                    <a:pt x="593" y="392"/>
                    <a:pt x="682" y="260"/>
                  </a:cubicBezTo>
                  <a:cubicBezTo>
                    <a:pt x="758" y="149"/>
                    <a:pt x="946" y="0"/>
                    <a:pt x="1086" y="71"/>
                  </a:cubicBezTo>
                  <a:cubicBezTo>
                    <a:pt x="1122" y="89"/>
                    <a:pt x="1080" y="153"/>
                    <a:pt x="1049" y="137"/>
                  </a:cubicBez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14">
              <a:extLst>
                <a:ext uri="{FF2B5EF4-FFF2-40B4-BE49-F238E27FC236}">
                  <a16:creationId xmlns:a16="http://schemas.microsoft.com/office/drawing/2014/main" id="{7D6029B7-64C9-4F8F-A4D2-BAF023139DF7}"/>
                </a:ext>
              </a:extLst>
            </p:cNvPr>
            <p:cNvSpPr>
              <a:spLocks/>
            </p:cNvSpPr>
            <p:nvPr/>
          </p:nvSpPr>
          <p:spPr bwMode="auto">
            <a:xfrm>
              <a:off x="10731500" y="1062038"/>
              <a:ext cx="382588" cy="476250"/>
            </a:xfrm>
            <a:custGeom>
              <a:avLst/>
              <a:gdLst>
                <a:gd name="T0" fmla="*/ 2098 w 2098"/>
                <a:gd name="T1" fmla="*/ 899 h 2602"/>
                <a:gd name="T2" fmla="*/ 2092 w 2098"/>
                <a:gd name="T3" fmla="*/ 1116 h 2602"/>
                <a:gd name="T4" fmla="*/ 2092 w 2098"/>
                <a:gd name="T5" fmla="*/ 1116 h 2602"/>
                <a:gd name="T6" fmla="*/ 1778 w 2098"/>
                <a:gd name="T7" fmla="*/ 1497 h 2602"/>
                <a:gd name="T8" fmla="*/ 1587 w 2098"/>
                <a:gd name="T9" fmla="*/ 1735 h 2602"/>
                <a:gd name="T10" fmla="*/ 1748 w 2098"/>
                <a:gd name="T11" fmla="*/ 1625 h 2602"/>
                <a:gd name="T12" fmla="*/ 2058 w 2098"/>
                <a:gd name="T13" fmla="*/ 1413 h 2602"/>
                <a:gd name="T14" fmla="*/ 1903 w 2098"/>
                <a:gd name="T15" fmla="*/ 1963 h 2602"/>
                <a:gd name="T16" fmla="*/ 1903 w 2098"/>
                <a:gd name="T17" fmla="*/ 1964 h 2602"/>
                <a:gd name="T18" fmla="*/ 1587 w 2098"/>
                <a:gd name="T19" fmla="*/ 2158 h 2602"/>
                <a:gd name="T20" fmla="*/ 1822 w 2098"/>
                <a:gd name="T21" fmla="*/ 2142 h 2602"/>
                <a:gd name="T22" fmla="*/ 1706 w 2098"/>
                <a:gd name="T23" fmla="*/ 2346 h 2602"/>
                <a:gd name="T24" fmla="*/ 1509 w 2098"/>
                <a:gd name="T25" fmla="*/ 2602 h 2602"/>
                <a:gd name="T26" fmla="*/ 1134 w 2098"/>
                <a:gd name="T27" fmla="*/ 2489 h 2602"/>
                <a:gd name="T28" fmla="*/ 1215 w 2098"/>
                <a:gd name="T29" fmla="*/ 2308 h 2602"/>
                <a:gd name="T30" fmla="*/ 1054 w 2098"/>
                <a:gd name="T31" fmla="*/ 2455 h 2602"/>
                <a:gd name="T32" fmla="*/ 652 w 2098"/>
                <a:gd name="T33" fmla="*/ 2224 h 2602"/>
                <a:gd name="T34" fmla="*/ 968 w 2098"/>
                <a:gd name="T35" fmla="*/ 2024 h 2602"/>
                <a:gd name="T36" fmla="*/ 1022 w 2098"/>
                <a:gd name="T37" fmla="*/ 1990 h 2602"/>
                <a:gd name="T38" fmla="*/ 1084 w 2098"/>
                <a:gd name="T39" fmla="*/ 1952 h 2602"/>
                <a:gd name="T40" fmla="*/ 1003 w 2098"/>
                <a:gd name="T41" fmla="*/ 1974 h 2602"/>
                <a:gd name="T42" fmla="*/ 930 w 2098"/>
                <a:gd name="T43" fmla="*/ 1995 h 2602"/>
                <a:gd name="T44" fmla="*/ 510 w 2098"/>
                <a:gd name="T45" fmla="*/ 2113 h 2602"/>
                <a:gd name="T46" fmla="*/ 240 w 2098"/>
                <a:gd name="T47" fmla="*/ 1828 h 2602"/>
                <a:gd name="T48" fmla="*/ 175 w 2098"/>
                <a:gd name="T49" fmla="*/ 1723 h 2602"/>
                <a:gd name="T50" fmla="*/ 530 w 2098"/>
                <a:gd name="T51" fmla="*/ 1601 h 2602"/>
                <a:gd name="T52" fmla="*/ 633 w 2098"/>
                <a:gd name="T53" fmla="*/ 1565 h 2602"/>
                <a:gd name="T54" fmla="*/ 813 w 2098"/>
                <a:gd name="T55" fmla="*/ 1503 h 2602"/>
                <a:gd name="T56" fmla="*/ 89 w 2098"/>
                <a:gd name="T57" fmla="*/ 1503 h 2602"/>
                <a:gd name="T58" fmla="*/ 9 w 2098"/>
                <a:gd name="T59" fmla="*/ 873 h 2602"/>
                <a:gd name="T60" fmla="*/ 314 w 2098"/>
                <a:gd name="T61" fmla="*/ 944 h 2602"/>
                <a:gd name="T62" fmla="*/ 343 w 2098"/>
                <a:gd name="T63" fmla="*/ 951 h 2602"/>
                <a:gd name="T64" fmla="*/ 720 w 2098"/>
                <a:gd name="T65" fmla="*/ 1039 h 2602"/>
                <a:gd name="T66" fmla="*/ 331 w 2098"/>
                <a:gd name="T67" fmla="*/ 844 h 2602"/>
                <a:gd name="T68" fmla="*/ 313 w 2098"/>
                <a:gd name="T69" fmla="*/ 835 h 2602"/>
                <a:gd name="T70" fmla="*/ 27 w 2098"/>
                <a:gd name="T71" fmla="*/ 692 h 2602"/>
                <a:gd name="T72" fmla="*/ 240 w 2098"/>
                <a:gd name="T73" fmla="*/ 342 h 2602"/>
                <a:gd name="T74" fmla="*/ 256 w 2098"/>
                <a:gd name="T75" fmla="*/ 337 h 2602"/>
                <a:gd name="T76" fmla="*/ 766 w 2098"/>
                <a:gd name="T77" fmla="*/ 590 h 2602"/>
                <a:gd name="T78" fmla="*/ 767 w 2098"/>
                <a:gd name="T79" fmla="*/ 589 h 2602"/>
                <a:gd name="T80" fmla="*/ 1184 w 2098"/>
                <a:gd name="T81" fmla="*/ 2 h 2602"/>
                <a:gd name="T82" fmla="*/ 1246 w 2098"/>
                <a:gd name="T83" fmla="*/ 2 h 2602"/>
                <a:gd name="T84" fmla="*/ 1312 w 2098"/>
                <a:gd name="T85" fmla="*/ 450 h 2602"/>
                <a:gd name="T86" fmla="*/ 1370 w 2098"/>
                <a:gd name="T87" fmla="*/ 837 h 2602"/>
                <a:gd name="T88" fmla="*/ 1404 w 2098"/>
                <a:gd name="T89" fmla="*/ 489 h 2602"/>
                <a:gd name="T90" fmla="*/ 1445 w 2098"/>
                <a:gd name="T91" fmla="*/ 75 h 2602"/>
                <a:gd name="T92" fmla="*/ 1883 w 2098"/>
                <a:gd name="T93" fmla="*/ 460 h 2602"/>
                <a:gd name="T94" fmla="*/ 1726 w 2098"/>
                <a:gd name="T95" fmla="*/ 833 h 2602"/>
                <a:gd name="T96" fmla="*/ 1587 w 2098"/>
                <a:gd name="T97" fmla="*/ 1162 h 2602"/>
                <a:gd name="T98" fmla="*/ 1769 w 2098"/>
                <a:gd name="T99" fmla="*/ 936 h 2602"/>
                <a:gd name="T100" fmla="*/ 2008 w 2098"/>
                <a:gd name="T101" fmla="*/ 639 h 2602"/>
                <a:gd name="T102" fmla="*/ 2098 w 2098"/>
                <a:gd name="T103" fmla="*/ 899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8" h="2602">
                  <a:moveTo>
                    <a:pt x="2098" y="899"/>
                  </a:moveTo>
                  <a:cubicBezTo>
                    <a:pt x="2098" y="974"/>
                    <a:pt x="2097" y="1046"/>
                    <a:pt x="2092" y="1116"/>
                  </a:cubicBezTo>
                  <a:lnTo>
                    <a:pt x="2092" y="1116"/>
                  </a:lnTo>
                  <a:cubicBezTo>
                    <a:pt x="2000" y="1225"/>
                    <a:pt x="1878" y="1373"/>
                    <a:pt x="1778" y="1497"/>
                  </a:cubicBezTo>
                  <a:cubicBezTo>
                    <a:pt x="1670" y="1630"/>
                    <a:pt x="1587" y="1735"/>
                    <a:pt x="1587" y="1735"/>
                  </a:cubicBezTo>
                  <a:lnTo>
                    <a:pt x="1748" y="1625"/>
                  </a:lnTo>
                  <a:lnTo>
                    <a:pt x="2058" y="1413"/>
                  </a:lnTo>
                  <a:cubicBezTo>
                    <a:pt x="2023" y="1624"/>
                    <a:pt x="1966" y="1807"/>
                    <a:pt x="1903" y="1963"/>
                  </a:cubicBezTo>
                  <a:lnTo>
                    <a:pt x="1903" y="1964"/>
                  </a:lnTo>
                  <a:lnTo>
                    <a:pt x="1587" y="2158"/>
                  </a:lnTo>
                  <a:lnTo>
                    <a:pt x="1822" y="2142"/>
                  </a:lnTo>
                  <a:cubicBezTo>
                    <a:pt x="1782" y="2220"/>
                    <a:pt x="1743" y="2287"/>
                    <a:pt x="1706" y="2346"/>
                  </a:cubicBezTo>
                  <a:cubicBezTo>
                    <a:pt x="1598" y="2515"/>
                    <a:pt x="1509" y="2602"/>
                    <a:pt x="1509" y="2602"/>
                  </a:cubicBezTo>
                  <a:cubicBezTo>
                    <a:pt x="1509" y="2602"/>
                    <a:pt x="1352" y="2576"/>
                    <a:pt x="1134" y="2489"/>
                  </a:cubicBezTo>
                  <a:lnTo>
                    <a:pt x="1215" y="2308"/>
                  </a:lnTo>
                  <a:lnTo>
                    <a:pt x="1054" y="2455"/>
                  </a:lnTo>
                  <a:cubicBezTo>
                    <a:pt x="930" y="2399"/>
                    <a:pt x="790" y="2324"/>
                    <a:pt x="652" y="2224"/>
                  </a:cubicBezTo>
                  <a:lnTo>
                    <a:pt x="968" y="2024"/>
                  </a:lnTo>
                  <a:lnTo>
                    <a:pt x="1022" y="1990"/>
                  </a:lnTo>
                  <a:lnTo>
                    <a:pt x="1084" y="1952"/>
                  </a:lnTo>
                  <a:lnTo>
                    <a:pt x="1003" y="1974"/>
                  </a:lnTo>
                  <a:lnTo>
                    <a:pt x="930" y="1995"/>
                  </a:lnTo>
                  <a:lnTo>
                    <a:pt x="510" y="2113"/>
                  </a:lnTo>
                  <a:cubicBezTo>
                    <a:pt x="415" y="2032"/>
                    <a:pt x="324" y="1937"/>
                    <a:pt x="240" y="1828"/>
                  </a:cubicBezTo>
                  <a:cubicBezTo>
                    <a:pt x="217" y="1798"/>
                    <a:pt x="195" y="1762"/>
                    <a:pt x="175" y="1723"/>
                  </a:cubicBezTo>
                  <a:lnTo>
                    <a:pt x="530" y="1601"/>
                  </a:lnTo>
                  <a:lnTo>
                    <a:pt x="633" y="1565"/>
                  </a:lnTo>
                  <a:lnTo>
                    <a:pt x="813" y="1503"/>
                  </a:lnTo>
                  <a:lnTo>
                    <a:pt x="89" y="1503"/>
                  </a:lnTo>
                  <a:cubicBezTo>
                    <a:pt x="30" y="1308"/>
                    <a:pt x="0" y="1078"/>
                    <a:pt x="9" y="873"/>
                  </a:cubicBezTo>
                  <a:lnTo>
                    <a:pt x="314" y="944"/>
                  </a:lnTo>
                  <a:lnTo>
                    <a:pt x="343" y="951"/>
                  </a:lnTo>
                  <a:lnTo>
                    <a:pt x="720" y="1039"/>
                  </a:lnTo>
                  <a:lnTo>
                    <a:pt x="331" y="844"/>
                  </a:lnTo>
                  <a:lnTo>
                    <a:pt x="313" y="835"/>
                  </a:lnTo>
                  <a:lnTo>
                    <a:pt x="27" y="692"/>
                  </a:lnTo>
                  <a:cubicBezTo>
                    <a:pt x="59" y="518"/>
                    <a:pt x="127" y="383"/>
                    <a:pt x="240" y="342"/>
                  </a:cubicBezTo>
                  <a:cubicBezTo>
                    <a:pt x="246" y="340"/>
                    <a:pt x="251" y="338"/>
                    <a:pt x="256" y="337"/>
                  </a:cubicBezTo>
                  <a:cubicBezTo>
                    <a:pt x="586" y="230"/>
                    <a:pt x="766" y="590"/>
                    <a:pt x="766" y="590"/>
                  </a:cubicBezTo>
                  <a:lnTo>
                    <a:pt x="767" y="589"/>
                  </a:lnTo>
                  <a:cubicBezTo>
                    <a:pt x="774" y="572"/>
                    <a:pt x="1008" y="22"/>
                    <a:pt x="1184" y="2"/>
                  </a:cubicBezTo>
                  <a:cubicBezTo>
                    <a:pt x="1204" y="0"/>
                    <a:pt x="1224" y="0"/>
                    <a:pt x="1246" y="2"/>
                  </a:cubicBezTo>
                  <a:lnTo>
                    <a:pt x="1312" y="450"/>
                  </a:lnTo>
                  <a:lnTo>
                    <a:pt x="1370" y="837"/>
                  </a:lnTo>
                  <a:lnTo>
                    <a:pt x="1404" y="489"/>
                  </a:lnTo>
                  <a:lnTo>
                    <a:pt x="1445" y="75"/>
                  </a:lnTo>
                  <a:cubicBezTo>
                    <a:pt x="1596" y="159"/>
                    <a:pt x="1759" y="305"/>
                    <a:pt x="1883" y="460"/>
                  </a:cubicBezTo>
                  <a:lnTo>
                    <a:pt x="1726" y="833"/>
                  </a:lnTo>
                  <a:lnTo>
                    <a:pt x="1587" y="1162"/>
                  </a:lnTo>
                  <a:lnTo>
                    <a:pt x="1769" y="936"/>
                  </a:lnTo>
                  <a:lnTo>
                    <a:pt x="2008" y="639"/>
                  </a:lnTo>
                  <a:cubicBezTo>
                    <a:pt x="2063" y="735"/>
                    <a:pt x="2097" y="825"/>
                    <a:pt x="2098" y="899"/>
                  </a:cubicBez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15">
              <a:extLst>
                <a:ext uri="{FF2B5EF4-FFF2-40B4-BE49-F238E27FC236}">
                  <a16:creationId xmlns:a16="http://schemas.microsoft.com/office/drawing/2014/main" id="{8AA48F50-A841-41C7-A257-EC7BD449AF01}"/>
                </a:ext>
              </a:extLst>
            </p:cNvPr>
            <p:cNvSpPr>
              <a:spLocks/>
            </p:cNvSpPr>
            <p:nvPr/>
          </p:nvSpPr>
          <p:spPr bwMode="auto">
            <a:xfrm>
              <a:off x="10248900" y="1285876"/>
              <a:ext cx="276225" cy="328613"/>
            </a:xfrm>
            <a:custGeom>
              <a:avLst/>
              <a:gdLst>
                <a:gd name="T0" fmla="*/ 1191 w 1514"/>
                <a:gd name="T1" fmla="*/ 736 h 1801"/>
                <a:gd name="T2" fmla="*/ 901 w 1514"/>
                <a:gd name="T3" fmla="*/ 906 h 1801"/>
                <a:gd name="T4" fmla="*/ 1363 w 1514"/>
                <a:gd name="T5" fmla="*/ 906 h 1801"/>
                <a:gd name="T6" fmla="*/ 1175 w 1514"/>
                <a:gd name="T7" fmla="*/ 1251 h 1801"/>
                <a:gd name="T8" fmla="*/ 312 w 1514"/>
                <a:gd name="T9" fmla="*/ 1801 h 1801"/>
                <a:gd name="T10" fmla="*/ 3 w 1514"/>
                <a:gd name="T11" fmla="*/ 1099 h 1801"/>
                <a:gd name="T12" fmla="*/ 2 w 1514"/>
                <a:gd name="T13" fmla="*/ 976 h 1801"/>
                <a:gd name="T14" fmla="*/ 274 w 1514"/>
                <a:gd name="T15" fmla="*/ 1033 h 1801"/>
                <a:gd name="T16" fmla="*/ 514 w 1514"/>
                <a:gd name="T17" fmla="*/ 1084 h 1801"/>
                <a:gd name="T18" fmla="*/ 267 w 1514"/>
                <a:gd name="T19" fmla="*/ 960 h 1801"/>
                <a:gd name="T20" fmla="*/ 11 w 1514"/>
                <a:gd name="T21" fmla="*/ 832 h 1801"/>
                <a:gd name="T22" fmla="*/ 160 w 1514"/>
                <a:gd name="T23" fmla="*/ 243 h 1801"/>
                <a:gd name="T24" fmla="*/ 381 w 1514"/>
                <a:gd name="T25" fmla="*/ 407 h 1801"/>
                <a:gd name="T26" fmla="*/ 582 w 1514"/>
                <a:gd name="T27" fmla="*/ 557 h 1801"/>
                <a:gd name="T28" fmla="*/ 426 w 1514"/>
                <a:gd name="T29" fmla="*/ 349 h 1801"/>
                <a:gd name="T30" fmla="*/ 254 w 1514"/>
                <a:gd name="T31" fmla="*/ 115 h 1801"/>
                <a:gd name="T32" fmla="*/ 312 w 1514"/>
                <a:gd name="T33" fmla="*/ 77 h 1801"/>
                <a:gd name="T34" fmla="*/ 1023 w 1514"/>
                <a:gd name="T35" fmla="*/ 417 h 1801"/>
                <a:gd name="T36" fmla="*/ 1024 w 1514"/>
                <a:gd name="T37" fmla="*/ 418 h 1801"/>
                <a:gd name="T38" fmla="*/ 1427 w 1514"/>
                <a:gd name="T39" fmla="*/ 201 h 1801"/>
                <a:gd name="T40" fmla="*/ 1478 w 1514"/>
                <a:gd name="T41" fmla="*/ 569 h 1801"/>
                <a:gd name="T42" fmla="*/ 1191 w 1514"/>
                <a:gd name="T43" fmla="*/ 736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4" h="1801">
                  <a:moveTo>
                    <a:pt x="1191" y="736"/>
                  </a:moveTo>
                  <a:lnTo>
                    <a:pt x="901" y="906"/>
                  </a:lnTo>
                  <a:lnTo>
                    <a:pt x="1363" y="906"/>
                  </a:lnTo>
                  <a:cubicBezTo>
                    <a:pt x="1301" y="1048"/>
                    <a:pt x="1229" y="1175"/>
                    <a:pt x="1175" y="1251"/>
                  </a:cubicBezTo>
                  <a:cubicBezTo>
                    <a:pt x="1027" y="1459"/>
                    <a:pt x="312" y="1801"/>
                    <a:pt x="312" y="1801"/>
                  </a:cubicBezTo>
                  <a:cubicBezTo>
                    <a:pt x="312" y="1801"/>
                    <a:pt x="14" y="1291"/>
                    <a:pt x="3" y="1099"/>
                  </a:cubicBezTo>
                  <a:cubicBezTo>
                    <a:pt x="1" y="1064"/>
                    <a:pt x="0" y="1022"/>
                    <a:pt x="2" y="976"/>
                  </a:cubicBezTo>
                  <a:lnTo>
                    <a:pt x="274" y="1033"/>
                  </a:lnTo>
                  <a:lnTo>
                    <a:pt x="514" y="1084"/>
                  </a:lnTo>
                  <a:lnTo>
                    <a:pt x="267" y="960"/>
                  </a:lnTo>
                  <a:lnTo>
                    <a:pt x="11" y="832"/>
                  </a:lnTo>
                  <a:cubicBezTo>
                    <a:pt x="30" y="634"/>
                    <a:pt x="77" y="400"/>
                    <a:pt x="160" y="243"/>
                  </a:cubicBezTo>
                  <a:lnTo>
                    <a:pt x="381" y="407"/>
                  </a:lnTo>
                  <a:lnTo>
                    <a:pt x="582" y="557"/>
                  </a:lnTo>
                  <a:lnTo>
                    <a:pt x="426" y="349"/>
                  </a:lnTo>
                  <a:lnTo>
                    <a:pt x="254" y="115"/>
                  </a:lnTo>
                  <a:cubicBezTo>
                    <a:pt x="272" y="99"/>
                    <a:pt x="291" y="86"/>
                    <a:pt x="312" y="77"/>
                  </a:cubicBezTo>
                  <a:cubicBezTo>
                    <a:pt x="488" y="0"/>
                    <a:pt x="994" y="395"/>
                    <a:pt x="1023" y="417"/>
                  </a:cubicBezTo>
                  <a:lnTo>
                    <a:pt x="1024" y="418"/>
                  </a:lnTo>
                  <a:cubicBezTo>
                    <a:pt x="1024" y="418"/>
                    <a:pt x="1336" y="132"/>
                    <a:pt x="1427" y="201"/>
                  </a:cubicBezTo>
                  <a:cubicBezTo>
                    <a:pt x="1511" y="266"/>
                    <a:pt x="1514" y="408"/>
                    <a:pt x="1478" y="569"/>
                  </a:cubicBezTo>
                  <a:lnTo>
                    <a:pt x="1191" y="736"/>
                  </a:ln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16">
              <a:extLst>
                <a:ext uri="{FF2B5EF4-FFF2-40B4-BE49-F238E27FC236}">
                  <a16:creationId xmlns:a16="http://schemas.microsoft.com/office/drawing/2014/main" id="{6F8C56C1-11E8-4514-8D13-0DBED72F785F}"/>
                </a:ext>
              </a:extLst>
            </p:cNvPr>
            <p:cNvSpPr>
              <a:spLocks/>
            </p:cNvSpPr>
            <p:nvPr/>
          </p:nvSpPr>
          <p:spPr bwMode="auto">
            <a:xfrm>
              <a:off x="10294938" y="1314451"/>
              <a:ext cx="184150" cy="242888"/>
            </a:xfrm>
            <a:custGeom>
              <a:avLst/>
              <a:gdLst>
                <a:gd name="T0" fmla="*/ 937 w 1012"/>
                <a:gd name="T1" fmla="*/ 583 h 1337"/>
                <a:gd name="T2" fmla="*/ 646 w 1012"/>
                <a:gd name="T3" fmla="*/ 753 h 1337"/>
                <a:gd name="T4" fmla="*/ 870 w 1012"/>
                <a:gd name="T5" fmla="*/ 753 h 1337"/>
                <a:gd name="T6" fmla="*/ 128 w 1012"/>
                <a:gd name="T7" fmla="*/ 1337 h 1337"/>
                <a:gd name="T8" fmla="*/ 20 w 1012"/>
                <a:gd name="T9" fmla="*/ 881 h 1337"/>
                <a:gd name="T10" fmla="*/ 259 w 1012"/>
                <a:gd name="T11" fmla="*/ 931 h 1337"/>
                <a:gd name="T12" fmla="*/ 13 w 1012"/>
                <a:gd name="T13" fmla="*/ 807 h 1337"/>
                <a:gd name="T14" fmla="*/ 126 w 1012"/>
                <a:gd name="T15" fmla="*/ 254 h 1337"/>
                <a:gd name="T16" fmla="*/ 328 w 1012"/>
                <a:gd name="T17" fmla="*/ 404 h 1337"/>
                <a:gd name="T18" fmla="*/ 172 w 1012"/>
                <a:gd name="T19" fmla="*/ 196 h 1337"/>
                <a:gd name="T20" fmla="*/ 769 w 1012"/>
                <a:gd name="T21" fmla="*/ 264 h 1337"/>
                <a:gd name="T22" fmla="*/ 770 w 1012"/>
                <a:gd name="T23" fmla="*/ 265 h 1337"/>
                <a:gd name="T24" fmla="*/ 937 w 1012"/>
                <a:gd name="T25" fmla="*/ 583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 h="1337">
                  <a:moveTo>
                    <a:pt x="937" y="583"/>
                  </a:moveTo>
                  <a:lnTo>
                    <a:pt x="646" y="753"/>
                  </a:lnTo>
                  <a:lnTo>
                    <a:pt x="870" y="753"/>
                  </a:lnTo>
                  <a:cubicBezTo>
                    <a:pt x="651" y="1170"/>
                    <a:pt x="128" y="1337"/>
                    <a:pt x="128" y="1337"/>
                  </a:cubicBezTo>
                  <a:cubicBezTo>
                    <a:pt x="128" y="1337"/>
                    <a:pt x="49" y="1131"/>
                    <a:pt x="20" y="881"/>
                  </a:cubicBezTo>
                  <a:lnTo>
                    <a:pt x="259" y="931"/>
                  </a:lnTo>
                  <a:lnTo>
                    <a:pt x="13" y="807"/>
                  </a:lnTo>
                  <a:cubicBezTo>
                    <a:pt x="0" y="617"/>
                    <a:pt x="20" y="411"/>
                    <a:pt x="126" y="254"/>
                  </a:cubicBezTo>
                  <a:lnTo>
                    <a:pt x="328" y="404"/>
                  </a:lnTo>
                  <a:lnTo>
                    <a:pt x="172" y="196"/>
                  </a:lnTo>
                  <a:cubicBezTo>
                    <a:pt x="351" y="0"/>
                    <a:pt x="745" y="249"/>
                    <a:pt x="769" y="264"/>
                  </a:cubicBezTo>
                  <a:lnTo>
                    <a:pt x="770" y="265"/>
                  </a:lnTo>
                  <a:cubicBezTo>
                    <a:pt x="770" y="265"/>
                    <a:pt x="1012" y="287"/>
                    <a:pt x="937" y="583"/>
                  </a:cubicBezTo>
                  <a:close/>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17">
              <a:extLst>
                <a:ext uri="{FF2B5EF4-FFF2-40B4-BE49-F238E27FC236}">
                  <a16:creationId xmlns:a16="http://schemas.microsoft.com/office/drawing/2014/main" id="{46BD5CA4-0C9D-469D-A75F-1B4B0FE9342C}"/>
                </a:ext>
              </a:extLst>
            </p:cNvPr>
            <p:cNvSpPr>
              <a:spLocks/>
            </p:cNvSpPr>
            <p:nvPr/>
          </p:nvSpPr>
          <p:spPr bwMode="auto">
            <a:xfrm>
              <a:off x="10787063" y="1127126"/>
              <a:ext cx="277813" cy="357188"/>
            </a:xfrm>
            <a:custGeom>
              <a:avLst/>
              <a:gdLst>
                <a:gd name="T0" fmla="*/ 1466 w 1513"/>
                <a:gd name="T1" fmla="*/ 1141 h 1957"/>
                <a:gd name="T2" fmla="*/ 1275 w 1513"/>
                <a:gd name="T3" fmla="*/ 1379 h 1957"/>
                <a:gd name="T4" fmla="*/ 1436 w 1513"/>
                <a:gd name="T5" fmla="*/ 1269 h 1957"/>
                <a:gd name="T6" fmla="*/ 1171 w 1513"/>
                <a:gd name="T7" fmla="*/ 1912 h 1957"/>
                <a:gd name="T8" fmla="*/ 1146 w 1513"/>
                <a:gd name="T9" fmla="*/ 1957 h 1957"/>
                <a:gd name="T10" fmla="*/ 656 w 1513"/>
                <a:gd name="T11" fmla="*/ 1668 h 1957"/>
                <a:gd name="T12" fmla="*/ 710 w 1513"/>
                <a:gd name="T13" fmla="*/ 1634 h 1957"/>
                <a:gd name="T14" fmla="*/ 771 w 1513"/>
                <a:gd name="T15" fmla="*/ 1596 h 1957"/>
                <a:gd name="T16" fmla="*/ 691 w 1513"/>
                <a:gd name="T17" fmla="*/ 1618 h 1957"/>
                <a:gd name="T18" fmla="*/ 617 w 1513"/>
                <a:gd name="T19" fmla="*/ 1639 h 1957"/>
                <a:gd name="T20" fmla="*/ 218 w 1513"/>
                <a:gd name="T21" fmla="*/ 1245 h 1957"/>
                <a:gd name="T22" fmla="*/ 321 w 1513"/>
                <a:gd name="T23" fmla="*/ 1209 h 1957"/>
                <a:gd name="T24" fmla="*/ 501 w 1513"/>
                <a:gd name="T25" fmla="*/ 1147 h 1957"/>
                <a:gd name="T26" fmla="*/ 152 w 1513"/>
                <a:gd name="T27" fmla="*/ 1147 h 1957"/>
                <a:gd name="T28" fmla="*/ 0 w 1513"/>
                <a:gd name="T29" fmla="*/ 636 h 1957"/>
                <a:gd name="T30" fmla="*/ 2 w 1513"/>
                <a:gd name="T31" fmla="*/ 588 h 1957"/>
                <a:gd name="T32" fmla="*/ 31 w 1513"/>
                <a:gd name="T33" fmla="*/ 595 h 1957"/>
                <a:gd name="T34" fmla="*/ 408 w 1513"/>
                <a:gd name="T35" fmla="*/ 683 h 1957"/>
                <a:gd name="T36" fmla="*/ 19 w 1513"/>
                <a:gd name="T37" fmla="*/ 488 h 1957"/>
                <a:gd name="T38" fmla="*/ 454 w 1513"/>
                <a:gd name="T39" fmla="*/ 234 h 1957"/>
                <a:gd name="T40" fmla="*/ 455 w 1513"/>
                <a:gd name="T41" fmla="*/ 234 h 1957"/>
                <a:gd name="T42" fmla="*/ 1000 w 1513"/>
                <a:gd name="T43" fmla="*/ 94 h 1957"/>
                <a:gd name="T44" fmla="*/ 1058 w 1513"/>
                <a:gd name="T45" fmla="*/ 481 h 1957"/>
                <a:gd name="T46" fmla="*/ 1092 w 1513"/>
                <a:gd name="T47" fmla="*/ 134 h 1957"/>
                <a:gd name="T48" fmla="*/ 1383 w 1513"/>
                <a:gd name="T49" fmla="*/ 425 h 1957"/>
                <a:gd name="T50" fmla="*/ 1414 w 1513"/>
                <a:gd name="T51" fmla="*/ 477 h 1957"/>
                <a:gd name="T52" fmla="*/ 1275 w 1513"/>
                <a:gd name="T53" fmla="*/ 806 h 1957"/>
                <a:gd name="T54" fmla="*/ 1457 w 1513"/>
                <a:gd name="T55" fmla="*/ 580 h 1957"/>
                <a:gd name="T56" fmla="*/ 1466 w 1513"/>
                <a:gd name="T57" fmla="*/ 1141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3" h="1957">
                  <a:moveTo>
                    <a:pt x="1466" y="1141"/>
                  </a:moveTo>
                  <a:cubicBezTo>
                    <a:pt x="1358" y="1274"/>
                    <a:pt x="1275" y="1379"/>
                    <a:pt x="1275" y="1379"/>
                  </a:cubicBezTo>
                  <a:lnTo>
                    <a:pt x="1436" y="1269"/>
                  </a:lnTo>
                  <a:cubicBezTo>
                    <a:pt x="1358" y="1558"/>
                    <a:pt x="1226" y="1812"/>
                    <a:pt x="1171" y="1912"/>
                  </a:cubicBezTo>
                  <a:cubicBezTo>
                    <a:pt x="1155" y="1941"/>
                    <a:pt x="1146" y="1957"/>
                    <a:pt x="1146" y="1957"/>
                  </a:cubicBezTo>
                  <a:cubicBezTo>
                    <a:pt x="1146" y="1957"/>
                    <a:pt x="912" y="1855"/>
                    <a:pt x="656" y="1668"/>
                  </a:cubicBezTo>
                  <a:lnTo>
                    <a:pt x="710" y="1634"/>
                  </a:lnTo>
                  <a:lnTo>
                    <a:pt x="771" y="1596"/>
                  </a:lnTo>
                  <a:lnTo>
                    <a:pt x="691" y="1618"/>
                  </a:lnTo>
                  <a:lnTo>
                    <a:pt x="617" y="1639"/>
                  </a:lnTo>
                  <a:cubicBezTo>
                    <a:pt x="476" y="1532"/>
                    <a:pt x="332" y="1400"/>
                    <a:pt x="218" y="1245"/>
                  </a:cubicBezTo>
                  <a:lnTo>
                    <a:pt x="321" y="1209"/>
                  </a:lnTo>
                  <a:lnTo>
                    <a:pt x="501" y="1147"/>
                  </a:lnTo>
                  <a:lnTo>
                    <a:pt x="152" y="1147"/>
                  </a:lnTo>
                  <a:cubicBezTo>
                    <a:pt x="60" y="995"/>
                    <a:pt x="0" y="824"/>
                    <a:pt x="0" y="636"/>
                  </a:cubicBezTo>
                  <a:cubicBezTo>
                    <a:pt x="0" y="619"/>
                    <a:pt x="1" y="604"/>
                    <a:pt x="2" y="588"/>
                  </a:cubicBezTo>
                  <a:lnTo>
                    <a:pt x="31" y="595"/>
                  </a:lnTo>
                  <a:lnTo>
                    <a:pt x="408" y="683"/>
                  </a:lnTo>
                  <a:lnTo>
                    <a:pt x="19" y="488"/>
                  </a:lnTo>
                  <a:cubicBezTo>
                    <a:pt x="105" y="181"/>
                    <a:pt x="454" y="234"/>
                    <a:pt x="454" y="234"/>
                  </a:cubicBezTo>
                  <a:lnTo>
                    <a:pt x="455" y="234"/>
                  </a:lnTo>
                  <a:cubicBezTo>
                    <a:pt x="466" y="223"/>
                    <a:pt x="709" y="0"/>
                    <a:pt x="1000" y="94"/>
                  </a:cubicBezTo>
                  <a:lnTo>
                    <a:pt x="1058" y="481"/>
                  </a:lnTo>
                  <a:lnTo>
                    <a:pt x="1092" y="134"/>
                  </a:lnTo>
                  <a:cubicBezTo>
                    <a:pt x="1188" y="186"/>
                    <a:pt x="1287" y="277"/>
                    <a:pt x="1383" y="425"/>
                  </a:cubicBezTo>
                  <a:cubicBezTo>
                    <a:pt x="1394" y="442"/>
                    <a:pt x="1404" y="459"/>
                    <a:pt x="1414" y="477"/>
                  </a:cubicBezTo>
                  <a:lnTo>
                    <a:pt x="1275" y="806"/>
                  </a:lnTo>
                  <a:lnTo>
                    <a:pt x="1457" y="580"/>
                  </a:lnTo>
                  <a:cubicBezTo>
                    <a:pt x="1513" y="753"/>
                    <a:pt x="1504" y="951"/>
                    <a:pt x="1466" y="1141"/>
                  </a:cubicBezTo>
                  <a:close/>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18">
              <a:extLst>
                <a:ext uri="{FF2B5EF4-FFF2-40B4-BE49-F238E27FC236}">
                  <a16:creationId xmlns:a16="http://schemas.microsoft.com/office/drawing/2014/main" id="{D44B64A9-EC12-40AE-9B07-AD081A7CECE7}"/>
                </a:ext>
              </a:extLst>
            </p:cNvPr>
            <p:cNvSpPr>
              <a:spLocks/>
            </p:cNvSpPr>
            <p:nvPr/>
          </p:nvSpPr>
          <p:spPr bwMode="auto">
            <a:xfrm>
              <a:off x="10533063" y="1339851"/>
              <a:ext cx="228600" cy="355600"/>
            </a:xfrm>
            <a:custGeom>
              <a:avLst/>
              <a:gdLst>
                <a:gd name="T0" fmla="*/ 1251 w 1251"/>
                <a:gd name="T1" fmla="*/ 1947 h 1947"/>
                <a:gd name="T2" fmla="*/ 1190 w 1251"/>
                <a:gd name="T3" fmla="*/ 1924 h 1947"/>
                <a:gd name="T4" fmla="*/ 1123 w 1251"/>
                <a:gd name="T5" fmla="*/ 1419 h 1947"/>
                <a:gd name="T6" fmla="*/ 792 w 1251"/>
                <a:gd name="T7" fmla="*/ 688 h 1947"/>
                <a:gd name="T8" fmla="*/ 0 w 1251"/>
                <a:gd name="T9" fmla="*/ 79 h 1947"/>
                <a:gd name="T10" fmla="*/ 5 w 1251"/>
                <a:gd name="T11" fmla="*/ 0 h 1947"/>
                <a:gd name="T12" fmla="*/ 313 w 1251"/>
                <a:gd name="T13" fmla="*/ 165 h 1947"/>
                <a:gd name="T14" fmla="*/ 704 w 1251"/>
                <a:gd name="T15" fmla="*/ 458 h 1947"/>
                <a:gd name="T16" fmla="*/ 1150 w 1251"/>
                <a:gd name="T17" fmla="*/ 1260 h 1947"/>
                <a:gd name="T18" fmla="*/ 1251 w 1251"/>
                <a:gd name="T19"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1" h="1947">
                  <a:moveTo>
                    <a:pt x="1251" y="1947"/>
                  </a:moveTo>
                  <a:cubicBezTo>
                    <a:pt x="1231" y="1940"/>
                    <a:pt x="1210" y="1932"/>
                    <a:pt x="1190" y="1924"/>
                  </a:cubicBezTo>
                  <a:cubicBezTo>
                    <a:pt x="1185" y="1753"/>
                    <a:pt x="1169" y="1584"/>
                    <a:pt x="1123" y="1419"/>
                  </a:cubicBezTo>
                  <a:cubicBezTo>
                    <a:pt x="1051" y="1162"/>
                    <a:pt x="948" y="905"/>
                    <a:pt x="792" y="688"/>
                  </a:cubicBezTo>
                  <a:cubicBezTo>
                    <a:pt x="647" y="488"/>
                    <a:pt x="318" y="197"/>
                    <a:pt x="0" y="79"/>
                  </a:cubicBezTo>
                  <a:cubicBezTo>
                    <a:pt x="1" y="52"/>
                    <a:pt x="3" y="26"/>
                    <a:pt x="5" y="0"/>
                  </a:cubicBezTo>
                  <a:cubicBezTo>
                    <a:pt x="114" y="42"/>
                    <a:pt x="212" y="103"/>
                    <a:pt x="313" y="165"/>
                  </a:cubicBezTo>
                  <a:cubicBezTo>
                    <a:pt x="453" y="252"/>
                    <a:pt x="591" y="334"/>
                    <a:pt x="704" y="458"/>
                  </a:cubicBezTo>
                  <a:cubicBezTo>
                    <a:pt x="911" y="687"/>
                    <a:pt x="1058" y="966"/>
                    <a:pt x="1150" y="1260"/>
                  </a:cubicBezTo>
                  <a:cubicBezTo>
                    <a:pt x="1221" y="1489"/>
                    <a:pt x="1244" y="1716"/>
                    <a:pt x="1251" y="1947"/>
                  </a:cubicBezTo>
                  <a:close/>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19">
              <a:extLst>
                <a:ext uri="{FF2B5EF4-FFF2-40B4-BE49-F238E27FC236}">
                  <a16:creationId xmlns:a16="http://schemas.microsoft.com/office/drawing/2014/main" id="{1967254E-FF5C-4665-B787-3DBBC3DF5937}"/>
                </a:ext>
              </a:extLst>
            </p:cNvPr>
            <p:cNvSpPr>
              <a:spLocks/>
            </p:cNvSpPr>
            <p:nvPr/>
          </p:nvSpPr>
          <p:spPr bwMode="auto">
            <a:xfrm>
              <a:off x="11001375" y="1320801"/>
              <a:ext cx="106363" cy="169863"/>
            </a:xfrm>
            <a:custGeom>
              <a:avLst/>
              <a:gdLst>
                <a:gd name="T0" fmla="*/ 223 w 575"/>
                <a:gd name="T1" fmla="*/ 933 h 933"/>
                <a:gd name="T2" fmla="*/ 0 w 575"/>
                <a:gd name="T3" fmla="*/ 855 h 933"/>
                <a:gd name="T4" fmla="*/ 0 w 575"/>
                <a:gd name="T5" fmla="*/ 855 h 933"/>
                <a:gd name="T6" fmla="*/ 0 w 575"/>
                <a:gd name="T7" fmla="*/ 855 h 933"/>
                <a:gd name="T8" fmla="*/ 265 w 575"/>
                <a:gd name="T9" fmla="*/ 212 h 933"/>
                <a:gd name="T10" fmla="*/ 265 w 575"/>
                <a:gd name="T11" fmla="*/ 212 h 933"/>
                <a:gd name="T12" fmla="*/ 575 w 575"/>
                <a:gd name="T13" fmla="*/ 0 h 933"/>
                <a:gd name="T14" fmla="*/ 419 w 575"/>
                <a:gd name="T15" fmla="*/ 550 h 933"/>
                <a:gd name="T16" fmla="*/ 419 w 575"/>
                <a:gd name="T17" fmla="*/ 551 h 933"/>
                <a:gd name="T18" fmla="*/ 104 w 575"/>
                <a:gd name="T19" fmla="*/ 745 h 933"/>
                <a:gd name="T20" fmla="*/ 338 w 575"/>
                <a:gd name="T21" fmla="*/ 729 h 933"/>
                <a:gd name="T22" fmla="*/ 223 w 575"/>
                <a:gd name="T23" fmla="*/ 933 h 933"/>
                <a:gd name="T24" fmla="*/ 223 w 575"/>
                <a:gd name="T2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5" h="933">
                  <a:moveTo>
                    <a:pt x="223" y="933"/>
                  </a:moveTo>
                  <a:cubicBezTo>
                    <a:pt x="147" y="911"/>
                    <a:pt x="72" y="886"/>
                    <a:pt x="0" y="855"/>
                  </a:cubicBezTo>
                  <a:lnTo>
                    <a:pt x="0" y="855"/>
                  </a:lnTo>
                  <a:lnTo>
                    <a:pt x="0" y="855"/>
                  </a:lnTo>
                  <a:cubicBezTo>
                    <a:pt x="55" y="755"/>
                    <a:pt x="187" y="501"/>
                    <a:pt x="265" y="212"/>
                  </a:cubicBezTo>
                  <a:lnTo>
                    <a:pt x="265" y="212"/>
                  </a:lnTo>
                  <a:lnTo>
                    <a:pt x="575" y="0"/>
                  </a:lnTo>
                  <a:cubicBezTo>
                    <a:pt x="539" y="211"/>
                    <a:pt x="483" y="394"/>
                    <a:pt x="419" y="550"/>
                  </a:cubicBezTo>
                  <a:lnTo>
                    <a:pt x="419" y="551"/>
                  </a:lnTo>
                  <a:lnTo>
                    <a:pt x="104" y="745"/>
                  </a:lnTo>
                  <a:lnTo>
                    <a:pt x="338" y="729"/>
                  </a:lnTo>
                  <a:cubicBezTo>
                    <a:pt x="299" y="807"/>
                    <a:pt x="260" y="875"/>
                    <a:pt x="223" y="933"/>
                  </a:cubicBezTo>
                  <a:lnTo>
                    <a:pt x="223" y="933"/>
                  </a:lnTo>
                  <a:close/>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0">
              <a:extLst>
                <a:ext uri="{FF2B5EF4-FFF2-40B4-BE49-F238E27FC236}">
                  <a16:creationId xmlns:a16="http://schemas.microsoft.com/office/drawing/2014/main" id="{0961BB8B-1D16-4A8B-BF12-6987758EE19A}"/>
                </a:ext>
              </a:extLst>
            </p:cNvPr>
            <p:cNvSpPr>
              <a:spLocks/>
            </p:cNvSpPr>
            <p:nvPr/>
          </p:nvSpPr>
          <p:spPr bwMode="auto">
            <a:xfrm>
              <a:off x="10914063" y="1419226"/>
              <a:ext cx="14288" cy="6350"/>
            </a:xfrm>
            <a:custGeom>
              <a:avLst/>
              <a:gdLst>
                <a:gd name="T0" fmla="*/ 19 w 80"/>
                <a:gd name="T1" fmla="*/ 38 h 38"/>
                <a:gd name="T2" fmla="*/ 0 w 80"/>
                <a:gd name="T3" fmla="*/ 22 h 38"/>
                <a:gd name="T4" fmla="*/ 0 w 80"/>
                <a:gd name="T5" fmla="*/ 22 h 38"/>
                <a:gd name="T6" fmla="*/ 80 w 80"/>
                <a:gd name="T7" fmla="*/ 0 h 38"/>
                <a:gd name="T8" fmla="*/ 19 w 80"/>
                <a:gd name="T9" fmla="*/ 38 h 38"/>
              </a:gdLst>
              <a:ahLst/>
              <a:cxnLst>
                <a:cxn ang="0">
                  <a:pos x="T0" y="T1"/>
                </a:cxn>
                <a:cxn ang="0">
                  <a:pos x="T2" y="T3"/>
                </a:cxn>
                <a:cxn ang="0">
                  <a:pos x="T4" y="T5"/>
                </a:cxn>
                <a:cxn ang="0">
                  <a:pos x="T6" y="T7"/>
                </a:cxn>
                <a:cxn ang="0">
                  <a:pos x="T8" y="T9"/>
                </a:cxn>
              </a:cxnLst>
              <a:rect l="0" t="0" r="r" b="b"/>
              <a:pathLst>
                <a:path w="80" h="38">
                  <a:moveTo>
                    <a:pt x="19" y="38"/>
                  </a:moveTo>
                  <a:cubicBezTo>
                    <a:pt x="13" y="33"/>
                    <a:pt x="6" y="28"/>
                    <a:pt x="0" y="22"/>
                  </a:cubicBezTo>
                  <a:lnTo>
                    <a:pt x="0" y="22"/>
                  </a:lnTo>
                  <a:lnTo>
                    <a:pt x="80" y="0"/>
                  </a:lnTo>
                  <a:lnTo>
                    <a:pt x="19" y="38"/>
                  </a:ln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1">
              <a:extLst>
                <a:ext uri="{FF2B5EF4-FFF2-40B4-BE49-F238E27FC236}">
                  <a16:creationId xmlns:a16="http://schemas.microsoft.com/office/drawing/2014/main" id="{7C061394-E89A-4435-A295-6D68E8172923}"/>
                </a:ext>
              </a:extLst>
            </p:cNvPr>
            <p:cNvSpPr>
              <a:spLocks/>
            </p:cNvSpPr>
            <p:nvPr/>
          </p:nvSpPr>
          <p:spPr bwMode="auto">
            <a:xfrm>
              <a:off x="11053763" y="1179513"/>
              <a:ext cx="60325" cy="155575"/>
            </a:xfrm>
            <a:custGeom>
              <a:avLst/>
              <a:gdLst>
                <a:gd name="T0" fmla="*/ 9 w 329"/>
                <a:gd name="T1" fmla="*/ 858 h 858"/>
                <a:gd name="T2" fmla="*/ 0 w 329"/>
                <a:gd name="T3" fmla="*/ 298 h 858"/>
                <a:gd name="T4" fmla="*/ 239 w 329"/>
                <a:gd name="T5" fmla="*/ 0 h 858"/>
                <a:gd name="T6" fmla="*/ 329 w 329"/>
                <a:gd name="T7" fmla="*/ 260 h 858"/>
                <a:gd name="T8" fmla="*/ 329 w 329"/>
                <a:gd name="T9" fmla="*/ 295 h 858"/>
                <a:gd name="T10" fmla="*/ 323 w 329"/>
                <a:gd name="T11" fmla="*/ 477 h 858"/>
                <a:gd name="T12" fmla="*/ 323 w 329"/>
                <a:gd name="T13" fmla="*/ 477 h 858"/>
                <a:gd name="T14" fmla="*/ 9 w 329"/>
                <a:gd name="T15" fmla="*/ 858 h 8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858">
                  <a:moveTo>
                    <a:pt x="9" y="858"/>
                  </a:moveTo>
                  <a:cubicBezTo>
                    <a:pt x="47" y="668"/>
                    <a:pt x="56" y="470"/>
                    <a:pt x="0" y="298"/>
                  </a:cubicBezTo>
                  <a:lnTo>
                    <a:pt x="239" y="0"/>
                  </a:lnTo>
                  <a:cubicBezTo>
                    <a:pt x="294" y="96"/>
                    <a:pt x="327" y="186"/>
                    <a:pt x="329" y="260"/>
                  </a:cubicBezTo>
                  <a:lnTo>
                    <a:pt x="329" y="295"/>
                  </a:lnTo>
                  <a:cubicBezTo>
                    <a:pt x="329" y="358"/>
                    <a:pt x="327" y="418"/>
                    <a:pt x="323" y="477"/>
                  </a:cubicBezTo>
                  <a:lnTo>
                    <a:pt x="323" y="477"/>
                  </a:lnTo>
                  <a:cubicBezTo>
                    <a:pt x="230" y="586"/>
                    <a:pt x="109" y="734"/>
                    <a:pt x="9" y="858"/>
                  </a:cubicBezTo>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2">
              <a:extLst>
                <a:ext uri="{FF2B5EF4-FFF2-40B4-BE49-F238E27FC236}">
                  <a16:creationId xmlns:a16="http://schemas.microsoft.com/office/drawing/2014/main" id="{E0558C84-97F9-4970-8C0B-AF7AA230E4B9}"/>
                </a:ext>
              </a:extLst>
            </p:cNvPr>
            <p:cNvSpPr>
              <a:spLocks/>
            </p:cNvSpPr>
            <p:nvPr/>
          </p:nvSpPr>
          <p:spPr bwMode="auto">
            <a:xfrm>
              <a:off x="10839450" y="1336676"/>
              <a:ext cx="39688" cy="11113"/>
            </a:xfrm>
            <a:custGeom>
              <a:avLst/>
              <a:gdLst>
                <a:gd name="T0" fmla="*/ 41 w 222"/>
                <a:gd name="T1" fmla="*/ 62 h 62"/>
                <a:gd name="T2" fmla="*/ 0 w 222"/>
                <a:gd name="T3" fmla="*/ 0 h 62"/>
                <a:gd name="T4" fmla="*/ 0 w 222"/>
                <a:gd name="T5" fmla="*/ 0 h 62"/>
                <a:gd name="T6" fmla="*/ 222 w 222"/>
                <a:gd name="T7" fmla="*/ 0 h 62"/>
                <a:gd name="T8" fmla="*/ 41 w 222"/>
                <a:gd name="T9" fmla="*/ 62 h 62"/>
              </a:gdLst>
              <a:ahLst/>
              <a:cxnLst>
                <a:cxn ang="0">
                  <a:pos x="T0" y="T1"/>
                </a:cxn>
                <a:cxn ang="0">
                  <a:pos x="T2" y="T3"/>
                </a:cxn>
                <a:cxn ang="0">
                  <a:pos x="T4" y="T5"/>
                </a:cxn>
                <a:cxn ang="0">
                  <a:pos x="T6" y="T7"/>
                </a:cxn>
                <a:cxn ang="0">
                  <a:pos x="T8" y="T9"/>
                </a:cxn>
              </a:cxnLst>
              <a:rect l="0" t="0" r="r" b="b"/>
              <a:pathLst>
                <a:path w="222" h="62">
                  <a:moveTo>
                    <a:pt x="41" y="62"/>
                  </a:moveTo>
                  <a:cubicBezTo>
                    <a:pt x="27" y="42"/>
                    <a:pt x="14" y="21"/>
                    <a:pt x="0" y="0"/>
                  </a:cubicBezTo>
                  <a:lnTo>
                    <a:pt x="0" y="0"/>
                  </a:lnTo>
                  <a:lnTo>
                    <a:pt x="222" y="0"/>
                  </a:lnTo>
                  <a:lnTo>
                    <a:pt x="41" y="62"/>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3">
              <a:extLst>
                <a:ext uri="{FF2B5EF4-FFF2-40B4-BE49-F238E27FC236}">
                  <a16:creationId xmlns:a16="http://schemas.microsoft.com/office/drawing/2014/main" id="{A2A87B0F-9355-4DDB-96BD-E93AF63EE0E9}"/>
                </a:ext>
              </a:extLst>
            </p:cNvPr>
            <p:cNvSpPr>
              <a:spLocks/>
            </p:cNvSpPr>
            <p:nvPr/>
          </p:nvSpPr>
          <p:spPr bwMode="auto">
            <a:xfrm>
              <a:off x="10987088" y="1076326"/>
              <a:ext cx="87313" cy="138113"/>
            </a:xfrm>
            <a:custGeom>
              <a:avLst/>
              <a:gdLst>
                <a:gd name="T0" fmla="*/ 322 w 479"/>
                <a:gd name="T1" fmla="*/ 758 h 758"/>
                <a:gd name="T2" fmla="*/ 291 w 479"/>
                <a:gd name="T3" fmla="*/ 706 h 758"/>
                <a:gd name="T4" fmla="*/ 0 w 479"/>
                <a:gd name="T5" fmla="*/ 415 h 758"/>
                <a:gd name="T6" fmla="*/ 41 w 479"/>
                <a:gd name="T7" fmla="*/ 0 h 758"/>
                <a:gd name="T8" fmla="*/ 479 w 479"/>
                <a:gd name="T9" fmla="*/ 385 h 758"/>
                <a:gd name="T10" fmla="*/ 322 w 479"/>
                <a:gd name="T11" fmla="*/ 758 h 758"/>
              </a:gdLst>
              <a:ahLst/>
              <a:cxnLst>
                <a:cxn ang="0">
                  <a:pos x="T0" y="T1"/>
                </a:cxn>
                <a:cxn ang="0">
                  <a:pos x="T2" y="T3"/>
                </a:cxn>
                <a:cxn ang="0">
                  <a:pos x="T4" y="T5"/>
                </a:cxn>
                <a:cxn ang="0">
                  <a:pos x="T6" y="T7"/>
                </a:cxn>
                <a:cxn ang="0">
                  <a:pos x="T8" y="T9"/>
                </a:cxn>
                <a:cxn ang="0">
                  <a:pos x="T10" y="T11"/>
                </a:cxn>
              </a:cxnLst>
              <a:rect l="0" t="0" r="r" b="b"/>
              <a:pathLst>
                <a:path w="479" h="758">
                  <a:moveTo>
                    <a:pt x="322" y="758"/>
                  </a:moveTo>
                  <a:cubicBezTo>
                    <a:pt x="312" y="741"/>
                    <a:pt x="302" y="723"/>
                    <a:pt x="291" y="706"/>
                  </a:cubicBezTo>
                  <a:cubicBezTo>
                    <a:pt x="196" y="558"/>
                    <a:pt x="96" y="467"/>
                    <a:pt x="0" y="415"/>
                  </a:cubicBezTo>
                  <a:lnTo>
                    <a:pt x="41" y="0"/>
                  </a:lnTo>
                  <a:cubicBezTo>
                    <a:pt x="192" y="84"/>
                    <a:pt x="354" y="230"/>
                    <a:pt x="479" y="385"/>
                  </a:cubicBezTo>
                  <a:lnTo>
                    <a:pt x="322" y="758"/>
                  </a:lnTo>
                  <a:close/>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4">
              <a:extLst>
                <a:ext uri="{FF2B5EF4-FFF2-40B4-BE49-F238E27FC236}">
                  <a16:creationId xmlns:a16="http://schemas.microsoft.com/office/drawing/2014/main" id="{79CEA525-18EE-40CC-9370-9F14983472C2}"/>
                </a:ext>
              </a:extLst>
            </p:cNvPr>
            <p:cNvSpPr>
              <a:spLocks noEditPoints="1"/>
            </p:cNvSpPr>
            <p:nvPr/>
          </p:nvSpPr>
          <p:spPr bwMode="auto">
            <a:xfrm>
              <a:off x="10777538" y="1062038"/>
              <a:ext cx="193675" cy="153988"/>
            </a:xfrm>
            <a:custGeom>
              <a:avLst/>
              <a:gdLst>
                <a:gd name="T0" fmla="*/ 75 w 1056"/>
                <a:gd name="T1" fmla="*/ 844 h 844"/>
                <a:gd name="T2" fmla="*/ 75 w 1056"/>
                <a:gd name="T3" fmla="*/ 844 h 844"/>
                <a:gd name="T4" fmla="*/ 57 w 1056"/>
                <a:gd name="T5" fmla="*/ 835 h 844"/>
                <a:gd name="T6" fmla="*/ 0 w 1056"/>
                <a:gd name="T7" fmla="*/ 337 h 844"/>
                <a:gd name="T8" fmla="*/ 120 w 1056"/>
                <a:gd name="T9" fmla="*/ 317 h 844"/>
                <a:gd name="T10" fmla="*/ 510 w 1056"/>
                <a:gd name="T11" fmla="*/ 590 h 844"/>
                <a:gd name="T12" fmla="*/ 452 w 1056"/>
                <a:gd name="T13" fmla="*/ 586 h 844"/>
                <a:gd name="T14" fmla="*/ 75 w 1056"/>
                <a:gd name="T15" fmla="*/ 844 h 844"/>
                <a:gd name="T16" fmla="*/ 511 w 1056"/>
                <a:gd name="T17" fmla="*/ 589 h 844"/>
                <a:gd name="T18" fmla="*/ 928 w 1056"/>
                <a:gd name="T19" fmla="*/ 2 h 844"/>
                <a:gd name="T20" fmla="*/ 955 w 1056"/>
                <a:gd name="T21" fmla="*/ 0 h 844"/>
                <a:gd name="T22" fmla="*/ 990 w 1056"/>
                <a:gd name="T23" fmla="*/ 2 h 844"/>
                <a:gd name="T24" fmla="*/ 1056 w 1056"/>
                <a:gd name="T25" fmla="*/ 450 h 844"/>
                <a:gd name="T26" fmla="*/ 911 w 1056"/>
                <a:gd name="T27" fmla="*/ 427 h 844"/>
                <a:gd name="T28" fmla="*/ 511 w 1056"/>
                <a:gd name="T29" fmla="*/ 58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6" h="844">
                  <a:moveTo>
                    <a:pt x="75" y="844"/>
                  </a:moveTo>
                  <a:lnTo>
                    <a:pt x="75" y="844"/>
                  </a:lnTo>
                  <a:lnTo>
                    <a:pt x="57" y="835"/>
                  </a:lnTo>
                  <a:cubicBezTo>
                    <a:pt x="20" y="676"/>
                    <a:pt x="0" y="509"/>
                    <a:pt x="0" y="337"/>
                  </a:cubicBezTo>
                  <a:cubicBezTo>
                    <a:pt x="42" y="323"/>
                    <a:pt x="83" y="317"/>
                    <a:pt x="120" y="317"/>
                  </a:cubicBezTo>
                  <a:cubicBezTo>
                    <a:pt x="374" y="317"/>
                    <a:pt x="510" y="590"/>
                    <a:pt x="510" y="590"/>
                  </a:cubicBezTo>
                  <a:cubicBezTo>
                    <a:pt x="510" y="590"/>
                    <a:pt x="488" y="586"/>
                    <a:pt x="452" y="586"/>
                  </a:cubicBezTo>
                  <a:cubicBezTo>
                    <a:pt x="348" y="586"/>
                    <a:pt x="139" y="616"/>
                    <a:pt x="75" y="844"/>
                  </a:cubicBezTo>
                  <a:moveTo>
                    <a:pt x="511" y="589"/>
                  </a:moveTo>
                  <a:cubicBezTo>
                    <a:pt x="518" y="572"/>
                    <a:pt x="752" y="22"/>
                    <a:pt x="928" y="2"/>
                  </a:cubicBezTo>
                  <a:cubicBezTo>
                    <a:pt x="937" y="1"/>
                    <a:pt x="946" y="0"/>
                    <a:pt x="955" y="0"/>
                  </a:cubicBezTo>
                  <a:cubicBezTo>
                    <a:pt x="966" y="0"/>
                    <a:pt x="977" y="1"/>
                    <a:pt x="990" y="2"/>
                  </a:cubicBezTo>
                  <a:lnTo>
                    <a:pt x="1056" y="450"/>
                  </a:lnTo>
                  <a:cubicBezTo>
                    <a:pt x="1006" y="433"/>
                    <a:pt x="957" y="427"/>
                    <a:pt x="911" y="427"/>
                  </a:cubicBezTo>
                  <a:cubicBezTo>
                    <a:pt x="688" y="427"/>
                    <a:pt x="520" y="581"/>
                    <a:pt x="511" y="589"/>
                  </a:cubicBezTo>
                  <a:close/>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5">
              <a:extLst>
                <a:ext uri="{FF2B5EF4-FFF2-40B4-BE49-F238E27FC236}">
                  <a16:creationId xmlns:a16="http://schemas.microsoft.com/office/drawing/2014/main" id="{64910BA7-85D2-453D-BA7A-2EB0B7BE23B4}"/>
                </a:ext>
              </a:extLst>
            </p:cNvPr>
            <p:cNvSpPr>
              <a:spLocks/>
            </p:cNvSpPr>
            <p:nvPr/>
          </p:nvSpPr>
          <p:spPr bwMode="auto">
            <a:xfrm>
              <a:off x="10791825" y="1139826"/>
              <a:ext cx="273050" cy="336550"/>
            </a:xfrm>
            <a:custGeom>
              <a:avLst/>
              <a:gdLst>
                <a:gd name="T0" fmla="*/ 1152 w 1494"/>
                <a:gd name="T1" fmla="*/ 1841 h 1841"/>
                <a:gd name="T2" fmla="*/ 691 w 1494"/>
                <a:gd name="T3" fmla="*/ 1563 h 1841"/>
                <a:gd name="T4" fmla="*/ 691 w 1494"/>
                <a:gd name="T5" fmla="*/ 1563 h 1841"/>
                <a:gd name="T6" fmla="*/ 752 w 1494"/>
                <a:gd name="T7" fmla="*/ 1525 h 1841"/>
                <a:gd name="T8" fmla="*/ 672 w 1494"/>
                <a:gd name="T9" fmla="*/ 1547 h 1841"/>
                <a:gd name="T10" fmla="*/ 302 w 1494"/>
                <a:gd name="T11" fmla="*/ 1138 h 1841"/>
                <a:gd name="T12" fmla="*/ 302 w 1494"/>
                <a:gd name="T13" fmla="*/ 1138 h 1841"/>
                <a:gd name="T14" fmla="*/ 482 w 1494"/>
                <a:gd name="T15" fmla="*/ 1076 h 1841"/>
                <a:gd name="T16" fmla="*/ 260 w 1494"/>
                <a:gd name="T17" fmla="*/ 1076 h 1841"/>
                <a:gd name="T18" fmla="*/ 12 w 1494"/>
                <a:gd name="T19" fmla="*/ 524 h 1841"/>
                <a:gd name="T20" fmla="*/ 389 w 1494"/>
                <a:gd name="T21" fmla="*/ 612 h 1841"/>
                <a:gd name="T22" fmla="*/ 279 w 1494"/>
                <a:gd name="T23" fmla="*/ 557 h 1841"/>
                <a:gd name="T24" fmla="*/ 231 w 1494"/>
                <a:gd name="T25" fmla="*/ 532 h 1841"/>
                <a:gd name="T26" fmla="*/ 0 w 1494"/>
                <a:gd name="T27" fmla="*/ 417 h 1841"/>
                <a:gd name="T28" fmla="*/ 0 w 1494"/>
                <a:gd name="T29" fmla="*/ 417 h 1841"/>
                <a:gd name="T30" fmla="*/ 377 w 1494"/>
                <a:gd name="T31" fmla="*/ 159 h 1841"/>
                <a:gd name="T32" fmla="*/ 435 w 1494"/>
                <a:gd name="T33" fmla="*/ 163 h 1841"/>
                <a:gd name="T34" fmla="*/ 435 w 1494"/>
                <a:gd name="T35" fmla="*/ 163 h 1841"/>
                <a:gd name="T36" fmla="*/ 436 w 1494"/>
                <a:gd name="T37" fmla="*/ 163 h 1841"/>
                <a:gd name="T38" fmla="*/ 436 w 1494"/>
                <a:gd name="T39" fmla="*/ 163 h 1841"/>
                <a:gd name="T40" fmla="*/ 836 w 1494"/>
                <a:gd name="T41" fmla="*/ 0 h 1841"/>
                <a:gd name="T42" fmla="*/ 981 w 1494"/>
                <a:gd name="T43" fmla="*/ 23 h 1841"/>
                <a:gd name="T44" fmla="*/ 981 w 1494"/>
                <a:gd name="T45" fmla="*/ 23 h 1841"/>
                <a:gd name="T46" fmla="*/ 1039 w 1494"/>
                <a:gd name="T47" fmla="*/ 410 h 1841"/>
                <a:gd name="T48" fmla="*/ 1073 w 1494"/>
                <a:gd name="T49" fmla="*/ 63 h 1841"/>
                <a:gd name="T50" fmla="*/ 1364 w 1494"/>
                <a:gd name="T51" fmla="*/ 354 h 1841"/>
                <a:gd name="T52" fmla="*/ 1395 w 1494"/>
                <a:gd name="T53" fmla="*/ 406 h 1841"/>
                <a:gd name="T54" fmla="*/ 1395 w 1494"/>
                <a:gd name="T55" fmla="*/ 406 h 1841"/>
                <a:gd name="T56" fmla="*/ 1256 w 1494"/>
                <a:gd name="T57" fmla="*/ 735 h 1841"/>
                <a:gd name="T58" fmla="*/ 1438 w 1494"/>
                <a:gd name="T59" fmla="*/ 509 h 1841"/>
                <a:gd name="T60" fmla="*/ 1447 w 1494"/>
                <a:gd name="T61" fmla="*/ 1070 h 1841"/>
                <a:gd name="T62" fmla="*/ 1447 w 1494"/>
                <a:gd name="T63" fmla="*/ 1070 h 1841"/>
                <a:gd name="T64" fmla="*/ 1256 w 1494"/>
                <a:gd name="T65" fmla="*/ 1308 h 1841"/>
                <a:gd name="T66" fmla="*/ 1256 w 1494"/>
                <a:gd name="T67" fmla="*/ 1308 h 1841"/>
                <a:gd name="T68" fmla="*/ 1256 w 1494"/>
                <a:gd name="T69" fmla="*/ 1308 h 1841"/>
                <a:gd name="T70" fmla="*/ 1417 w 1494"/>
                <a:gd name="T71" fmla="*/ 1198 h 1841"/>
                <a:gd name="T72" fmla="*/ 1152 w 1494"/>
                <a:gd name="T73" fmla="*/ 1841 h 1841"/>
                <a:gd name="T74" fmla="*/ 1152 w 1494"/>
                <a:gd name="T75" fmla="*/ 1841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4" h="1841">
                  <a:moveTo>
                    <a:pt x="1152" y="1841"/>
                  </a:moveTo>
                  <a:cubicBezTo>
                    <a:pt x="986" y="1771"/>
                    <a:pt x="831" y="1677"/>
                    <a:pt x="691" y="1563"/>
                  </a:cubicBezTo>
                  <a:lnTo>
                    <a:pt x="691" y="1563"/>
                  </a:lnTo>
                  <a:lnTo>
                    <a:pt x="752" y="1525"/>
                  </a:lnTo>
                  <a:lnTo>
                    <a:pt x="672" y="1547"/>
                  </a:lnTo>
                  <a:cubicBezTo>
                    <a:pt x="532" y="1430"/>
                    <a:pt x="407" y="1292"/>
                    <a:pt x="302" y="1138"/>
                  </a:cubicBezTo>
                  <a:lnTo>
                    <a:pt x="302" y="1138"/>
                  </a:lnTo>
                  <a:lnTo>
                    <a:pt x="482" y="1076"/>
                  </a:lnTo>
                  <a:lnTo>
                    <a:pt x="260" y="1076"/>
                  </a:lnTo>
                  <a:cubicBezTo>
                    <a:pt x="153" y="908"/>
                    <a:pt x="69" y="722"/>
                    <a:pt x="12" y="524"/>
                  </a:cubicBezTo>
                  <a:lnTo>
                    <a:pt x="389" y="612"/>
                  </a:lnTo>
                  <a:lnTo>
                    <a:pt x="279" y="557"/>
                  </a:lnTo>
                  <a:lnTo>
                    <a:pt x="231" y="532"/>
                  </a:lnTo>
                  <a:lnTo>
                    <a:pt x="0" y="417"/>
                  </a:lnTo>
                  <a:lnTo>
                    <a:pt x="0" y="417"/>
                  </a:lnTo>
                  <a:cubicBezTo>
                    <a:pt x="64" y="189"/>
                    <a:pt x="273" y="159"/>
                    <a:pt x="377" y="159"/>
                  </a:cubicBezTo>
                  <a:cubicBezTo>
                    <a:pt x="413" y="159"/>
                    <a:pt x="435" y="163"/>
                    <a:pt x="435" y="163"/>
                  </a:cubicBezTo>
                  <a:lnTo>
                    <a:pt x="435" y="163"/>
                  </a:lnTo>
                  <a:lnTo>
                    <a:pt x="436" y="163"/>
                  </a:lnTo>
                  <a:lnTo>
                    <a:pt x="436" y="163"/>
                  </a:lnTo>
                  <a:cubicBezTo>
                    <a:pt x="445" y="154"/>
                    <a:pt x="613" y="0"/>
                    <a:pt x="836" y="0"/>
                  </a:cubicBezTo>
                  <a:cubicBezTo>
                    <a:pt x="882" y="0"/>
                    <a:pt x="931" y="6"/>
                    <a:pt x="981" y="23"/>
                  </a:cubicBezTo>
                  <a:lnTo>
                    <a:pt x="981" y="23"/>
                  </a:lnTo>
                  <a:lnTo>
                    <a:pt x="1039" y="410"/>
                  </a:lnTo>
                  <a:lnTo>
                    <a:pt x="1073" y="63"/>
                  </a:lnTo>
                  <a:cubicBezTo>
                    <a:pt x="1169" y="115"/>
                    <a:pt x="1268" y="206"/>
                    <a:pt x="1364" y="354"/>
                  </a:cubicBezTo>
                  <a:cubicBezTo>
                    <a:pt x="1375" y="371"/>
                    <a:pt x="1385" y="388"/>
                    <a:pt x="1395" y="406"/>
                  </a:cubicBezTo>
                  <a:lnTo>
                    <a:pt x="1395" y="406"/>
                  </a:lnTo>
                  <a:lnTo>
                    <a:pt x="1256" y="735"/>
                  </a:lnTo>
                  <a:lnTo>
                    <a:pt x="1438" y="509"/>
                  </a:lnTo>
                  <a:cubicBezTo>
                    <a:pt x="1494" y="682"/>
                    <a:pt x="1485" y="880"/>
                    <a:pt x="1447" y="1070"/>
                  </a:cubicBezTo>
                  <a:lnTo>
                    <a:pt x="1447" y="1070"/>
                  </a:lnTo>
                  <a:cubicBezTo>
                    <a:pt x="1339" y="1203"/>
                    <a:pt x="1256" y="1308"/>
                    <a:pt x="1256" y="1308"/>
                  </a:cubicBezTo>
                  <a:lnTo>
                    <a:pt x="1256" y="1308"/>
                  </a:lnTo>
                  <a:lnTo>
                    <a:pt x="1256" y="1308"/>
                  </a:lnTo>
                  <a:lnTo>
                    <a:pt x="1417" y="1198"/>
                  </a:lnTo>
                  <a:cubicBezTo>
                    <a:pt x="1339" y="1487"/>
                    <a:pt x="1207" y="1741"/>
                    <a:pt x="1152" y="1841"/>
                  </a:cubicBezTo>
                  <a:lnTo>
                    <a:pt x="1152" y="1841"/>
                  </a:lnTo>
                </a:path>
              </a:pathLst>
            </a:custGeom>
            <a:solidFill>
              <a:srgbClr val="74A7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6">
              <a:extLst>
                <a:ext uri="{FF2B5EF4-FFF2-40B4-BE49-F238E27FC236}">
                  <a16:creationId xmlns:a16="http://schemas.microsoft.com/office/drawing/2014/main" id="{C553F177-7D58-4C5F-9089-EA3701482C0F}"/>
                </a:ext>
              </a:extLst>
            </p:cNvPr>
            <p:cNvSpPr>
              <a:spLocks/>
            </p:cNvSpPr>
            <p:nvPr/>
          </p:nvSpPr>
          <p:spPr bwMode="auto">
            <a:xfrm>
              <a:off x="10699750" y="1608138"/>
              <a:ext cx="20638" cy="188913"/>
            </a:xfrm>
            <a:custGeom>
              <a:avLst/>
              <a:gdLst>
                <a:gd name="T0" fmla="*/ 96 w 120"/>
                <a:gd name="T1" fmla="*/ 985 h 1034"/>
                <a:gd name="T2" fmla="*/ 36 w 120"/>
                <a:gd name="T3" fmla="*/ 985 h 1034"/>
                <a:gd name="T4" fmla="*/ 4 w 120"/>
                <a:gd name="T5" fmla="*/ 734 h 1034"/>
                <a:gd name="T6" fmla="*/ 1 w 120"/>
                <a:gd name="T7" fmla="*/ 496 h 1034"/>
                <a:gd name="T8" fmla="*/ 1 w 120"/>
                <a:gd name="T9" fmla="*/ 0 h 1034"/>
                <a:gd name="T10" fmla="*/ 66 w 120"/>
                <a:gd name="T11" fmla="*/ 107 h 1034"/>
                <a:gd name="T12" fmla="*/ 67 w 120"/>
                <a:gd name="T13" fmla="*/ 244 h 1034"/>
                <a:gd name="T14" fmla="*/ 74 w 120"/>
                <a:gd name="T15" fmla="*/ 757 h 1034"/>
                <a:gd name="T16" fmla="*/ 96 w 120"/>
                <a:gd name="T17" fmla="*/ 9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034">
                  <a:moveTo>
                    <a:pt x="96" y="985"/>
                  </a:moveTo>
                  <a:cubicBezTo>
                    <a:pt x="85" y="1022"/>
                    <a:pt x="21" y="1034"/>
                    <a:pt x="36" y="985"/>
                  </a:cubicBezTo>
                  <a:cubicBezTo>
                    <a:pt x="58" y="910"/>
                    <a:pt x="9" y="811"/>
                    <a:pt x="4" y="734"/>
                  </a:cubicBezTo>
                  <a:cubicBezTo>
                    <a:pt x="0" y="655"/>
                    <a:pt x="0" y="576"/>
                    <a:pt x="1" y="496"/>
                  </a:cubicBezTo>
                  <a:cubicBezTo>
                    <a:pt x="4" y="331"/>
                    <a:pt x="0" y="165"/>
                    <a:pt x="1" y="0"/>
                  </a:cubicBezTo>
                  <a:lnTo>
                    <a:pt x="66" y="107"/>
                  </a:lnTo>
                  <a:cubicBezTo>
                    <a:pt x="66" y="152"/>
                    <a:pt x="66" y="198"/>
                    <a:pt x="67" y="244"/>
                  </a:cubicBezTo>
                  <a:cubicBezTo>
                    <a:pt x="68" y="410"/>
                    <a:pt x="43" y="594"/>
                    <a:pt x="74" y="757"/>
                  </a:cubicBezTo>
                  <a:cubicBezTo>
                    <a:pt x="89" y="835"/>
                    <a:pt x="120" y="908"/>
                    <a:pt x="96" y="985"/>
                  </a:cubicBezTo>
                </a:path>
              </a:pathLst>
            </a:custGeom>
            <a:solidFill>
              <a:srgbClr val="3E7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27">
              <a:extLst>
                <a:ext uri="{FF2B5EF4-FFF2-40B4-BE49-F238E27FC236}">
                  <a16:creationId xmlns:a16="http://schemas.microsoft.com/office/drawing/2014/main" id="{F45DCAAB-5AC8-4029-89C9-5B3129241C55}"/>
                </a:ext>
              </a:extLst>
            </p:cNvPr>
            <p:cNvSpPr>
              <a:spLocks/>
            </p:cNvSpPr>
            <p:nvPr/>
          </p:nvSpPr>
          <p:spPr bwMode="auto">
            <a:xfrm>
              <a:off x="10882313" y="1701801"/>
              <a:ext cx="642938" cy="258763"/>
            </a:xfrm>
            <a:custGeom>
              <a:avLst/>
              <a:gdLst>
                <a:gd name="T0" fmla="*/ 3276 w 3522"/>
                <a:gd name="T1" fmla="*/ 1014 h 1420"/>
                <a:gd name="T2" fmla="*/ 3222 w 3522"/>
                <a:gd name="T3" fmla="*/ 996 h 1420"/>
                <a:gd name="T4" fmla="*/ 2981 w 3522"/>
                <a:gd name="T5" fmla="*/ 450 h 1420"/>
                <a:gd name="T6" fmla="*/ 2132 w 3522"/>
                <a:gd name="T7" fmla="*/ 112 h 1420"/>
                <a:gd name="T8" fmla="*/ 1544 w 3522"/>
                <a:gd name="T9" fmla="*/ 118 h 1420"/>
                <a:gd name="T10" fmla="*/ 1543 w 3522"/>
                <a:gd name="T11" fmla="*/ 118 h 1420"/>
                <a:gd name="T12" fmla="*/ 1069 w 3522"/>
                <a:gd name="T13" fmla="*/ 265 h 1420"/>
                <a:gd name="T14" fmla="*/ 526 w 3522"/>
                <a:gd name="T15" fmla="*/ 680 h 1420"/>
                <a:gd name="T16" fmla="*/ 244 w 3522"/>
                <a:gd name="T17" fmla="*/ 1096 h 1420"/>
                <a:gd name="T18" fmla="*/ 67 w 3522"/>
                <a:gd name="T19" fmla="*/ 1411 h 1420"/>
                <a:gd name="T20" fmla="*/ 0 w 3522"/>
                <a:gd name="T21" fmla="*/ 1420 h 1420"/>
                <a:gd name="T22" fmla="*/ 188 w 3522"/>
                <a:gd name="T23" fmla="*/ 1084 h 1420"/>
                <a:gd name="T24" fmla="*/ 464 w 3522"/>
                <a:gd name="T25" fmla="*/ 677 h 1420"/>
                <a:gd name="T26" fmla="*/ 1333 w 3522"/>
                <a:gd name="T27" fmla="*/ 108 h 1420"/>
                <a:gd name="T28" fmla="*/ 2216 w 3522"/>
                <a:gd name="T29" fmla="*/ 53 h 1420"/>
                <a:gd name="T30" fmla="*/ 3276 w 3522"/>
                <a:gd name="T31" fmla="*/ 1014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2" h="1420">
                  <a:moveTo>
                    <a:pt x="3276" y="1014"/>
                  </a:moveTo>
                  <a:cubicBezTo>
                    <a:pt x="3258" y="1054"/>
                    <a:pt x="3202" y="1043"/>
                    <a:pt x="3222" y="996"/>
                  </a:cubicBezTo>
                  <a:cubicBezTo>
                    <a:pt x="3316" y="785"/>
                    <a:pt x="3139" y="572"/>
                    <a:pt x="2981" y="450"/>
                  </a:cubicBezTo>
                  <a:cubicBezTo>
                    <a:pt x="2739" y="262"/>
                    <a:pt x="2434" y="152"/>
                    <a:pt x="2132" y="112"/>
                  </a:cubicBezTo>
                  <a:cubicBezTo>
                    <a:pt x="1937" y="87"/>
                    <a:pt x="1738" y="87"/>
                    <a:pt x="1544" y="118"/>
                  </a:cubicBezTo>
                  <a:lnTo>
                    <a:pt x="1543" y="118"/>
                  </a:lnTo>
                  <a:cubicBezTo>
                    <a:pt x="1379" y="144"/>
                    <a:pt x="1219" y="192"/>
                    <a:pt x="1069" y="265"/>
                  </a:cubicBezTo>
                  <a:cubicBezTo>
                    <a:pt x="857" y="369"/>
                    <a:pt x="677" y="511"/>
                    <a:pt x="526" y="680"/>
                  </a:cubicBezTo>
                  <a:cubicBezTo>
                    <a:pt x="452" y="762"/>
                    <a:pt x="343" y="929"/>
                    <a:pt x="244" y="1096"/>
                  </a:cubicBezTo>
                  <a:cubicBezTo>
                    <a:pt x="176" y="1210"/>
                    <a:pt x="112" y="1324"/>
                    <a:pt x="67" y="1411"/>
                  </a:cubicBezTo>
                  <a:cubicBezTo>
                    <a:pt x="45" y="1414"/>
                    <a:pt x="22" y="1417"/>
                    <a:pt x="0" y="1420"/>
                  </a:cubicBezTo>
                  <a:cubicBezTo>
                    <a:pt x="45" y="1332"/>
                    <a:pt x="114" y="1208"/>
                    <a:pt x="188" y="1084"/>
                  </a:cubicBezTo>
                  <a:cubicBezTo>
                    <a:pt x="287" y="920"/>
                    <a:pt x="394" y="756"/>
                    <a:pt x="464" y="677"/>
                  </a:cubicBezTo>
                  <a:cubicBezTo>
                    <a:pt x="702" y="409"/>
                    <a:pt x="999" y="212"/>
                    <a:pt x="1333" y="108"/>
                  </a:cubicBezTo>
                  <a:cubicBezTo>
                    <a:pt x="1607" y="23"/>
                    <a:pt x="1905" y="0"/>
                    <a:pt x="2216" y="53"/>
                  </a:cubicBezTo>
                  <a:cubicBezTo>
                    <a:pt x="2599" y="119"/>
                    <a:pt x="3522" y="456"/>
                    <a:pt x="3276" y="1014"/>
                  </a:cubicBez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28">
              <a:extLst>
                <a:ext uri="{FF2B5EF4-FFF2-40B4-BE49-F238E27FC236}">
                  <a16:creationId xmlns:a16="http://schemas.microsoft.com/office/drawing/2014/main" id="{393A48C2-4640-47DC-8171-91F995FF53A2}"/>
                </a:ext>
              </a:extLst>
            </p:cNvPr>
            <p:cNvSpPr>
              <a:spLocks/>
            </p:cNvSpPr>
            <p:nvPr/>
          </p:nvSpPr>
          <p:spPr bwMode="auto">
            <a:xfrm>
              <a:off x="11068050" y="2019301"/>
              <a:ext cx="244475" cy="457200"/>
            </a:xfrm>
            <a:custGeom>
              <a:avLst/>
              <a:gdLst>
                <a:gd name="T0" fmla="*/ 998 w 1345"/>
                <a:gd name="T1" fmla="*/ 1184 h 2500"/>
                <a:gd name="T2" fmla="*/ 1056 w 1345"/>
                <a:gd name="T3" fmla="*/ 1153 h 2500"/>
                <a:gd name="T4" fmla="*/ 1132 w 1345"/>
                <a:gd name="T5" fmla="*/ 1113 h 2500"/>
                <a:gd name="T6" fmla="*/ 1332 w 1345"/>
                <a:gd name="T7" fmla="*/ 1006 h 2500"/>
                <a:gd name="T8" fmla="*/ 1246 w 1345"/>
                <a:gd name="T9" fmla="*/ 1509 h 2500"/>
                <a:gd name="T10" fmla="*/ 1201 w 1345"/>
                <a:gd name="T11" fmla="*/ 1647 h 2500"/>
                <a:gd name="T12" fmla="*/ 998 w 1345"/>
                <a:gd name="T13" fmla="*/ 1701 h 2500"/>
                <a:gd name="T14" fmla="*/ 1175 w 1345"/>
                <a:gd name="T15" fmla="*/ 1723 h 2500"/>
                <a:gd name="T16" fmla="*/ 874 w 1345"/>
                <a:gd name="T17" fmla="*/ 2500 h 2500"/>
                <a:gd name="T18" fmla="*/ 383 w 1345"/>
                <a:gd name="T19" fmla="*/ 2127 h 2500"/>
                <a:gd name="T20" fmla="*/ 567 w 1345"/>
                <a:gd name="T21" fmla="*/ 1892 h 2500"/>
                <a:gd name="T22" fmla="*/ 673 w 1345"/>
                <a:gd name="T23" fmla="*/ 1757 h 2500"/>
                <a:gd name="T24" fmla="*/ 530 w 1345"/>
                <a:gd name="T25" fmla="*/ 1838 h 2500"/>
                <a:gd name="T26" fmla="*/ 269 w 1345"/>
                <a:gd name="T27" fmla="*/ 1988 h 2500"/>
                <a:gd name="T28" fmla="*/ 70 w 1345"/>
                <a:gd name="T29" fmla="*/ 1572 h 2500"/>
                <a:gd name="T30" fmla="*/ 70 w 1345"/>
                <a:gd name="T31" fmla="*/ 1571 h 2500"/>
                <a:gd name="T32" fmla="*/ 40 w 1345"/>
                <a:gd name="T33" fmla="*/ 1419 h 2500"/>
                <a:gd name="T34" fmla="*/ 286 w 1345"/>
                <a:gd name="T35" fmla="*/ 1351 h 2500"/>
                <a:gd name="T36" fmla="*/ 565 w 1345"/>
                <a:gd name="T37" fmla="*/ 1260 h 2500"/>
                <a:gd name="T38" fmla="*/ 253 w 1345"/>
                <a:gd name="T39" fmla="*/ 1216 h 2500"/>
                <a:gd name="T40" fmla="*/ 13 w 1345"/>
                <a:gd name="T41" fmla="*/ 1182 h 2500"/>
                <a:gd name="T42" fmla="*/ 20 w 1345"/>
                <a:gd name="T43" fmla="*/ 686 h 2500"/>
                <a:gd name="T44" fmla="*/ 241 w 1345"/>
                <a:gd name="T45" fmla="*/ 731 h 2500"/>
                <a:gd name="T46" fmla="*/ 565 w 1345"/>
                <a:gd name="T47" fmla="*/ 797 h 2500"/>
                <a:gd name="T48" fmla="*/ 253 w 1345"/>
                <a:gd name="T49" fmla="*/ 663 h 2500"/>
                <a:gd name="T50" fmla="*/ 38 w 1345"/>
                <a:gd name="T51" fmla="*/ 570 h 2500"/>
                <a:gd name="T52" fmla="*/ 225 w 1345"/>
                <a:gd name="T53" fmla="*/ 223 h 2500"/>
                <a:gd name="T54" fmla="*/ 452 w 1345"/>
                <a:gd name="T55" fmla="*/ 273 h 2500"/>
                <a:gd name="T56" fmla="*/ 658 w 1345"/>
                <a:gd name="T57" fmla="*/ 395 h 2500"/>
                <a:gd name="T58" fmla="*/ 856 w 1345"/>
                <a:gd name="T59" fmla="*/ 156 h 2500"/>
                <a:gd name="T60" fmla="*/ 1091 w 1345"/>
                <a:gd name="T61" fmla="*/ 24 h 2500"/>
                <a:gd name="T62" fmla="*/ 1210 w 1345"/>
                <a:gd name="T63" fmla="*/ 125 h 2500"/>
                <a:gd name="T64" fmla="*/ 1041 w 1345"/>
                <a:gd name="T65" fmla="*/ 418 h 2500"/>
                <a:gd name="T66" fmla="*/ 859 w 1345"/>
                <a:gd name="T67" fmla="*/ 736 h 2500"/>
                <a:gd name="T68" fmla="*/ 1089 w 1345"/>
                <a:gd name="T69" fmla="*/ 553 h 2500"/>
                <a:gd name="T70" fmla="*/ 1299 w 1345"/>
                <a:gd name="T71" fmla="*/ 387 h 2500"/>
                <a:gd name="T72" fmla="*/ 1308 w 1345"/>
                <a:gd name="T73" fmla="*/ 380 h 2500"/>
                <a:gd name="T74" fmla="*/ 1341 w 1345"/>
                <a:gd name="T75" fmla="*/ 842 h 2500"/>
                <a:gd name="T76" fmla="*/ 998 w 1345"/>
                <a:gd name="T77" fmla="*/ 1184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5" h="2500">
                  <a:moveTo>
                    <a:pt x="998" y="1184"/>
                  </a:moveTo>
                  <a:lnTo>
                    <a:pt x="1056" y="1153"/>
                  </a:lnTo>
                  <a:lnTo>
                    <a:pt x="1132" y="1113"/>
                  </a:lnTo>
                  <a:lnTo>
                    <a:pt x="1332" y="1006"/>
                  </a:lnTo>
                  <a:cubicBezTo>
                    <a:pt x="1316" y="1207"/>
                    <a:pt x="1283" y="1392"/>
                    <a:pt x="1246" y="1509"/>
                  </a:cubicBezTo>
                  <a:cubicBezTo>
                    <a:pt x="1231" y="1555"/>
                    <a:pt x="1216" y="1601"/>
                    <a:pt x="1201" y="1647"/>
                  </a:cubicBezTo>
                  <a:lnTo>
                    <a:pt x="998" y="1701"/>
                  </a:lnTo>
                  <a:lnTo>
                    <a:pt x="1175" y="1723"/>
                  </a:lnTo>
                  <a:cubicBezTo>
                    <a:pt x="1035" y="2126"/>
                    <a:pt x="874" y="2500"/>
                    <a:pt x="874" y="2500"/>
                  </a:cubicBezTo>
                  <a:cubicBezTo>
                    <a:pt x="874" y="2500"/>
                    <a:pt x="613" y="2375"/>
                    <a:pt x="383" y="2127"/>
                  </a:cubicBezTo>
                  <a:lnTo>
                    <a:pt x="567" y="1892"/>
                  </a:lnTo>
                  <a:lnTo>
                    <a:pt x="673" y="1757"/>
                  </a:lnTo>
                  <a:lnTo>
                    <a:pt x="530" y="1838"/>
                  </a:lnTo>
                  <a:lnTo>
                    <a:pt x="269" y="1988"/>
                  </a:lnTo>
                  <a:cubicBezTo>
                    <a:pt x="182" y="1870"/>
                    <a:pt x="110" y="1731"/>
                    <a:pt x="70" y="1572"/>
                  </a:cubicBezTo>
                  <a:lnTo>
                    <a:pt x="70" y="1571"/>
                  </a:lnTo>
                  <a:cubicBezTo>
                    <a:pt x="59" y="1529"/>
                    <a:pt x="49" y="1477"/>
                    <a:pt x="40" y="1419"/>
                  </a:cubicBezTo>
                  <a:cubicBezTo>
                    <a:pt x="118" y="1401"/>
                    <a:pt x="206" y="1377"/>
                    <a:pt x="286" y="1351"/>
                  </a:cubicBezTo>
                  <a:cubicBezTo>
                    <a:pt x="437" y="1305"/>
                    <a:pt x="565" y="1260"/>
                    <a:pt x="565" y="1260"/>
                  </a:cubicBezTo>
                  <a:lnTo>
                    <a:pt x="253" y="1216"/>
                  </a:lnTo>
                  <a:lnTo>
                    <a:pt x="13" y="1182"/>
                  </a:lnTo>
                  <a:cubicBezTo>
                    <a:pt x="1" y="1022"/>
                    <a:pt x="0" y="845"/>
                    <a:pt x="20" y="686"/>
                  </a:cubicBezTo>
                  <a:lnTo>
                    <a:pt x="241" y="731"/>
                  </a:lnTo>
                  <a:lnTo>
                    <a:pt x="565" y="797"/>
                  </a:lnTo>
                  <a:lnTo>
                    <a:pt x="253" y="663"/>
                  </a:lnTo>
                  <a:lnTo>
                    <a:pt x="38" y="570"/>
                  </a:lnTo>
                  <a:cubicBezTo>
                    <a:pt x="71" y="410"/>
                    <a:pt x="129" y="280"/>
                    <a:pt x="225" y="223"/>
                  </a:cubicBezTo>
                  <a:cubicBezTo>
                    <a:pt x="270" y="196"/>
                    <a:pt x="364" y="229"/>
                    <a:pt x="452" y="273"/>
                  </a:cubicBezTo>
                  <a:cubicBezTo>
                    <a:pt x="558" y="326"/>
                    <a:pt x="658" y="395"/>
                    <a:pt x="658" y="395"/>
                  </a:cubicBezTo>
                  <a:cubicBezTo>
                    <a:pt x="658" y="395"/>
                    <a:pt x="751" y="264"/>
                    <a:pt x="856" y="156"/>
                  </a:cubicBezTo>
                  <a:cubicBezTo>
                    <a:pt x="940" y="71"/>
                    <a:pt x="1032" y="0"/>
                    <a:pt x="1091" y="24"/>
                  </a:cubicBezTo>
                  <a:cubicBezTo>
                    <a:pt x="1138" y="42"/>
                    <a:pt x="1178" y="78"/>
                    <a:pt x="1210" y="125"/>
                  </a:cubicBezTo>
                  <a:lnTo>
                    <a:pt x="1041" y="418"/>
                  </a:lnTo>
                  <a:lnTo>
                    <a:pt x="859" y="736"/>
                  </a:lnTo>
                  <a:lnTo>
                    <a:pt x="1089" y="553"/>
                  </a:lnTo>
                  <a:lnTo>
                    <a:pt x="1299" y="387"/>
                  </a:lnTo>
                  <a:lnTo>
                    <a:pt x="1308" y="380"/>
                  </a:lnTo>
                  <a:cubicBezTo>
                    <a:pt x="1337" y="518"/>
                    <a:pt x="1345" y="680"/>
                    <a:pt x="1341" y="842"/>
                  </a:cubicBezTo>
                  <a:lnTo>
                    <a:pt x="998" y="1184"/>
                  </a:ln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29">
              <a:extLst>
                <a:ext uri="{FF2B5EF4-FFF2-40B4-BE49-F238E27FC236}">
                  <a16:creationId xmlns:a16="http://schemas.microsoft.com/office/drawing/2014/main" id="{DE7C9480-9F8B-4C93-9934-C01A1F011A0C}"/>
                </a:ext>
              </a:extLst>
            </p:cNvPr>
            <p:cNvSpPr>
              <a:spLocks/>
            </p:cNvSpPr>
            <p:nvPr/>
          </p:nvSpPr>
          <p:spPr bwMode="auto">
            <a:xfrm>
              <a:off x="11107738" y="2047876"/>
              <a:ext cx="169863" cy="369888"/>
            </a:xfrm>
            <a:custGeom>
              <a:avLst/>
              <a:gdLst>
                <a:gd name="T0" fmla="*/ 780 w 934"/>
                <a:gd name="T1" fmla="*/ 1028 h 2024"/>
                <a:gd name="T2" fmla="*/ 838 w 934"/>
                <a:gd name="T3" fmla="*/ 997 h 2024"/>
                <a:gd name="T4" fmla="*/ 914 w 934"/>
                <a:gd name="T5" fmla="*/ 957 h 2024"/>
                <a:gd name="T6" fmla="*/ 584 w 934"/>
                <a:gd name="T7" fmla="*/ 2024 h 2024"/>
                <a:gd name="T8" fmla="*/ 349 w 934"/>
                <a:gd name="T9" fmla="*/ 1736 h 2024"/>
                <a:gd name="T10" fmla="*/ 455 w 934"/>
                <a:gd name="T11" fmla="*/ 1601 h 2024"/>
                <a:gd name="T12" fmla="*/ 312 w 934"/>
                <a:gd name="T13" fmla="*/ 1682 h 2024"/>
                <a:gd name="T14" fmla="*/ 156 w 934"/>
                <a:gd name="T15" fmla="*/ 1414 h 2024"/>
                <a:gd name="T16" fmla="*/ 68 w 934"/>
                <a:gd name="T17" fmla="*/ 1195 h 2024"/>
                <a:gd name="T18" fmla="*/ 347 w 934"/>
                <a:gd name="T19" fmla="*/ 1104 h 2024"/>
                <a:gd name="T20" fmla="*/ 35 w 934"/>
                <a:gd name="T21" fmla="*/ 1060 h 2024"/>
                <a:gd name="T22" fmla="*/ 23 w 934"/>
                <a:gd name="T23" fmla="*/ 575 h 2024"/>
                <a:gd name="T24" fmla="*/ 347 w 934"/>
                <a:gd name="T25" fmla="*/ 641 h 2024"/>
                <a:gd name="T26" fmla="*/ 35 w 934"/>
                <a:gd name="T27" fmla="*/ 507 h 2024"/>
                <a:gd name="T28" fmla="*/ 234 w 934"/>
                <a:gd name="T29" fmla="*/ 117 h 2024"/>
                <a:gd name="T30" fmla="*/ 440 w 934"/>
                <a:gd name="T31" fmla="*/ 239 h 2024"/>
                <a:gd name="T32" fmla="*/ 638 w 934"/>
                <a:gd name="T33" fmla="*/ 0 h 2024"/>
                <a:gd name="T34" fmla="*/ 823 w 934"/>
                <a:gd name="T35" fmla="*/ 262 h 2024"/>
                <a:gd name="T36" fmla="*/ 641 w 934"/>
                <a:gd name="T37" fmla="*/ 580 h 2024"/>
                <a:gd name="T38" fmla="*/ 871 w 934"/>
                <a:gd name="T39" fmla="*/ 397 h 2024"/>
                <a:gd name="T40" fmla="*/ 931 w 934"/>
                <a:gd name="T41" fmla="*/ 807 h 2024"/>
                <a:gd name="T42" fmla="*/ 926 w 934"/>
                <a:gd name="T43" fmla="*/ 883 h 2024"/>
                <a:gd name="T44" fmla="*/ 780 w 934"/>
                <a:gd name="T45" fmla="*/ 1028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4" h="2024">
                  <a:moveTo>
                    <a:pt x="780" y="1028"/>
                  </a:moveTo>
                  <a:lnTo>
                    <a:pt x="838" y="997"/>
                  </a:lnTo>
                  <a:lnTo>
                    <a:pt x="914" y="957"/>
                  </a:lnTo>
                  <a:cubicBezTo>
                    <a:pt x="780" y="1545"/>
                    <a:pt x="584" y="2024"/>
                    <a:pt x="584" y="2024"/>
                  </a:cubicBezTo>
                  <a:cubicBezTo>
                    <a:pt x="584" y="2024"/>
                    <a:pt x="473" y="1910"/>
                    <a:pt x="349" y="1736"/>
                  </a:cubicBezTo>
                  <a:lnTo>
                    <a:pt x="455" y="1601"/>
                  </a:lnTo>
                  <a:lnTo>
                    <a:pt x="312" y="1682"/>
                  </a:lnTo>
                  <a:cubicBezTo>
                    <a:pt x="258" y="1602"/>
                    <a:pt x="203" y="1511"/>
                    <a:pt x="156" y="1414"/>
                  </a:cubicBezTo>
                  <a:cubicBezTo>
                    <a:pt x="122" y="1344"/>
                    <a:pt x="91" y="1270"/>
                    <a:pt x="68" y="1195"/>
                  </a:cubicBezTo>
                  <a:cubicBezTo>
                    <a:pt x="219" y="1149"/>
                    <a:pt x="347" y="1104"/>
                    <a:pt x="347" y="1104"/>
                  </a:cubicBezTo>
                  <a:lnTo>
                    <a:pt x="35" y="1060"/>
                  </a:lnTo>
                  <a:cubicBezTo>
                    <a:pt x="7" y="905"/>
                    <a:pt x="0" y="735"/>
                    <a:pt x="23" y="575"/>
                  </a:cubicBezTo>
                  <a:lnTo>
                    <a:pt x="347" y="641"/>
                  </a:lnTo>
                  <a:lnTo>
                    <a:pt x="35" y="507"/>
                  </a:lnTo>
                  <a:cubicBezTo>
                    <a:pt x="68" y="354"/>
                    <a:pt x="131" y="216"/>
                    <a:pt x="234" y="117"/>
                  </a:cubicBezTo>
                  <a:cubicBezTo>
                    <a:pt x="340" y="170"/>
                    <a:pt x="440" y="239"/>
                    <a:pt x="440" y="239"/>
                  </a:cubicBezTo>
                  <a:cubicBezTo>
                    <a:pt x="440" y="239"/>
                    <a:pt x="533" y="108"/>
                    <a:pt x="638" y="0"/>
                  </a:cubicBezTo>
                  <a:cubicBezTo>
                    <a:pt x="709" y="47"/>
                    <a:pt x="773" y="144"/>
                    <a:pt x="823" y="262"/>
                  </a:cubicBezTo>
                  <a:lnTo>
                    <a:pt x="641" y="580"/>
                  </a:lnTo>
                  <a:lnTo>
                    <a:pt x="871" y="397"/>
                  </a:lnTo>
                  <a:cubicBezTo>
                    <a:pt x="911" y="531"/>
                    <a:pt x="934" y="678"/>
                    <a:pt x="931" y="807"/>
                  </a:cubicBezTo>
                  <a:cubicBezTo>
                    <a:pt x="930" y="833"/>
                    <a:pt x="928" y="858"/>
                    <a:pt x="926" y="883"/>
                  </a:cubicBezTo>
                  <a:lnTo>
                    <a:pt x="780" y="1028"/>
                  </a:ln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
              <a:extLst>
                <a:ext uri="{FF2B5EF4-FFF2-40B4-BE49-F238E27FC236}">
                  <a16:creationId xmlns:a16="http://schemas.microsoft.com/office/drawing/2014/main" id="{7B6ACAB7-FACF-42B0-BEAE-60A07E5C59E6}"/>
                </a:ext>
              </a:extLst>
            </p:cNvPr>
            <p:cNvSpPr>
              <a:spLocks/>
            </p:cNvSpPr>
            <p:nvPr/>
          </p:nvSpPr>
          <p:spPr bwMode="auto">
            <a:xfrm>
              <a:off x="11125200" y="1701801"/>
              <a:ext cx="400050" cy="192088"/>
            </a:xfrm>
            <a:custGeom>
              <a:avLst/>
              <a:gdLst>
                <a:gd name="T0" fmla="*/ 1943 w 2189"/>
                <a:gd name="T1" fmla="*/ 1014 h 1054"/>
                <a:gd name="T2" fmla="*/ 1890 w 2189"/>
                <a:gd name="T3" fmla="*/ 996 h 1054"/>
                <a:gd name="T4" fmla="*/ 1648 w 2189"/>
                <a:gd name="T5" fmla="*/ 450 h 1054"/>
                <a:gd name="T6" fmla="*/ 799 w 2189"/>
                <a:gd name="T7" fmla="*/ 112 h 1054"/>
                <a:gd name="T8" fmla="*/ 211 w 2189"/>
                <a:gd name="T9" fmla="*/ 118 h 1054"/>
                <a:gd name="T10" fmla="*/ 210 w 2189"/>
                <a:gd name="T11" fmla="*/ 118 h 1054"/>
                <a:gd name="T12" fmla="*/ 0 w 2189"/>
                <a:gd name="T13" fmla="*/ 108 h 1054"/>
                <a:gd name="T14" fmla="*/ 882 w 2189"/>
                <a:gd name="T15" fmla="*/ 53 h 1054"/>
                <a:gd name="T16" fmla="*/ 1943 w 2189"/>
                <a:gd name="T17" fmla="*/ 1014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9" h="1054">
                  <a:moveTo>
                    <a:pt x="1943" y="1014"/>
                  </a:moveTo>
                  <a:cubicBezTo>
                    <a:pt x="1926" y="1054"/>
                    <a:pt x="1869" y="1043"/>
                    <a:pt x="1890" y="996"/>
                  </a:cubicBezTo>
                  <a:cubicBezTo>
                    <a:pt x="1983" y="785"/>
                    <a:pt x="1806" y="572"/>
                    <a:pt x="1648" y="450"/>
                  </a:cubicBezTo>
                  <a:cubicBezTo>
                    <a:pt x="1406" y="262"/>
                    <a:pt x="1101" y="152"/>
                    <a:pt x="799" y="112"/>
                  </a:cubicBezTo>
                  <a:cubicBezTo>
                    <a:pt x="604" y="87"/>
                    <a:pt x="405" y="87"/>
                    <a:pt x="211" y="118"/>
                  </a:cubicBezTo>
                  <a:lnTo>
                    <a:pt x="210" y="118"/>
                  </a:lnTo>
                  <a:cubicBezTo>
                    <a:pt x="139" y="112"/>
                    <a:pt x="69" y="109"/>
                    <a:pt x="0" y="108"/>
                  </a:cubicBezTo>
                  <a:cubicBezTo>
                    <a:pt x="274" y="23"/>
                    <a:pt x="572" y="0"/>
                    <a:pt x="882" y="53"/>
                  </a:cubicBezTo>
                  <a:cubicBezTo>
                    <a:pt x="1266" y="118"/>
                    <a:pt x="2189" y="456"/>
                    <a:pt x="1943" y="1014"/>
                  </a:cubicBez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1">
              <a:extLst>
                <a:ext uri="{FF2B5EF4-FFF2-40B4-BE49-F238E27FC236}">
                  <a16:creationId xmlns:a16="http://schemas.microsoft.com/office/drawing/2014/main" id="{D39F571C-E4F4-455F-AE2D-A82A5A3D7029}"/>
                </a:ext>
              </a:extLst>
            </p:cNvPr>
            <p:cNvSpPr>
              <a:spLocks/>
            </p:cNvSpPr>
            <p:nvPr/>
          </p:nvSpPr>
          <p:spPr bwMode="auto">
            <a:xfrm>
              <a:off x="10864850" y="1671638"/>
              <a:ext cx="342900" cy="439738"/>
            </a:xfrm>
            <a:custGeom>
              <a:avLst/>
              <a:gdLst>
                <a:gd name="T0" fmla="*/ 1821 w 1877"/>
                <a:gd name="T1" fmla="*/ 2337 h 2402"/>
                <a:gd name="T2" fmla="*/ 1757 w 1877"/>
                <a:gd name="T3" fmla="*/ 2354 h 2402"/>
                <a:gd name="T4" fmla="*/ 1675 w 1877"/>
                <a:gd name="T5" fmla="*/ 937 h 2402"/>
                <a:gd name="T6" fmla="*/ 1259 w 1877"/>
                <a:gd name="T7" fmla="*/ 163 h 2402"/>
                <a:gd name="T8" fmla="*/ 1173 w 1877"/>
                <a:gd name="T9" fmla="*/ 132 h 2402"/>
                <a:gd name="T10" fmla="*/ 580 w 1877"/>
                <a:gd name="T11" fmla="*/ 187 h 2402"/>
                <a:gd name="T12" fmla="*/ 304 w 1877"/>
                <a:gd name="T13" fmla="*/ 434 h 2402"/>
                <a:gd name="T14" fmla="*/ 75 w 1877"/>
                <a:gd name="T15" fmla="*/ 915 h 2402"/>
                <a:gd name="T16" fmla="*/ 21 w 1877"/>
                <a:gd name="T17" fmla="*/ 897 h 2402"/>
                <a:gd name="T18" fmla="*/ 328 w 1877"/>
                <a:gd name="T19" fmla="*/ 316 h 2402"/>
                <a:gd name="T20" fmla="*/ 503 w 1877"/>
                <a:gd name="T21" fmla="*/ 165 h 2402"/>
                <a:gd name="T22" fmla="*/ 1168 w 1877"/>
                <a:gd name="T23" fmla="*/ 56 h 2402"/>
                <a:gd name="T24" fmla="*/ 1341 w 1877"/>
                <a:gd name="T25" fmla="*/ 131 h 2402"/>
                <a:gd name="T26" fmla="*/ 1718 w 1877"/>
                <a:gd name="T27" fmla="*/ 819 h 2402"/>
                <a:gd name="T28" fmla="*/ 1821 w 1877"/>
                <a:gd name="T29" fmla="*/ 2337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7" h="2402">
                  <a:moveTo>
                    <a:pt x="1821" y="2337"/>
                  </a:moveTo>
                  <a:cubicBezTo>
                    <a:pt x="1817" y="2371"/>
                    <a:pt x="1751" y="2402"/>
                    <a:pt x="1757" y="2354"/>
                  </a:cubicBezTo>
                  <a:cubicBezTo>
                    <a:pt x="1808" y="1884"/>
                    <a:pt x="1789" y="1397"/>
                    <a:pt x="1675" y="937"/>
                  </a:cubicBezTo>
                  <a:cubicBezTo>
                    <a:pt x="1615" y="691"/>
                    <a:pt x="1516" y="292"/>
                    <a:pt x="1259" y="163"/>
                  </a:cubicBezTo>
                  <a:cubicBezTo>
                    <a:pt x="1232" y="150"/>
                    <a:pt x="1203" y="139"/>
                    <a:pt x="1173" y="132"/>
                  </a:cubicBezTo>
                  <a:cubicBezTo>
                    <a:pt x="960" y="82"/>
                    <a:pt x="754" y="97"/>
                    <a:pt x="580" y="187"/>
                  </a:cubicBezTo>
                  <a:cubicBezTo>
                    <a:pt x="475" y="241"/>
                    <a:pt x="381" y="322"/>
                    <a:pt x="304" y="434"/>
                  </a:cubicBezTo>
                  <a:cubicBezTo>
                    <a:pt x="200" y="584"/>
                    <a:pt x="149" y="751"/>
                    <a:pt x="75" y="915"/>
                  </a:cubicBezTo>
                  <a:cubicBezTo>
                    <a:pt x="57" y="954"/>
                    <a:pt x="0" y="943"/>
                    <a:pt x="21" y="897"/>
                  </a:cubicBezTo>
                  <a:cubicBezTo>
                    <a:pt x="114" y="695"/>
                    <a:pt x="175" y="486"/>
                    <a:pt x="328" y="316"/>
                  </a:cubicBezTo>
                  <a:cubicBezTo>
                    <a:pt x="381" y="257"/>
                    <a:pt x="440" y="206"/>
                    <a:pt x="503" y="165"/>
                  </a:cubicBezTo>
                  <a:cubicBezTo>
                    <a:pt x="695" y="39"/>
                    <a:pt x="928" y="0"/>
                    <a:pt x="1168" y="56"/>
                  </a:cubicBezTo>
                  <a:cubicBezTo>
                    <a:pt x="1233" y="71"/>
                    <a:pt x="1291" y="97"/>
                    <a:pt x="1341" y="131"/>
                  </a:cubicBezTo>
                  <a:cubicBezTo>
                    <a:pt x="1557" y="277"/>
                    <a:pt x="1653" y="570"/>
                    <a:pt x="1718" y="819"/>
                  </a:cubicBezTo>
                  <a:cubicBezTo>
                    <a:pt x="1847" y="1311"/>
                    <a:pt x="1877" y="1831"/>
                    <a:pt x="1821" y="2337"/>
                  </a:cubicBez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2">
              <a:extLst>
                <a:ext uri="{FF2B5EF4-FFF2-40B4-BE49-F238E27FC236}">
                  <a16:creationId xmlns:a16="http://schemas.microsoft.com/office/drawing/2014/main" id="{2201D266-F618-4B47-9ED6-70D932E05AC7}"/>
                </a:ext>
              </a:extLst>
            </p:cNvPr>
            <p:cNvSpPr>
              <a:spLocks/>
            </p:cNvSpPr>
            <p:nvPr/>
          </p:nvSpPr>
          <p:spPr bwMode="auto">
            <a:xfrm>
              <a:off x="10956925" y="1671638"/>
              <a:ext cx="153988" cy="34925"/>
            </a:xfrm>
            <a:custGeom>
              <a:avLst/>
              <a:gdLst>
                <a:gd name="T0" fmla="*/ 839 w 839"/>
                <a:gd name="T1" fmla="*/ 131 h 187"/>
                <a:gd name="T2" fmla="*/ 756 w 839"/>
                <a:gd name="T3" fmla="*/ 163 h 187"/>
                <a:gd name="T4" fmla="*/ 670 w 839"/>
                <a:gd name="T5" fmla="*/ 132 h 187"/>
                <a:gd name="T6" fmla="*/ 77 w 839"/>
                <a:gd name="T7" fmla="*/ 187 h 187"/>
                <a:gd name="T8" fmla="*/ 0 w 839"/>
                <a:gd name="T9" fmla="*/ 165 h 187"/>
                <a:gd name="T10" fmla="*/ 665 w 839"/>
                <a:gd name="T11" fmla="*/ 56 h 187"/>
                <a:gd name="T12" fmla="*/ 839 w 839"/>
                <a:gd name="T13" fmla="*/ 131 h 187"/>
              </a:gdLst>
              <a:ahLst/>
              <a:cxnLst>
                <a:cxn ang="0">
                  <a:pos x="T0" y="T1"/>
                </a:cxn>
                <a:cxn ang="0">
                  <a:pos x="T2" y="T3"/>
                </a:cxn>
                <a:cxn ang="0">
                  <a:pos x="T4" y="T5"/>
                </a:cxn>
                <a:cxn ang="0">
                  <a:pos x="T6" y="T7"/>
                </a:cxn>
                <a:cxn ang="0">
                  <a:pos x="T8" y="T9"/>
                </a:cxn>
                <a:cxn ang="0">
                  <a:pos x="T10" y="T11"/>
                </a:cxn>
                <a:cxn ang="0">
                  <a:pos x="T12" y="T13"/>
                </a:cxn>
              </a:cxnLst>
              <a:rect l="0" t="0" r="r" b="b"/>
              <a:pathLst>
                <a:path w="839" h="187">
                  <a:moveTo>
                    <a:pt x="839" y="131"/>
                  </a:moveTo>
                  <a:cubicBezTo>
                    <a:pt x="812" y="143"/>
                    <a:pt x="785" y="154"/>
                    <a:pt x="756" y="163"/>
                  </a:cubicBezTo>
                  <a:cubicBezTo>
                    <a:pt x="729" y="150"/>
                    <a:pt x="701" y="139"/>
                    <a:pt x="670" y="132"/>
                  </a:cubicBezTo>
                  <a:cubicBezTo>
                    <a:pt x="457" y="82"/>
                    <a:pt x="252" y="97"/>
                    <a:pt x="77" y="187"/>
                  </a:cubicBezTo>
                  <a:cubicBezTo>
                    <a:pt x="50" y="180"/>
                    <a:pt x="24" y="173"/>
                    <a:pt x="0" y="165"/>
                  </a:cubicBezTo>
                  <a:cubicBezTo>
                    <a:pt x="193" y="39"/>
                    <a:pt x="425" y="0"/>
                    <a:pt x="665" y="56"/>
                  </a:cubicBezTo>
                  <a:cubicBezTo>
                    <a:pt x="730" y="71"/>
                    <a:pt x="788" y="97"/>
                    <a:pt x="839" y="131"/>
                  </a:cubicBez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3">
              <a:extLst>
                <a:ext uri="{FF2B5EF4-FFF2-40B4-BE49-F238E27FC236}">
                  <a16:creationId xmlns:a16="http://schemas.microsoft.com/office/drawing/2014/main" id="{FC0DAE6B-21CB-44D0-9FC4-95B7AE091EA7}"/>
                </a:ext>
              </a:extLst>
            </p:cNvPr>
            <p:cNvSpPr>
              <a:spLocks noEditPoints="1"/>
            </p:cNvSpPr>
            <p:nvPr/>
          </p:nvSpPr>
          <p:spPr bwMode="auto">
            <a:xfrm>
              <a:off x="11080750" y="2203451"/>
              <a:ext cx="230188" cy="273050"/>
            </a:xfrm>
            <a:custGeom>
              <a:avLst/>
              <a:gdLst>
                <a:gd name="T0" fmla="*/ 805 w 1262"/>
                <a:gd name="T1" fmla="*/ 1494 h 1494"/>
                <a:gd name="T2" fmla="*/ 312 w 1262"/>
                <a:gd name="T3" fmla="*/ 1120 h 1494"/>
                <a:gd name="T4" fmla="*/ 497 w 1262"/>
                <a:gd name="T5" fmla="*/ 886 h 1494"/>
                <a:gd name="T6" fmla="*/ 732 w 1262"/>
                <a:gd name="T7" fmla="*/ 1174 h 1494"/>
                <a:gd name="T8" fmla="*/ 1062 w 1262"/>
                <a:gd name="T9" fmla="*/ 107 h 1494"/>
                <a:gd name="T10" fmla="*/ 1062 w 1262"/>
                <a:gd name="T11" fmla="*/ 107 h 1494"/>
                <a:gd name="T12" fmla="*/ 1262 w 1262"/>
                <a:gd name="T13" fmla="*/ 0 h 1494"/>
                <a:gd name="T14" fmla="*/ 1176 w 1262"/>
                <a:gd name="T15" fmla="*/ 503 h 1494"/>
                <a:gd name="T16" fmla="*/ 1131 w 1262"/>
                <a:gd name="T17" fmla="*/ 641 h 1494"/>
                <a:gd name="T18" fmla="*/ 928 w 1262"/>
                <a:gd name="T19" fmla="*/ 695 h 1494"/>
                <a:gd name="T20" fmla="*/ 1105 w 1262"/>
                <a:gd name="T21" fmla="*/ 717 h 1494"/>
                <a:gd name="T22" fmla="*/ 805 w 1262"/>
                <a:gd name="T23" fmla="*/ 1494 h 1494"/>
                <a:gd name="T24" fmla="*/ 199 w 1262"/>
                <a:gd name="T25" fmla="*/ 982 h 1494"/>
                <a:gd name="T26" fmla="*/ 0 w 1262"/>
                <a:gd name="T27" fmla="*/ 566 h 1494"/>
                <a:gd name="T28" fmla="*/ 146 w 1262"/>
                <a:gd name="T29" fmla="*/ 575 h 1494"/>
                <a:gd name="T30" fmla="*/ 304 w 1262"/>
                <a:gd name="T31" fmla="*/ 564 h 1494"/>
                <a:gd name="T32" fmla="*/ 304 w 1262"/>
                <a:gd name="T33" fmla="*/ 564 h 1494"/>
                <a:gd name="T34" fmla="*/ 460 w 1262"/>
                <a:gd name="T35" fmla="*/ 832 h 1494"/>
                <a:gd name="T36" fmla="*/ 199 w 1262"/>
                <a:gd name="T37" fmla="*/ 982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2" h="1494">
                  <a:moveTo>
                    <a:pt x="805" y="1494"/>
                  </a:moveTo>
                  <a:cubicBezTo>
                    <a:pt x="805" y="1494"/>
                    <a:pt x="543" y="1369"/>
                    <a:pt x="312" y="1120"/>
                  </a:cubicBezTo>
                  <a:lnTo>
                    <a:pt x="497" y="886"/>
                  </a:lnTo>
                  <a:cubicBezTo>
                    <a:pt x="621" y="1060"/>
                    <a:pt x="732" y="1174"/>
                    <a:pt x="732" y="1174"/>
                  </a:cubicBezTo>
                  <a:cubicBezTo>
                    <a:pt x="732" y="1174"/>
                    <a:pt x="928" y="695"/>
                    <a:pt x="1062" y="107"/>
                  </a:cubicBezTo>
                  <a:lnTo>
                    <a:pt x="1062" y="107"/>
                  </a:lnTo>
                  <a:lnTo>
                    <a:pt x="1262" y="0"/>
                  </a:lnTo>
                  <a:cubicBezTo>
                    <a:pt x="1247" y="201"/>
                    <a:pt x="1213" y="386"/>
                    <a:pt x="1176" y="503"/>
                  </a:cubicBezTo>
                  <a:cubicBezTo>
                    <a:pt x="1161" y="549"/>
                    <a:pt x="1146" y="595"/>
                    <a:pt x="1131" y="641"/>
                  </a:cubicBezTo>
                  <a:lnTo>
                    <a:pt x="928" y="695"/>
                  </a:lnTo>
                  <a:lnTo>
                    <a:pt x="1105" y="717"/>
                  </a:lnTo>
                  <a:cubicBezTo>
                    <a:pt x="965" y="1120"/>
                    <a:pt x="805" y="1494"/>
                    <a:pt x="805" y="1494"/>
                  </a:cubicBezTo>
                  <a:moveTo>
                    <a:pt x="199" y="982"/>
                  </a:moveTo>
                  <a:cubicBezTo>
                    <a:pt x="113" y="864"/>
                    <a:pt x="40" y="725"/>
                    <a:pt x="0" y="566"/>
                  </a:cubicBezTo>
                  <a:cubicBezTo>
                    <a:pt x="47" y="572"/>
                    <a:pt x="96" y="575"/>
                    <a:pt x="146" y="575"/>
                  </a:cubicBezTo>
                  <a:cubicBezTo>
                    <a:pt x="198" y="575"/>
                    <a:pt x="251" y="571"/>
                    <a:pt x="304" y="564"/>
                  </a:cubicBezTo>
                  <a:lnTo>
                    <a:pt x="304" y="564"/>
                  </a:lnTo>
                  <a:cubicBezTo>
                    <a:pt x="351" y="661"/>
                    <a:pt x="406" y="752"/>
                    <a:pt x="460" y="832"/>
                  </a:cubicBezTo>
                  <a:lnTo>
                    <a:pt x="199" y="982"/>
                  </a:lnTo>
                  <a:close/>
                </a:path>
              </a:pathLst>
            </a:custGeom>
            <a:solidFill>
              <a:srgbClr val="7B9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4">
              <a:extLst>
                <a:ext uri="{FF2B5EF4-FFF2-40B4-BE49-F238E27FC236}">
                  <a16:creationId xmlns:a16="http://schemas.microsoft.com/office/drawing/2014/main" id="{2D2451B3-0DB2-4104-85D3-3E067CD5B174}"/>
                </a:ext>
              </a:extLst>
            </p:cNvPr>
            <p:cNvSpPr>
              <a:spLocks/>
            </p:cNvSpPr>
            <p:nvPr/>
          </p:nvSpPr>
          <p:spPr bwMode="auto">
            <a:xfrm>
              <a:off x="11136313" y="2222501"/>
              <a:ext cx="138113" cy="195263"/>
            </a:xfrm>
            <a:custGeom>
              <a:avLst/>
              <a:gdLst>
                <a:gd name="T0" fmla="*/ 428 w 758"/>
                <a:gd name="T1" fmla="*/ 1067 h 1067"/>
                <a:gd name="T2" fmla="*/ 193 w 758"/>
                <a:gd name="T3" fmla="*/ 779 h 1067"/>
                <a:gd name="T4" fmla="*/ 299 w 758"/>
                <a:gd name="T5" fmla="*/ 644 h 1067"/>
                <a:gd name="T6" fmla="*/ 156 w 758"/>
                <a:gd name="T7" fmla="*/ 725 h 1067"/>
                <a:gd name="T8" fmla="*/ 156 w 758"/>
                <a:gd name="T9" fmla="*/ 725 h 1067"/>
                <a:gd name="T10" fmla="*/ 0 w 758"/>
                <a:gd name="T11" fmla="*/ 457 h 1067"/>
                <a:gd name="T12" fmla="*/ 439 w 758"/>
                <a:gd name="T13" fmla="*/ 303 h 1067"/>
                <a:gd name="T14" fmla="*/ 683 w 758"/>
                <a:gd name="T15" fmla="*/ 40 h 1067"/>
                <a:gd name="T16" fmla="*/ 758 w 758"/>
                <a:gd name="T17" fmla="*/ 0 h 1067"/>
                <a:gd name="T18" fmla="*/ 428 w 758"/>
                <a:gd name="T19"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8" h="1067">
                  <a:moveTo>
                    <a:pt x="428" y="1067"/>
                  </a:moveTo>
                  <a:cubicBezTo>
                    <a:pt x="428" y="1067"/>
                    <a:pt x="317" y="953"/>
                    <a:pt x="193" y="779"/>
                  </a:cubicBezTo>
                  <a:lnTo>
                    <a:pt x="299" y="644"/>
                  </a:lnTo>
                  <a:lnTo>
                    <a:pt x="156" y="725"/>
                  </a:lnTo>
                  <a:lnTo>
                    <a:pt x="156" y="725"/>
                  </a:lnTo>
                  <a:cubicBezTo>
                    <a:pt x="102" y="645"/>
                    <a:pt x="47" y="554"/>
                    <a:pt x="0" y="457"/>
                  </a:cubicBezTo>
                  <a:cubicBezTo>
                    <a:pt x="144" y="438"/>
                    <a:pt x="293" y="392"/>
                    <a:pt x="439" y="303"/>
                  </a:cubicBezTo>
                  <a:cubicBezTo>
                    <a:pt x="537" y="244"/>
                    <a:pt x="617" y="151"/>
                    <a:pt x="683" y="40"/>
                  </a:cubicBezTo>
                  <a:lnTo>
                    <a:pt x="758" y="0"/>
                  </a:lnTo>
                  <a:cubicBezTo>
                    <a:pt x="624" y="588"/>
                    <a:pt x="428" y="1067"/>
                    <a:pt x="428" y="1067"/>
                  </a:cubicBezTo>
                </a:path>
              </a:pathLst>
            </a:custGeom>
            <a:solidFill>
              <a:srgbClr val="447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5">
              <a:extLst>
                <a:ext uri="{FF2B5EF4-FFF2-40B4-BE49-F238E27FC236}">
                  <a16:creationId xmlns:a16="http://schemas.microsoft.com/office/drawing/2014/main" id="{89616015-BC12-44CE-BCC5-C0CE29CF57C9}"/>
                </a:ext>
              </a:extLst>
            </p:cNvPr>
            <p:cNvSpPr>
              <a:spLocks/>
            </p:cNvSpPr>
            <p:nvPr/>
          </p:nvSpPr>
          <p:spPr bwMode="auto">
            <a:xfrm>
              <a:off x="11266488" y="2089151"/>
              <a:ext cx="46038" cy="130175"/>
            </a:xfrm>
            <a:custGeom>
              <a:avLst/>
              <a:gdLst>
                <a:gd name="T0" fmla="*/ 0 w 252"/>
                <a:gd name="T1" fmla="*/ 712 h 712"/>
                <a:gd name="T2" fmla="*/ 0 w 252"/>
                <a:gd name="T3" fmla="*/ 712 h 712"/>
                <a:gd name="T4" fmla="*/ 54 w 252"/>
                <a:gd name="T5" fmla="*/ 659 h 712"/>
                <a:gd name="T6" fmla="*/ 59 w 252"/>
                <a:gd name="T7" fmla="*/ 583 h 712"/>
                <a:gd name="T8" fmla="*/ 59 w 252"/>
                <a:gd name="T9" fmla="*/ 583 h 712"/>
                <a:gd name="T10" fmla="*/ 209 w 252"/>
                <a:gd name="T11" fmla="*/ 7 h 712"/>
                <a:gd name="T12" fmla="*/ 218 w 252"/>
                <a:gd name="T13" fmla="*/ 0 h 712"/>
                <a:gd name="T14" fmla="*/ 252 w 252"/>
                <a:gd name="T15" fmla="*/ 386 h 712"/>
                <a:gd name="T16" fmla="*/ 251 w 252"/>
                <a:gd name="T17" fmla="*/ 462 h 712"/>
                <a:gd name="T18" fmla="*/ 251 w 252"/>
                <a:gd name="T19" fmla="*/ 462 h 712"/>
                <a:gd name="T20" fmla="*/ 0 w 252"/>
                <a:gd name="T2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712">
                  <a:moveTo>
                    <a:pt x="0" y="712"/>
                  </a:moveTo>
                  <a:lnTo>
                    <a:pt x="0" y="712"/>
                  </a:lnTo>
                  <a:lnTo>
                    <a:pt x="54" y="659"/>
                  </a:lnTo>
                  <a:cubicBezTo>
                    <a:pt x="56" y="634"/>
                    <a:pt x="58" y="609"/>
                    <a:pt x="59" y="583"/>
                  </a:cubicBezTo>
                  <a:lnTo>
                    <a:pt x="59" y="583"/>
                  </a:lnTo>
                  <a:cubicBezTo>
                    <a:pt x="135" y="395"/>
                    <a:pt x="181" y="185"/>
                    <a:pt x="209" y="7"/>
                  </a:cubicBezTo>
                  <a:lnTo>
                    <a:pt x="218" y="0"/>
                  </a:lnTo>
                  <a:cubicBezTo>
                    <a:pt x="242" y="116"/>
                    <a:pt x="252" y="250"/>
                    <a:pt x="252" y="386"/>
                  </a:cubicBezTo>
                  <a:cubicBezTo>
                    <a:pt x="252" y="411"/>
                    <a:pt x="252" y="436"/>
                    <a:pt x="251" y="462"/>
                  </a:cubicBezTo>
                  <a:lnTo>
                    <a:pt x="251" y="462"/>
                  </a:lnTo>
                  <a:lnTo>
                    <a:pt x="0" y="712"/>
                  </a:lnTo>
                </a:path>
              </a:pathLst>
            </a:custGeom>
            <a:solidFill>
              <a:srgbClr val="6E8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6">
              <a:extLst>
                <a:ext uri="{FF2B5EF4-FFF2-40B4-BE49-F238E27FC236}">
                  <a16:creationId xmlns:a16="http://schemas.microsoft.com/office/drawing/2014/main" id="{83D6D376-E11A-4824-B7D0-85C76ABECE8E}"/>
                </a:ext>
              </a:extLst>
            </p:cNvPr>
            <p:cNvSpPr>
              <a:spLocks/>
            </p:cNvSpPr>
            <p:nvPr/>
          </p:nvSpPr>
          <p:spPr bwMode="auto">
            <a:xfrm>
              <a:off x="11266488" y="2195513"/>
              <a:ext cx="11113" cy="23813"/>
            </a:xfrm>
            <a:custGeom>
              <a:avLst/>
              <a:gdLst>
                <a:gd name="T0" fmla="*/ 0 w 59"/>
                <a:gd name="T1" fmla="*/ 129 h 129"/>
                <a:gd name="T2" fmla="*/ 59 w 59"/>
                <a:gd name="T3" fmla="*/ 0 h 129"/>
                <a:gd name="T4" fmla="*/ 54 w 59"/>
                <a:gd name="T5" fmla="*/ 75 h 129"/>
                <a:gd name="T6" fmla="*/ 0 w 59"/>
                <a:gd name="T7" fmla="*/ 129 h 129"/>
              </a:gdLst>
              <a:ahLst/>
              <a:cxnLst>
                <a:cxn ang="0">
                  <a:pos x="T0" y="T1"/>
                </a:cxn>
                <a:cxn ang="0">
                  <a:pos x="T2" y="T3"/>
                </a:cxn>
                <a:cxn ang="0">
                  <a:pos x="T4" y="T5"/>
                </a:cxn>
                <a:cxn ang="0">
                  <a:pos x="T6" y="T7"/>
                </a:cxn>
              </a:cxnLst>
              <a:rect l="0" t="0" r="r" b="b"/>
              <a:pathLst>
                <a:path w="59" h="129">
                  <a:moveTo>
                    <a:pt x="0" y="129"/>
                  </a:moveTo>
                  <a:cubicBezTo>
                    <a:pt x="22" y="88"/>
                    <a:pt x="41" y="45"/>
                    <a:pt x="59" y="0"/>
                  </a:cubicBezTo>
                  <a:cubicBezTo>
                    <a:pt x="58" y="26"/>
                    <a:pt x="56" y="51"/>
                    <a:pt x="54" y="75"/>
                  </a:cubicBezTo>
                  <a:lnTo>
                    <a:pt x="0" y="129"/>
                  </a:lnTo>
                </a:path>
              </a:pathLst>
            </a:custGeom>
            <a:solidFill>
              <a:srgbClr val="3D6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7">
              <a:extLst>
                <a:ext uri="{FF2B5EF4-FFF2-40B4-BE49-F238E27FC236}">
                  <a16:creationId xmlns:a16="http://schemas.microsoft.com/office/drawing/2014/main" id="{64090923-47E7-452C-8F29-738456344C93}"/>
                </a:ext>
              </a:extLst>
            </p:cNvPr>
            <p:cNvSpPr>
              <a:spLocks/>
            </p:cNvSpPr>
            <p:nvPr/>
          </p:nvSpPr>
          <p:spPr bwMode="auto">
            <a:xfrm>
              <a:off x="11345863" y="1819276"/>
              <a:ext cx="242888" cy="403225"/>
            </a:xfrm>
            <a:custGeom>
              <a:avLst/>
              <a:gdLst>
                <a:gd name="T0" fmla="*/ 1064 w 1329"/>
                <a:gd name="T1" fmla="*/ 913 h 2206"/>
                <a:gd name="T2" fmla="*/ 818 w 1329"/>
                <a:gd name="T3" fmla="*/ 1093 h 2206"/>
                <a:gd name="T4" fmla="*/ 1032 w 1329"/>
                <a:gd name="T5" fmla="*/ 1045 h 2206"/>
                <a:gd name="T6" fmla="*/ 1211 w 1329"/>
                <a:gd name="T7" fmla="*/ 1006 h 2206"/>
                <a:gd name="T8" fmla="*/ 1069 w 1329"/>
                <a:gd name="T9" fmla="*/ 1385 h 2206"/>
                <a:gd name="T10" fmla="*/ 579 w 1329"/>
                <a:gd name="T11" fmla="*/ 2206 h 2206"/>
                <a:gd name="T12" fmla="*/ 185 w 1329"/>
                <a:gd name="T13" fmla="*/ 1768 h 2206"/>
                <a:gd name="T14" fmla="*/ 52 w 1329"/>
                <a:gd name="T15" fmla="*/ 1473 h 2206"/>
                <a:gd name="T16" fmla="*/ 355 w 1329"/>
                <a:gd name="T17" fmla="*/ 1429 h 2206"/>
                <a:gd name="T18" fmla="*/ 601 w 1329"/>
                <a:gd name="T19" fmla="*/ 1393 h 2206"/>
                <a:gd name="T20" fmla="*/ 331 w 1329"/>
                <a:gd name="T21" fmla="*/ 1366 h 2206"/>
                <a:gd name="T22" fmla="*/ 22 w 1329"/>
                <a:gd name="T23" fmla="*/ 1335 h 2206"/>
                <a:gd name="T24" fmla="*/ 12 w 1329"/>
                <a:gd name="T25" fmla="*/ 1251 h 2206"/>
                <a:gd name="T26" fmla="*/ 105 w 1329"/>
                <a:gd name="T27" fmla="*/ 472 h 2206"/>
                <a:gd name="T28" fmla="*/ 260 w 1329"/>
                <a:gd name="T29" fmla="*/ 572 h 2206"/>
                <a:gd name="T30" fmla="*/ 601 w 1329"/>
                <a:gd name="T31" fmla="*/ 792 h 2206"/>
                <a:gd name="T32" fmla="*/ 326 w 1329"/>
                <a:gd name="T33" fmla="*/ 399 h 2206"/>
                <a:gd name="T34" fmla="*/ 206 w 1329"/>
                <a:gd name="T35" fmla="*/ 230 h 2206"/>
                <a:gd name="T36" fmla="*/ 367 w 1329"/>
                <a:gd name="T37" fmla="*/ 76 h 2206"/>
                <a:gd name="T38" fmla="*/ 724 w 1329"/>
                <a:gd name="T39" fmla="*/ 299 h 2206"/>
                <a:gd name="T40" fmla="*/ 871 w 1329"/>
                <a:gd name="T41" fmla="*/ 170 h 2206"/>
                <a:gd name="T42" fmla="*/ 1170 w 1329"/>
                <a:gd name="T43" fmla="*/ 38 h 2206"/>
                <a:gd name="T44" fmla="*/ 1269 w 1329"/>
                <a:gd name="T45" fmla="*/ 762 h 2206"/>
                <a:gd name="T46" fmla="*/ 1064 w 1329"/>
                <a:gd name="T47" fmla="*/ 91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9" h="2206">
                  <a:moveTo>
                    <a:pt x="1064" y="913"/>
                  </a:moveTo>
                  <a:lnTo>
                    <a:pt x="818" y="1093"/>
                  </a:lnTo>
                  <a:lnTo>
                    <a:pt x="1032" y="1045"/>
                  </a:lnTo>
                  <a:lnTo>
                    <a:pt x="1211" y="1006"/>
                  </a:lnTo>
                  <a:cubicBezTo>
                    <a:pt x="1167" y="1160"/>
                    <a:pt x="1114" y="1297"/>
                    <a:pt x="1069" y="1385"/>
                  </a:cubicBezTo>
                  <a:cubicBezTo>
                    <a:pt x="859" y="1781"/>
                    <a:pt x="579" y="2206"/>
                    <a:pt x="579" y="2206"/>
                  </a:cubicBezTo>
                  <a:cubicBezTo>
                    <a:pt x="579" y="2206"/>
                    <a:pt x="352" y="2043"/>
                    <a:pt x="185" y="1768"/>
                  </a:cubicBezTo>
                  <a:cubicBezTo>
                    <a:pt x="131" y="1681"/>
                    <a:pt x="84" y="1582"/>
                    <a:pt x="52" y="1473"/>
                  </a:cubicBezTo>
                  <a:lnTo>
                    <a:pt x="355" y="1429"/>
                  </a:lnTo>
                  <a:lnTo>
                    <a:pt x="601" y="1393"/>
                  </a:lnTo>
                  <a:lnTo>
                    <a:pt x="331" y="1366"/>
                  </a:lnTo>
                  <a:lnTo>
                    <a:pt x="22" y="1335"/>
                  </a:lnTo>
                  <a:cubicBezTo>
                    <a:pt x="17" y="1308"/>
                    <a:pt x="14" y="1279"/>
                    <a:pt x="12" y="1251"/>
                  </a:cubicBezTo>
                  <a:cubicBezTo>
                    <a:pt x="0" y="1072"/>
                    <a:pt x="26" y="740"/>
                    <a:pt x="105" y="472"/>
                  </a:cubicBezTo>
                  <a:lnTo>
                    <a:pt x="260" y="572"/>
                  </a:lnTo>
                  <a:lnTo>
                    <a:pt x="601" y="792"/>
                  </a:lnTo>
                  <a:lnTo>
                    <a:pt x="326" y="399"/>
                  </a:lnTo>
                  <a:lnTo>
                    <a:pt x="206" y="230"/>
                  </a:lnTo>
                  <a:cubicBezTo>
                    <a:pt x="251" y="155"/>
                    <a:pt x="304" y="100"/>
                    <a:pt x="367" y="76"/>
                  </a:cubicBezTo>
                  <a:cubicBezTo>
                    <a:pt x="466" y="39"/>
                    <a:pt x="724" y="299"/>
                    <a:pt x="724" y="299"/>
                  </a:cubicBezTo>
                  <a:cubicBezTo>
                    <a:pt x="724" y="299"/>
                    <a:pt x="789" y="236"/>
                    <a:pt x="871" y="170"/>
                  </a:cubicBezTo>
                  <a:cubicBezTo>
                    <a:pt x="975" y="87"/>
                    <a:pt x="1108" y="0"/>
                    <a:pt x="1170" y="38"/>
                  </a:cubicBezTo>
                  <a:cubicBezTo>
                    <a:pt x="1329" y="138"/>
                    <a:pt x="1328" y="452"/>
                    <a:pt x="1269" y="762"/>
                  </a:cubicBezTo>
                  <a:lnTo>
                    <a:pt x="1064" y="913"/>
                  </a:ln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8">
              <a:extLst>
                <a:ext uri="{FF2B5EF4-FFF2-40B4-BE49-F238E27FC236}">
                  <a16:creationId xmlns:a16="http://schemas.microsoft.com/office/drawing/2014/main" id="{20B0D067-3F42-4B0B-AC21-07FAA7E0A4E8}"/>
                </a:ext>
              </a:extLst>
            </p:cNvPr>
            <p:cNvSpPr>
              <a:spLocks/>
            </p:cNvSpPr>
            <p:nvPr/>
          </p:nvSpPr>
          <p:spPr bwMode="auto">
            <a:xfrm>
              <a:off x="11382375" y="1854201"/>
              <a:ext cx="161925" cy="301625"/>
            </a:xfrm>
            <a:custGeom>
              <a:avLst/>
              <a:gdLst>
                <a:gd name="T0" fmla="*/ 870 w 889"/>
                <a:gd name="T1" fmla="*/ 722 h 1645"/>
                <a:gd name="T2" fmla="*/ 625 w 889"/>
                <a:gd name="T3" fmla="*/ 902 h 1645"/>
                <a:gd name="T4" fmla="*/ 839 w 889"/>
                <a:gd name="T5" fmla="*/ 854 h 1645"/>
                <a:gd name="T6" fmla="*/ 385 w 889"/>
                <a:gd name="T7" fmla="*/ 1645 h 1645"/>
                <a:gd name="T8" fmla="*/ 247 w 889"/>
                <a:gd name="T9" fmla="*/ 1419 h 1645"/>
                <a:gd name="T10" fmla="*/ 163 w 889"/>
                <a:gd name="T11" fmla="*/ 1238 h 1645"/>
                <a:gd name="T12" fmla="*/ 408 w 889"/>
                <a:gd name="T13" fmla="*/ 1202 h 1645"/>
                <a:gd name="T14" fmla="*/ 138 w 889"/>
                <a:gd name="T15" fmla="*/ 1175 h 1645"/>
                <a:gd name="T16" fmla="*/ 67 w 889"/>
                <a:gd name="T17" fmla="*/ 381 h 1645"/>
                <a:gd name="T18" fmla="*/ 408 w 889"/>
                <a:gd name="T19" fmla="*/ 601 h 1645"/>
                <a:gd name="T20" fmla="*/ 133 w 889"/>
                <a:gd name="T21" fmla="*/ 208 h 1645"/>
                <a:gd name="T22" fmla="*/ 531 w 889"/>
                <a:gd name="T23" fmla="*/ 108 h 1645"/>
                <a:gd name="T24" fmla="*/ 669 w 889"/>
                <a:gd name="T25" fmla="*/ 151 h 1645"/>
                <a:gd name="T26" fmla="*/ 876 w 889"/>
                <a:gd name="T27" fmla="*/ 461 h 1645"/>
                <a:gd name="T28" fmla="*/ 870 w 889"/>
                <a:gd name="T29" fmla="*/ 722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9" h="1645">
                  <a:moveTo>
                    <a:pt x="870" y="722"/>
                  </a:moveTo>
                  <a:lnTo>
                    <a:pt x="625" y="902"/>
                  </a:lnTo>
                  <a:lnTo>
                    <a:pt x="839" y="854"/>
                  </a:lnTo>
                  <a:cubicBezTo>
                    <a:pt x="717" y="1271"/>
                    <a:pt x="385" y="1645"/>
                    <a:pt x="385" y="1645"/>
                  </a:cubicBezTo>
                  <a:cubicBezTo>
                    <a:pt x="385" y="1645"/>
                    <a:pt x="320" y="1559"/>
                    <a:pt x="247" y="1419"/>
                  </a:cubicBezTo>
                  <a:cubicBezTo>
                    <a:pt x="219" y="1366"/>
                    <a:pt x="190" y="1305"/>
                    <a:pt x="163" y="1238"/>
                  </a:cubicBezTo>
                  <a:lnTo>
                    <a:pt x="408" y="1202"/>
                  </a:lnTo>
                  <a:lnTo>
                    <a:pt x="138" y="1175"/>
                  </a:lnTo>
                  <a:cubicBezTo>
                    <a:pt x="57" y="951"/>
                    <a:pt x="0" y="669"/>
                    <a:pt x="67" y="381"/>
                  </a:cubicBezTo>
                  <a:lnTo>
                    <a:pt x="408" y="601"/>
                  </a:lnTo>
                  <a:lnTo>
                    <a:pt x="133" y="208"/>
                  </a:lnTo>
                  <a:cubicBezTo>
                    <a:pt x="269" y="0"/>
                    <a:pt x="531" y="108"/>
                    <a:pt x="531" y="108"/>
                  </a:cubicBezTo>
                  <a:cubicBezTo>
                    <a:pt x="531" y="108"/>
                    <a:pt x="596" y="112"/>
                    <a:pt x="669" y="151"/>
                  </a:cubicBezTo>
                  <a:cubicBezTo>
                    <a:pt x="753" y="195"/>
                    <a:pt x="849" y="284"/>
                    <a:pt x="876" y="461"/>
                  </a:cubicBezTo>
                  <a:cubicBezTo>
                    <a:pt x="889" y="546"/>
                    <a:pt x="886" y="634"/>
                    <a:pt x="870" y="722"/>
                  </a:cubicBezTo>
                  <a:close/>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9">
              <a:extLst>
                <a:ext uri="{FF2B5EF4-FFF2-40B4-BE49-F238E27FC236}">
                  <a16:creationId xmlns:a16="http://schemas.microsoft.com/office/drawing/2014/main" id="{53421514-BF1E-45CA-90C1-D910FE785B07}"/>
                </a:ext>
              </a:extLst>
            </p:cNvPr>
            <p:cNvSpPr>
              <a:spLocks/>
            </p:cNvSpPr>
            <p:nvPr/>
          </p:nvSpPr>
          <p:spPr bwMode="auto">
            <a:xfrm>
              <a:off x="11380788" y="2003426"/>
              <a:ext cx="187325" cy="219075"/>
            </a:xfrm>
            <a:custGeom>
              <a:avLst/>
              <a:gdLst>
                <a:gd name="T0" fmla="*/ 394 w 1026"/>
                <a:gd name="T1" fmla="*/ 1201 h 1201"/>
                <a:gd name="T2" fmla="*/ 0 w 1026"/>
                <a:gd name="T3" fmla="*/ 763 h 1201"/>
                <a:gd name="T4" fmla="*/ 254 w 1026"/>
                <a:gd name="T5" fmla="*/ 605 h 1201"/>
                <a:gd name="T6" fmla="*/ 254 w 1026"/>
                <a:gd name="T7" fmla="*/ 605 h 1201"/>
                <a:gd name="T8" fmla="*/ 393 w 1026"/>
                <a:gd name="T9" fmla="*/ 831 h 1201"/>
                <a:gd name="T10" fmla="*/ 847 w 1026"/>
                <a:gd name="T11" fmla="*/ 40 h 1201"/>
                <a:gd name="T12" fmla="*/ 847 w 1026"/>
                <a:gd name="T13" fmla="*/ 40 h 1201"/>
                <a:gd name="T14" fmla="*/ 1026 w 1026"/>
                <a:gd name="T15" fmla="*/ 0 h 1201"/>
                <a:gd name="T16" fmla="*/ 884 w 1026"/>
                <a:gd name="T17" fmla="*/ 380 h 1201"/>
                <a:gd name="T18" fmla="*/ 394 w 1026"/>
                <a:gd name="T19" fmla="*/ 120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6" h="1201">
                  <a:moveTo>
                    <a:pt x="394" y="1201"/>
                  </a:moveTo>
                  <a:cubicBezTo>
                    <a:pt x="394" y="1201"/>
                    <a:pt x="167" y="1038"/>
                    <a:pt x="0" y="763"/>
                  </a:cubicBezTo>
                  <a:cubicBezTo>
                    <a:pt x="77" y="728"/>
                    <a:pt x="169" y="676"/>
                    <a:pt x="254" y="605"/>
                  </a:cubicBezTo>
                  <a:lnTo>
                    <a:pt x="254" y="605"/>
                  </a:lnTo>
                  <a:cubicBezTo>
                    <a:pt x="328" y="746"/>
                    <a:pt x="393" y="831"/>
                    <a:pt x="393" y="831"/>
                  </a:cubicBezTo>
                  <a:cubicBezTo>
                    <a:pt x="393" y="831"/>
                    <a:pt x="725" y="457"/>
                    <a:pt x="847" y="40"/>
                  </a:cubicBezTo>
                  <a:lnTo>
                    <a:pt x="847" y="40"/>
                  </a:lnTo>
                  <a:lnTo>
                    <a:pt x="1026" y="0"/>
                  </a:lnTo>
                  <a:cubicBezTo>
                    <a:pt x="982" y="155"/>
                    <a:pt x="929" y="292"/>
                    <a:pt x="884" y="380"/>
                  </a:cubicBezTo>
                  <a:cubicBezTo>
                    <a:pt x="674" y="776"/>
                    <a:pt x="394" y="1201"/>
                    <a:pt x="394" y="1201"/>
                  </a:cubicBezTo>
                  <a:close/>
                </a:path>
              </a:pathLst>
            </a:custGeom>
            <a:solidFill>
              <a:srgbClr val="7B9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40">
              <a:extLst>
                <a:ext uri="{FF2B5EF4-FFF2-40B4-BE49-F238E27FC236}">
                  <a16:creationId xmlns:a16="http://schemas.microsoft.com/office/drawing/2014/main" id="{EF7AB3CC-14CD-4EF5-8DA1-16E8A1398994}"/>
                </a:ext>
              </a:extLst>
            </p:cNvPr>
            <p:cNvSpPr>
              <a:spLocks/>
            </p:cNvSpPr>
            <p:nvPr/>
          </p:nvSpPr>
          <p:spPr bwMode="auto">
            <a:xfrm>
              <a:off x="11504613" y="1825626"/>
              <a:ext cx="80963" cy="161925"/>
            </a:xfrm>
            <a:custGeom>
              <a:avLst/>
              <a:gdLst>
                <a:gd name="T0" fmla="*/ 201 w 443"/>
                <a:gd name="T1" fmla="*/ 884 h 884"/>
                <a:gd name="T2" fmla="*/ 206 w 443"/>
                <a:gd name="T3" fmla="*/ 623 h 884"/>
                <a:gd name="T4" fmla="*/ 0 w 443"/>
                <a:gd name="T5" fmla="*/ 313 h 884"/>
                <a:gd name="T6" fmla="*/ 8 w 443"/>
                <a:gd name="T7" fmla="*/ 141 h 884"/>
                <a:gd name="T8" fmla="*/ 270 w 443"/>
                <a:gd name="T9" fmla="*/ 0 h 884"/>
                <a:gd name="T10" fmla="*/ 307 w 443"/>
                <a:gd name="T11" fmla="*/ 9 h 884"/>
                <a:gd name="T12" fmla="*/ 443 w 443"/>
                <a:gd name="T13" fmla="*/ 389 h 884"/>
                <a:gd name="T14" fmla="*/ 406 w 443"/>
                <a:gd name="T15" fmla="*/ 733 h 884"/>
                <a:gd name="T16" fmla="*/ 201 w 443"/>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884">
                  <a:moveTo>
                    <a:pt x="201" y="884"/>
                  </a:moveTo>
                  <a:cubicBezTo>
                    <a:pt x="216" y="796"/>
                    <a:pt x="219" y="708"/>
                    <a:pt x="206" y="623"/>
                  </a:cubicBezTo>
                  <a:cubicBezTo>
                    <a:pt x="179" y="446"/>
                    <a:pt x="83" y="357"/>
                    <a:pt x="0" y="313"/>
                  </a:cubicBezTo>
                  <a:cubicBezTo>
                    <a:pt x="3" y="254"/>
                    <a:pt x="6" y="196"/>
                    <a:pt x="8" y="141"/>
                  </a:cubicBezTo>
                  <a:cubicBezTo>
                    <a:pt x="95" y="72"/>
                    <a:pt x="202" y="0"/>
                    <a:pt x="270" y="0"/>
                  </a:cubicBezTo>
                  <a:cubicBezTo>
                    <a:pt x="284" y="0"/>
                    <a:pt x="296" y="3"/>
                    <a:pt x="307" y="9"/>
                  </a:cubicBezTo>
                  <a:cubicBezTo>
                    <a:pt x="406" y="71"/>
                    <a:pt x="443" y="215"/>
                    <a:pt x="443" y="389"/>
                  </a:cubicBezTo>
                  <a:cubicBezTo>
                    <a:pt x="443" y="496"/>
                    <a:pt x="429" y="615"/>
                    <a:pt x="406" y="733"/>
                  </a:cubicBezTo>
                  <a:lnTo>
                    <a:pt x="201" y="884"/>
                  </a:lnTo>
                </a:path>
              </a:pathLst>
            </a:custGeom>
            <a:solidFill>
              <a:srgbClr val="7B9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41">
              <a:extLst>
                <a:ext uri="{FF2B5EF4-FFF2-40B4-BE49-F238E27FC236}">
                  <a16:creationId xmlns:a16="http://schemas.microsoft.com/office/drawing/2014/main" id="{BB191F8A-D381-44E4-915D-BFD9731CCE93}"/>
                </a:ext>
              </a:extLst>
            </p:cNvPr>
            <p:cNvSpPr>
              <a:spLocks/>
            </p:cNvSpPr>
            <p:nvPr/>
          </p:nvSpPr>
          <p:spPr bwMode="auto">
            <a:xfrm>
              <a:off x="11426825" y="1882776"/>
              <a:ext cx="117475" cy="273050"/>
            </a:xfrm>
            <a:custGeom>
              <a:avLst/>
              <a:gdLst>
                <a:gd name="T0" fmla="*/ 138 w 642"/>
                <a:gd name="T1" fmla="*/ 1494 h 1494"/>
                <a:gd name="T2" fmla="*/ 0 w 642"/>
                <a:gd name="T3" fmla="*/ 1268 h 1494"/>
                <a:gd name="T4" fmla="*/ 218 w 642"/>
                <a:gd name="T5" fmla="*/ 991 h 1494"/>
                <a:gd name="T6" fmla="*/ 422 w 642"/>
                <a:gd name="T7" fmla="*/ 0 h 1494"/>
                <a:gd name="T8" fmla="*/ 422 w 642"/>
                <a:gd name="T9" fmla="*/ 0 h 1494"/>
                <a:gd name="T10" fmla="*/ 629 w 642"/>
                <a:gd name="T11" fmla="*/ 310 h 1494"/>
                <a:gd name="T12" fmla="*/ 623 w 642"/>
                <a:gd name="T13" fmla="*/ 571 h 1494"/>
                <a:gd name="T14" fmla="*/ 623 w 642"/>
                <a:gd name="T15" fmla="*/ 571 h 1494"/>
                <a:gd name="T16" fmla="*/ 378 w 642"/>
                <a:gd name="T17" fmla="*/ 751 h 1494"/>
                <a:gd name="T18" fmla="*/ 592 w 642"/>
                <a:gd name="T19" fmla="*/ 703 h 1494"/>
                <a:gd name="T20" fmla="*/ 138 w 642"/>
                <a:gd name="T21"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2" h="1494">
                  <a:moveTo>
                    <a:pt x="138" y="1494"/>
                  </a:moveTo>
                  <a:cubicBezTo>
                    <a:pt x="138" y="1494"/>
                    <a:pt x="73" y="1408"/>
                    <a:pt x="0" y="1268"/>
                  </a:cubicBezTo>
                  <a:cubicBezTo>
                    <a:pt x="87" y="1196"/>
                    <a:pt x="167" y="1105"/>
                    <a:pt x="218" y="991"/>
                  </a:cubicBezTo>
                  <a:cubicBezTo>
                    <a:pt x="346" y="703"/>
                    <a:pt x="401" y="328"/>
                    <a:pt x="422" y="0"/>
                  </a:cubicBezTo>
                  <a:lnTo>
                    <a:pt x="422" y="0"/>
                  </a:lnTo>
                  <a:cubicBezTo>
                    <a:pt x="506" y="44"/>
                    <a:pt x="602" y="133"/>
                    <a:pt x="629" y="310"/>
                  </a:cubicBezTo>
                  <a:cubicBezTo>
                    <a:pt x="642" y="395"/>
                    <a:pt x="639" y="483"/>
                    <a:pt x="623" y="571"/>
                  </a:cubicBezTo>
                  <a:lnTo>
                    <a:pt x="623" y="571"/>
                  </a:lnTo>
                  <a:lnTo>
                    <a:pt x="378" y="751"/>
                  </a:lnTo>
                  <a:lnTo>
                    <a:pt x="592" y="703"/>
                  </a:lnTo>
                  <a:cubicBezTo>
                    <a:pt x="470" y="1120"/>
                    <a:pt x="138" y="1494"/>
                    <a:pt x="138" y="1494"/>
                  </a:cubicBezTo>
                </a:path>
              </a:pathLst>
            </a:custGeom>
            <a:solidFill>
              <a:srgbClr val="447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42">
              <a:extLst>
                <a:ext uri="{FF2B5EF4-FFF2-40B4-BE49-F238E27FC236}">
                  <a16:creationId xmlns:a16="http://schemas.microsoft.com/office/drawing/2014/main" id="{597DE85A-B6F9-46FC-A4FB-08189D999B19}"/>
                </a:ext>
              </a:extLst>
            </p:cNvPr>
            <p:cNvSpPr>
              <a:spLocks/>
            </p:cNvSpPr>
            <p:nvPr/>
          </p:nvSpPr>
          <p:spPr bwMode="auto">
            <a:xfrm>
              <a:off x="10882313" y="1825626"/>
              <a:ext cx="96838" cy="134938"/>
            </a:xfrm>
            <a:custGeom>
              <a:avLst/>
              <a:gdLst>
                <a:gd name="T0" fmla="*/ 527 w 527"/>
                <a:gd name="T1" fmla="*/ 3 h 743"/>
                <a:gd name="T2" fmla="*/ 245 w 527"/>
                <a:gd name="T3" fmla="*/ 419 h 743"/>
                <a:gd name="T4" fmla="*/ 68 w 527"/>
                <a:gd name="T5" fmla="*/ 734 h 743"/>
                <a:gd name="T6" fmla="*/ 0 w 527"/>
                <a:gd name="T7" fmla="*/ 743 h 743"/>
                <a:gd name="T8" fmla="*/ 189 w 527"/>
                <a:gd name="T9" fmla="*/ 407 h 743"/>
                <a:gd name="T10" fmla="*/ 466 w 527"/>
                <a:gd name="T11" fmla="*/ 0 h 743"/>
                <a:gd name="T12" fmla="*/ 527 w 527"/>
                <a:gd name="T13" fmla="*/ 3 h 743"/>
              </a:gdLst>
              <a:ahLst/>
              <a:cxnLst>
                <a:cxn ang="0">
                  <a:pos x="T0" y="T1"/>
                </a:cxn>
                <a:cxn ang="0">
                  <a:pos x="T2" y="T3"/>
                </a:cxn>
                <a:cxn ang="0">
                  <a:pos x="T4" y="T5"/>
                </a:cxn>
                <a:cxn ang="0">
                  <a:pos x="T6" y="T7"/>
                </a:cxn>
                <a:cxn ang="0">
                  <a:pos x="T8" y="T9"/>
                </a:cxn>
                <a:cxn ang="0">
                  <a:pos x="T10" y="T11"/>
                </a:cxn>
                <a:cxn ang="0">
                  <a:pos x="T12" y="T13"/>
                </a:cxn>
              </a:cxnLst>
              <a:rect l="0" t="0" r="r" b="b"/>
              <a:pathLst>
                <a:path w="527" h="743">
                  <a:moveTo>
                    <a:pt x="527" y="3"/>
                  </a:moveTo>
                  <a:cubicBezTo>
                    <a:pt x="453" y="84"/>
                    <a:pt x="345" y="252"/>
                    <a:pt x="245" y="419"/>
                  </a:cubicBezTo>
                  <a:cubicBezTo>
                    <a:pt x="177" y="533"/>
                    <a:pt x="113" y="647"/>
                    <a:pt x="68" y="734"/>
                  </a:cubicBezTo>
                  <a:cubicBezTo>
                    <a:pt x="46" y="737"/>
                    <a:pt x="24" y="740"/>
                    <a:pt x="0" y="743"/>
                  </a:cubicBezTo>
                  <a:cubicBezTo>
                    <a:pt x="46" y="655"/>
                    <a:pt x="115" y="531"/>
                    <a:pt x="189" y="407"/>
                  </a:cubicBezTo>
                  <a:cubicBezTo>
                    <a:pt x="288" y="243"/>
                    <a:pt x="395" y="79"/>
                    <a:pt x="466" y="0"/>
                  </a:cubicBezTo>
                  <a:cubicBezTo>
                    <a:pt x="486" y="0"/>
                    <a:pt x="507" y="1"/>
                    <a:pt x="527" y="3"/>
                  </a:cubicBezTo>
                </a:path>
              </a:pathLst>
            </a:custGeom>
            <a:solidFill>
              <a:srgbClr val="3E7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43">
              <a:extLst>
                <a:ext uri="{FF2B5EF4-FFF2-40B4-BE49-F238E27FC236}">
                  <a16:creationId xmlns:a16="http://schemas.microsoft.com/office/drawing/2014/main" id="{72AEEBE2-7662-4AEE-AAF8-BAB99042BE89}"/>
                </a:ext>
              </a:extLst>
            </p:cNvPr>
            <p:cNvSpPr>
              <a:spLocks/>
            </p:cNvSpPr>
            <p:nvPr/>
          </p:nvSpPr>
          <p:spPr bwMode="auto">
            <a:xfrm>
              <a:off x="10110788" y="1885951"/>
              <a:ext cx="430213" cy="290513"/>
            </a:xfrm>
            <a:custGeom>
              <a:avLst/>
              <a:gdLst>
                <a:gd name="T0" fmla="*/ 2288 w 2354"/>
                <a:gd name="T1" fmla="*/ 75 h 1590"/>
                <a:gd name="T2" fmla="*/ 1483 w 2354"/>
                <a:gd name="T3" fmla="*/ 185 h 1590"/>
                <a:gd name="T4" fmla="*/ 966 w 2354"/>
                <a:gd name="T5" fmla="*/ 532 h 1590"/>
                <a:gd name="T6" fmla="*/ 935 w 2354"/>
                <a:gd name="T7" fmla="*/ 557 h 1590"/>
                <a:gd name="T8" fmla="*/ 440 w 2354"/>
                <a:gd name="T9" fmla="*/ 985 h 1590"/>
                <a:gd name="T10" fmla="*/ 74 w 2354"/>
                <a:gd name="T11" fmla="*/ 1551 h 1590"/>
                <a:gd name="T12" fmla="*/ 21 w 2354"/>
                <a:gd name="T13" fmla="*/ 1533 h 1590"/>
                <a:gd name="T14" fmla="*/ 434 w 2354"/>
                <a:gd name="T15" fmla="*/ 913 h 1590"/>
                <a:gd name="T16" fmla="*/ 989 w 2354"/>
                <a:gd name="T17" fmla="*/ 443 h 1590"/>
                <a:gd name="T18" fmla="*/ 994 w 2354"/>
                <a:gd name="T19" fmla="*/ 438 h 1590"/>
                <a:gd name="T20" fmla="*/ 1573 w 2354"/>
                <a:gd name="T21" fmla="*/ 85 h 1590"/>
                <a:gd name="T22" fmla="*/ 2311 w 2354"/>
                <a:gd name="T23" fmla="*/ 6 h 1590"/>
                <a:gd name="T24" fmla="*/ 2288 w 2354"/>
                <a:gd name="T25" fmla="*/ 75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4" h="1590">
                  <a:moveTo>
                    <a:pt x="2288" y="75"/>
                  </a:moveTo>
                  <a:cubicBezTo>
                    <a:pt x="2019" y="69"/>
                    <a:pt x="1732" y="66"/>
                    <a:pt x="1483" y="185"/>
                  </a:cubicBezTo>
                  <a:cubicBezTo>
                    <a:pt x="1293" y="275"/>
                    <a:pt x="1128" y="401"/>
                    <a:pt x="966" y="532"/>
                  </a:cubicBezTo>
                  <a:cubicBezTo>
                    <a:pt x="956" y="540"/>
                    <a:pt x="946" y="548"/>
                    <a:pt x="935" y="557"/>
                  </a:cubicBezTo>
                  <a:cubicBezTo>
                    <a:pt x="766" y="694"/>
                    <a:pt x="589" y="825"/>
                    <a:pt x="440" y="985"/>
                  </a:cubicBezTo>
                  <a:cubicBezTo>
                    <a:pt x="281" y="1154"/>
                    <a:pt x="172" y="1341"/>
                    <a:pt x="74" y="1551"/>
                  </a:cubicBezTo>
                  <a:cubicBezTo>
                    <a:pt x="56" y="1590"/>
                    <a:pt x="0" y="1579"/>
                    <a:pt x="21" y="1533"/>
                  </a:cubicBezTo>
                  <a:cubicBezTo>
                    <a:pt x="130" y="1299"/>
                    <a:pt x="253" y="1098"/>
                    <a:pt x="434" y="913"/>
                  </a:cubicBezTo>
                  <a:cubicBezTo>
                    <a:pt x="603" y="740"/>
                    <a:pt x="799" y="593"/>
                    <a:pt x="989" y="443"/>
                  </a:cubicBezTo>
                  <a:cubicBezTo>
                    <a:pt x="990" y="441"/>
                    <a:pt x="993" y="440"/>
                    <a:pt x="994" y="438"/>
                  </a:cubicBezTo>
                  <a:cubicBezTo>
                    <a:pt x="1170" y="299"/>
                    <a:pt x="1358" y="154"/>
                    <a:pt x="1573" y="85"/>
                  </a:cubicBezTo>
                  <a:cubicBezTo>
                    <a:pt x="1815" y="7"/>
                    <a:pt x="2058" y="0"/>
                    <a:pt x="2311" y="6"/>
                  </a:cubicBezTo>
                  <a:cubicBezTo>
                    <a:pt x="2354" y="7"/>
                    <a:pt x="2322" y="76"/>
                    <a:pt x="2288" y="75"/>
                  </a:cubicBezTo>
                  <a:close/>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44">
              <a:extLst>
                <a:ext uri="{FF2B5EF4-FFF2-40B4-BE49-F238E27FC236}">
                  <a16:creationId xmlns:a16="http://schemas.microsoft.com/office/drawing/2014/main" id="{1F585FBE-A124-4957-B0FE-9A216B04DD83}"/>
                </a:ext>
              </a:extLst>
            </p:cNvPr>
            <p:cNvSpPr>
              <a:spLocks/>
            </p:cNvSpPr>
            <p:nvPr/>
          </p:nvSpPr>
          <p:spPr bwMode="auto">
            <a:xfrm>
              <a:off x="9939338" y="2074863"/>
              <a:ext cx="331788" cy="407988"/>
            </a:xfrm>
            <a:custGeom>
              <a:avLst/>
              <a:gdLst>
                <a:gd name="T0" fmla="*/ 1803 w 1811"/>
                <a:gd name="T1" fmla="*/ 1153 h 2229"/>
                <a:gd name="T2" fmla="*/ 1737 w 1811"/>
                <a:gd name="T3" fmla="*/ 1477 h 2229"/>
                <a:gd name="T4" fmla="*/ 1167 w 1811"/>
                <a:gd name="T5" fmla="*/ 1566 h 2229"/>
                <a:gd name="T6" fmla="*/ 1086 w 1811"/>
                <a:gd name="T7" fmla="*/ 1579 h 2229"/>
                <a:gd name="T8" fmla="*/ 1701 w 1811"/>
                <a:gd name="T9" fmla="*/ 1579 h 2229"/>
                <a:gd name="T10" fmla="*/ 1688 w 1811"/>
                <a:gd name="T11" fmla="*/ 1610 h 2229"/>
                <a:gd name="T12" fmla="*/ 1269 w 1811"/>
                <a:gd name="T13" fmla="*/ 1964 h 2229"/>
                <a:gd name="T14" fmla="*/ 761 w 1811"/>
                <a:gd name="T15" fmla="*/ 2229 h 2229"/>
                <a:gd name="T16" fmla="*/ 144 w 1811"/>
                <a:gd name="T17" fmla="*/ 1459 h 2229"/>
                <a:gd name="T18" fmla="*/ 520 w 1811"/>
                <a:gd name="T19" fmla="*/ 1560 h 2229"/>
                <a:gd name="T20" fmla="*/ 591 w 1811"/>
                <a:gd name="T21" fmla="*/ 1579 h 2229"/>
                <a:gd name="T22" fmla="*/ 505 w 1811"/>
                <a:gd name="T23" fmla="*/ 1532 h 2229"/>
                <a:gd name="T24" fmla="*/ 65 w 1811"/>
                <a:gd name="T25" fmla="*/ 1297 h 2229"/>
                <a:gd name="T26" fmla="*/ 49 w 1811"/>
                <a:gd name="T27" fmla="*/ 1238 h 2229"/>
                <a:gd name="T28" fmla="*/ 16 w 1811"/>
                <a:gd name="T29" fmla="*/ 602 h 2229"/>
                <a:gd name="T30" fmla="*/ 653 w 1811"/>
                <a:gd name="T31" fmla="*/ 1238 h 2229"/>
                <a:gd name="T32" fmla="*/ 295 w 1811"/>
                <a:gd name="T33" fmla="*/ 767 h 2229"/>
                <a:gd name="T34" fmla="*/ 37 w 1811"/>
                <a:gd name="T35" fmla="*/ 425 h 2229"/>
                <a:gd name="T36" fmla="*/ 215 w 1811"/>
                <a:gd name="T37" fmla="*/ 44 h 2229"/>
                <a:gd name="T38" fmla="*/ 374 w 1811"/>
                <a:gd name="T39" fmla="*/ 323 h 2229"/>
                <a:gd name="T40" fmla="*/ 458 w 1811"/>
                <a:gd name="T41" fmla="*/ 469 h 2229"/>
                <a:gd name="T42" fmla="*/ 653 w 1811"/>
                <a:gd name="T43" fmla="*/ 811 h 2229"/>
                <a:gd name="T44" fmla="*/ 537 w 1811"/>
                <a:gd name="T45" fmla="*/ 404 h 2229"/>
                <a:gd name="T46" fmla="*/ 423 w 1811"/>
                <a:gd name="T47" fmla="*/ 0 h 2229"/>
                <a:gd name="T48" fmla="*/ 584 w 1811"/>
                <a:gd name="T49" fmla="*/ 31 h 2229"/>
                <a:gd name="T50" fmla="*/ 899 w 1811"/>
                <a:gd name="T51" fmla="*/ 271 h 2229"/>
                <a:gd name="T52" fmla="*/ 978 w 1811"/>
                <a:gd name="T53" fmla="*/ 440 h 2229"/>
                <a:gd name="T54" fmla="*/ 1112 w 1811"/>
                <a:gd name="T55" fmla="*/ 343 h 2229"/>
                <a:gd name="T56" fmla="*/ 1473 w 1811"/>
                <a:gd name="T57" fmla="*/ 217 h 2229"/>
                <a:gd name="T58" fmla="*/ 1618 w 1811"/>
                <a:gd name="T59" fmla="*/ 374 h 2229"/>
                <a:gd name="T60" fmla="*/ 1376 w 1811"/>
                <a:gd name="T61" fmla="*/ 613 h 2229"/>
                <a:gd name="T62" fmla="*/ 1209 w 1811"/>
                <a:gd name="T63" fmla="*/ 776 h 2229"/>
                <a:gd name="T64" fmla="*/ 1086 w 1811"/>
                <a:gd name="T65" fmla="*/ 898 h 2229"/>
                <a:gd name="T66" fmla="*/ 1248 w 1811"/>
                <a:gd name="T67" fmla="*/ 807 h 2229"/>
                <a:gd name="T68" fmla="*/ 1425 w 1811"/>
                <a:gd name="T69" fmla="*/ 709 h 2229"/>
                <a:gd name="T70" fmla="*/ 1717 w 1811"/>
                <a:gd name="T71" fmla="*/ 546 h 2229"/>
                <a:gd name="T72" fmla="*/ 1793 w 1811"/>
                <a:gd name="T73" fmla="*/ 809 h 2229"/>
                <a:gd name="T74" fmla="*/ 1501 w 1811"/>
                <a:gd name="T75" fmla="*/ 987 h 2229"/>
                <a:gd name="T76" fmla="*/ 1458 w 1811"/>
                <a:gd name="T77" fmla="*/ 1012 h 2229"/>
                <a:gd name="T78" fmla="*/ 1086 w 1811"/>
                <a:gd name="T79" fmla="*/ 1238 h 2229"/>
                <a:gd name="T80" fmla="*/ 1437 w 1811"/>
                <a:gd name="T81" fmla="*/ 1104 h 2229"/>
                <a:gd name="T82" fmla="*/ 1595 w 1811"/>
                <a:gd name="T83" fmla="*/ 1044 h 2229"/>
                <a:gd name="T84" fmla="*/ 1809 w 1811"/>
                <a:gd name="T85" fmla="*/ 962 h 2229"/>
                <a:gd name="T86" fmla="*/ 1803 w 1811"/>
                <a:gd name="T87" fmla="*/ 1153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1" h="2229">
                  <a:moveTo>
                    <a:pt x="1803" y="1153"/>
                  </a:moveTo>
                  <a:cubicBezTo>
                    <a:pt x="1792" y="1271"/>
                    <a:pt x="1768" y="1382"/>
                    <a:pt x="1737" y="1477"/>
                  </a:cubicBezTo>
                  <a:lnTo>
                    <a:pt x="1167" y="1566"/>
                  </a:lnTo>
                  <a:lnTo>
                    <a:pt x="1086" y="1579"/>
                  </a:lnTo>
                  <a:lnTo>
                    <a:pt x="1701" y="1579"/>
                  </a:lnTo>
                  <a:cubicBezTo>
                    <a:pt x="1697" y="1589"/>
                    <a:pt x="1692" y="1600"/>
                    <a:pt x="1688" y="1610"/>
                  </a:cubicBezTo>
                  <a:cubicBezTo>
                    <a:pt x="1639" y="1720"/>
                    <a:pt x="1458" y="1851"/>
                    <a:pt x="1269" y="1964"/>
                  </a:cubicBezTo>
                  <a:cubicBezTo>
                    <a:pt x="1022" y="2112"/>
                    <a:pt x="761" y="2229"/>
                    <a:pt x="761" y="2229"/>
                  </a:cubicBezTo>
                  <a:cubicBezTo>
                    <a:pt x="761" y="2229"/>
                    <a:pt x="341" y="1793"/>
                    <a:pt x="144" y="1459"/>
                  </a:cubicBezTo>
                  <a:lnTo>
                    <a:pt x="520" y="1560"/>
                  </a:lnTo>
                  <a:lnTo>
                    <a:pt x="591" y="1579"/>
                  </a:lnTo>
                  <a:lnTo>
                    <a:pt x="505" y="1532"/>
                  </a:lnTo>
                  <a:lnTo>
                    <a:pt x="65" y="1297"/>
                  </a:lnTo>
                  <a:cubicBezTo>
                    <a:pt x="58" y="1276"/>
                    <a:pt x="53" y="1256"/>
                    <a:pt x="49" y="1238"/>
                  </a:cubicBezTo>
                  <a:cubicBezTo>
                    <a:pt x="23" y="1098"/>
                    <a:pt x="0" y="844"/>
                    <a:pt x="16" y="602"/>
                  </a:cubicBezTo>
                  <a:lnTo>
                    <a:pt x="653" y="1238"/>
                  </a:lnTo>
                  <a:lnTo>
                    <a:pt x="295" y="767"/>
                  </a:lnTo>
                  <a:lnTo>
                    <a:pt x="37" y="425"/>
                  </a:lnTo>
                  <a:cubicBezTo>
                    <a:pt x="65" y="258"/>
                    <a:pt x="120" y="115"/>
                    <a:pt x="215" y="44"/>
                  </a:cubicBezTo>
                  <a:lnTo>
                    <a:pt x="374" y="323"/>
                  </a:lnTo>
                  <a:lnTo>
                    <a:pt x="458" y="469"/>
                  </a:lnTo>
                  <a:lnTo>
                    <a:pt x="653" y="811"/>
                  </a:lnTo>
                  <a:lnTo>
                    <a:pt x="537" y="404"/>
                  </a:lnTo>
                  <a:lnTo>
                    <a:pt x="423" y="0"/>
                  </a:lnTo>
                  <a:cubicBezTo>
                    <a:pt x="483" y="5"/>
                    <a:pt x="536" y="16"/>
                    <a:pt x="584" y="31"/>
                  </a:cubicBezTo>
                  <a:cubicBezTo>
                    <a:pt x="743" y="82"/>
                    <a:pt x="841" y="182"/>
                    <a:pt x="899" y="271"/>
                  </a:cubicBezTo>
                  <a:cubicBezTo>
                    <a:pt x="959" y="361"/>
                    <a:pt x="978" y="440"/>
                    <a:pt x="978" y="440"/>
                  </a:cubicBezTo>
                  <a:cubicBezTo>
                    <a:pt x="978" y="440"/>
                    <a:pt x="1036" y="394"/>
                    <a:pt x="1112" y="343"/>
                  </a:cubicBezTo>
                  <a:cubicBezTo>
                    <a:pt x="1236" y="260"/>
                    <a:pt x="1410" y="162"/>
                    <a:pt x="1473" y="217"/>
                  </a:cubicBezTo>
                  <a:cubicBezTo>
                    <a:pt x="1530" y="266"/>
                    <a:pt x="1578" y="319"/>
                    <a:pt x="1618" y="374"/>
                  </a:cubicBezTo>
                  <a:lnTo>
                    <a:pt x="1376" y="613"/>
                  </a:lnTo>
                  <a:lnTo>
                    <a:pt x="1209" y="776"/>
                  </a:lnTo>
                  <a:lnTo>
                    <a:pt x="1086" y="898"/>
                  </a:lnTo>
                  <a:lnTo>
                    <a:pt x="1248" y="807"/>
                  </a:lnTo>
                  <a:lnTo>
                    <a:pt x="1425" y="709"/>
                  </a:lnTo>
                  <a:lnTo>
                    <a:pt x="1717" y="546"/>
                  </a:lnTo>
                  <a:cubicBezTo>
                    <a:pt x="1755" y="631"/>
                    <a:pt x="1779" y="719"/>
                    <a:pt x="1793" y="809"/>
                  </a:cubicBezTo>
                  <a:lnTo>
                    <a:pt x="1501" y="987"/>
                  </a:lnTo>
                  <a:lnTo>
                    <a:pt x="1458" y="1012"/>
                  </a:lnTo>
                  <a:lnTo>
                    <a:pt x="1086" y="1238"/>
                  </a:lnTo>
                  <a:lnTo>
                    <a:pt x="1437" y="1104"/>
                  </a:lnTo>
                  <a:lnTo>
                    <a:pt x="1595" y="1044"/>
                  </a:lnTo>
                  <a:lnTo>
                    <a:pt x="1809" y="962"/>
                  </a:lnTo>
                  <a:cubicBezTo>
                    <a:pt x="1811" y="1027"/>
                    <a:pt x="1809" y="1091"/>
                    <a:pt x="1803" y="1153"/>
                  </a:cubicBez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45">
              <a:extLst>
                <a:ext uri="{FF2B5EF4-FFF2-40B4-BE49-F238E27FC236}">
                  <a16:creationId xmlns:a16="http://schemas.microsoft.com/office/drawing/2014/main" id="{9654751A-1E5D-49C9-930C-FF5A458D8E6A}"/>
                </a:ext>
              </a:extLst>
            </p:cNvPr>
            <p:cNvSpPr>
              <a:spLocks/>
            </p:cNvSpPr>
            <p:nvPr/>
          </p:nvSpPr>
          <p:spPr bwMode="auto">
            <a:xfrm>
              <a:off x="9991725" y="2124076"/>
              <a:ext cx="217488" cy="303213"/>
            </a:xfrm>
            <a:custGeom>
              <a:avLst/>
              <a:gdLst>
                <a:gd name="T0" fmla="*/ 1180 w 1188"/>
                <a:gd name="T1" fmla="*/ 687 h 1656"/>
                <a:gd name="T2" fmla="*/ 1180 w 1188"/>
                <a:gd name="T3" fmla="*/ 692 h 1656"/>
                <a:gd name="T4" fmla="*/ 1173 w 1188"/>
                <a:gd name="T5" fmla="*/ 741 h 1656"/>
                <a:gd name="T6" fmla="*/ 801 w 1188"/>
                <a:gd name="T7" fmla="*/ 967 h 1656"/>
                <a:gd name="T8" fmla="*/ 1152 w 1188"/>
                <a:gd name="T9" fmla="*/ 833 h 1656"/>
                <a:gd name="T10" fmla="*/ 882 w 1188"/>
                <a:gd name="T11" fmla="*/ 1295 h 1656"/>
                <a:gd name="T12" fmla="*/ 801 w 1188"/>
                <a:gd name="T13" fmla="*/ 1308 h 1656"/>
                <a:gd name="T14" fmla="*/ 871 w 1188"/>
                <a:gd name="T15" fmla="*/ 1308 h 1656"/>
                <a:gd name="T16" fmla="*/ 702 w 1188"/>
                <a:gd name="T17" fmla="*/ 1479 h 1656"/>
                <a:gd name="T18" fmla="*/ 484 w 1188"/>
                <a:gd name="T19" fmla="*/ 1656 h 1656"/>
                <a:gd name="T20" fmla="*/ 235 w 1188"/>
                <a:gd name="T21" fmla="*/ 1289 h 1656"/>
                <a:gd name="T22" fmla="*/ 306 w 1188"/>
                <a:gd name="T23" fmla="*/ 1308 h 1656"/>
                <a:gd name="T24" fmla="*/ 220 w 1188"/>
                <a:gd name="T25" fmla="*/ 1261 h 1656"/>
                <a:gd name="T26" fmla="*/ 1 w 1188"/>
                <a:gd name="T27" fmla="*/ 600 h 1656"/>
                <a:gd name="T28" fmla="*/ 368 w 1188"/>
                <a:gd name="T29" fmla="*/ 967 h 1656"/>
                <a:gd name="T30" fmla="*/ 11 w 1188"/>
                <a:gd name="T31" fmla="*/ 496 h 1656"/>
                <a:gd name="T32" fmla="*/ 20 w 1188"/>
                <a:gd name="T33" fmla="*/ 457 h 1656"/>
                <a:gd name="T34" fmla="*/ 146 w 1188"/>
                <a:gd name="T35" fmla="*/ 226 h 1656"/>
                <a:gd name="T36" fmla="*/ 173 w 1188"/>
                <a:gd name="T37" fmla="*/ 198 h 1656"/>
                <a:gd name="T38" fmla="*/ 368 w 1188"/>
                <a:gd name="T39" fmla="*/ 540 h 1656"/>
                <a:gd name="T40" fmla="*/ 252 w 1188"/>
                <a:gd name="T41" fmla="*/ 133 h 1656"/>
                <a:gd name="T42" fmla="*/ 473 w 1188"/>
                <a:gd name="T43" fmla="*/ 31 h 1656"/>
                <a:gd name="T44" fmla="*/ 614 w 1188"/>
                <a:gd name="T45" fmla="*/ 0 h 1656"/>
                <a:gd name="T46" fmla="*/ 693 w 1188"/>
                <a:gd name="T47" fmla="*/ 169 h 1656"/>
                <a:gd name="T48" fmla="*/ 827 w 1188"/>
                <a:gd name="T49" fmla="*/ 72 h 1656"/>
                <a:gd name="T50" fmla="*/ 1091 w 1188"/>
                <a:gd name="T51" fmla="*/ 342 h 1656"/>
                <a:gd name="T52" fmla="*/ 924 w 1188"/>
                <a:gd name="T53" fmla="*/ 505 h 1656"/>
                <a:gd name="T54" fmla="*/ 801 w 1188"/>
                <a:gd name="T55" fmla="*/ 627 h 1656"/>
                <a:gd name="T56" fmla="*/ 963 w 1188"/>
                <a:gd name="T57" fmla="*/ 536 h 1656"/>
                <a:gd name="T58" fmla="*/ 1140 w 1188"/>
                <a:gd name="T59" fmla="*/ 438 h 1656"/>
                <a:gd name="T60" fmla="*/ 1180 w 1188"/>
                <a:gd name="T61" fmla="*/ 687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8" h="1656">
                  <a:moveTo>
                    <a:pt x="1180" y="687"/>
                  </a:moveTo>
                  <a:cubicBezTo>
                    <a:pt x="1180" y="688"/>
                    <a:pt x="1180" y="691"/>
                    <a:pt x="1180" y="692"/>
                  </a:cubicBezTo>
                  <a:cubicBezTo>
                    <a:pt x="1178" y="709"/>
                    <a:pt x="1176" y="725"/>
                    <a:pt x="1173" y="741"/>
                  </a:cubicBezTo>
                  <a:lnTo>
                    <a:pt x="801" y="967"/>
                  </a:lnTo>
                  <a:lnTo>
                    <a:pt x="1152" y="833"/>
                  </a:lnTo>
                  <a:cubicBezTo>
                    <a:pt x="1102" y="1006"/>
                    <a:pt x="996" y="1164"/>
                    <a:pt x="882" y="1295"/>
                  </a:cubicBezTo>
                  <a:lnTo>
                    <a:pt x="801" y="1308"/>
                  </a:lnTo>
                  <a:lnTo>
                    <a:pt x="871" y="1308"/>
                  </a:lnTo>
                  <a:cubicBezTo>
                    <a:pt x="814" y="1373"/>
                    <a:pt x="756" y="1431"/>
                    <a:pt x="702" y="1479"/>
                  </a:cubicBezTo>
                  <a:cubicBezTo>
                    <a:pt x="580" y="1591"/>
                    <a:pt x="484" y="1656"/>
                    <a:pt x="484" y="1656"/>
                  </a:cubicBezTo>
                  <a:cubicBezTo>
                    <a:pt x="484" y="1656"/>
                    <a:pt x="359" y="1501"/>
                    <a:pt x="235" y="1289"/>
                  </a:cubicBezTo>
                  <a:lnTo>
                    <a:pt x="306" y="1308"/>
                  </a:lnTo>
                  <a:lnTo>
                    <a:pt x="220" y="1261"/>
                  </a:lnTo>
                  <a:cubicBezTo>
                    <a:pt x="107" y="1061"/>
                    <a:pt x="0" y="815"/>
                    <a:pt x="1" y="600"/>
                  </a:cubicBezTo>
                  <a:lnTo>
                    <a:pt x="368" y="967"/>
                  </a:lnTo>
                  <a:lnTo>
                    <a:pt x="11" y="496"/>
                  </a:lnTo>
                  <a:cubicBezTo>
                    <a:pt x="13" y="483"/>
                    <a:pt x="16" y="470"/>
                    <a:pt x="20" y="457"/>
                  </a:cubicBezTo>
                  <a:cubicBezTo>
                    <a:pt x="46" y="361"/>
                    <a:pt x="92" y="286"/>
                    <a:pt x="146" y="226"/>
                  </a:cubicBezTo>
                  <a:cubicBezTo>
                    <a:pt x="155" y="216"/>
                    <a:pt x="164" y="207"/>
                    <a:pt x="173" y="198"/>
                  </a:cubicBezTo>
                  <a:lnTo>
                    <a:pt x="368" y="540"/>
                  </a:lnTo>
                  <a:lnTo>
                    <a:pt x="252" y="133"/>
                  </a:lnTo>
                  <a:cubicBezTo>
                    <a:pt x="325" y="84"/>
                    <a:pt x="403" y="52"/>
                    <a:pt x="473" y="31"/>
                  </a:cubicBezTo>
                  <a:cubicBezTo>
                    <a:pt x="527" y="15"/>
                    <a:pt x="576" y="6"/>
                    <a:pt x="614" y="0"/>
                  </a:cubicBezTo>
                  <a:cubicBezTo>
                    <a:pt x="674" y="90"/>
                    <a:pt x="693" y="169"/>
                    <a:pt x="693" y="169"/>
                  </a:cubicBezTo>
                  <a:cubicBezTo>
                    <a:pt x="693" y="169"/>
                    <a:pt x="750" y="123"/>
                    <a:pt x="827" y="72"/>
                  </a:cubicBezTo>
                  <a:cubicBezTo>
                    <a:pt x="909" y="131"/>
                    <a:pt x="1016" y="223"/>
                    <a:pt x="1091" y="342"/>
                  </a:cubicBezTo>
                  <a:lnTo>
                    <a:pt x="924" y="505"/>
                  </a:lnTo>
                  <a:lnTo>
                    <a:pt x="801" y="627"/>
                  </a:lnTo>
                  <a:lnTo>
                    <a:pt x="963" y="536"/>
                  </a:lnTo>
                  <a:lnTo>
                    <a:pt x="1140" y="438"/>
                  </a:lnTo>
                  <a:cubicBezTo>
                    <a:pt x="1172" y="513"/>
                    <a:pt x="1188" y="596"/>
                    <a:pt x="1180" y="687"/>
                  </a:cubicBez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46">
              <a:extLst>
                <a:ext uri="{FF2B5EF4-FFF2-40B4-BE49-F238E27FC236}">
                  <a16:creationId xmlns:a16="http://schemas.microsoft.com/office/drawing/2014/main" id="{39068338-061A-49A5-8AB5-1E30F2B58479}"/>
                </a:ext>
              </a:extLst>
            </p:cNvPr>
            <p:cNvSpPr>
              <a:spLocks noEditPoints="1"/>
            </p:cNvSpPr>
            <p:nvPr/>
          </p:nvSpPr>
          <p:spPr bwMode="auto">
            <a:xfrm>
              <a:off x="9940925" y="2082801"/>
              <a:ext cx="230188" cy="400050"/>
            </a:xfrm>
            <a:custGeom>
              <a:avLst/>
              <a:gdLst>
                <a:gd name="T0" fmla="*/ 751 w 1259"/>
                <a:gd name="T1" fmla="*/ 2185 h 2185"/>
                <a:gd name="T2" fmla="*/ 134 w 1259"/>
                <a:gd name="T3" fmla="*/ 1415 h 2185"/>
                <a:gd name="T4" fmla="*/ 510 w 1259"/>
                <a:gd name="T5" fmla="*/ 1516 h 2185"/>
                <a:gd name="T6" fmla="*/ 759 w 1259"/>
                <a:gd name="T7" fmla="*/ 1883 h 2185"/>
                <a:gd name="T8" fmla="*/ 977 w 1259"/>
                <a:gd name="T9" fmla="*/ 1707 h 2185"/>
                <a:gd name="T10" fmla="*/ 977 w 1259"/>
                <a:gd name="T11" fmla="*/ 1707 h 2185"/>
                <a:gd name="T12" fmla="*/ 1259 w 1259"/>
                <a:gd name="T13" fmla="*/ 1920 h 2185"/>
                <a:gd name="T14" fmla="*/ 751 w 1259"/>
                <a:gd name="T15" fmla="*/ 2185 h 2185"/>
                <a:gd name="T16" fmla="*/ 495 w 1259"/>
                <a:gd name="T17" fmla="*/ 1488 h 2185"/>
                <a:gd name="T18" fmla="*/ 55 w 1259"/>
                <a:gd name="T19" fmla="*/ 1253 h 2185"/>
                <a:gd name="T20" fmla="*/ 39 w 1259"/>
                <a:gd name="T21" fmla="*/ 1194 h 2185"/>
                <a:gd name="T22" fmla="*/ 0 w 1259"/>
                <a:gd name="T23" fmla="*/ 726 h 2185"/>
                <a:gd name="T24" fmla="*/ 6 w 1259"/>
                <a:gd name="T25" fmla="*/ 558 h 2185"/>
                <a:gd name="T26" fmla="*/ 276 w 1259"/>
                <a:gd name="T27" fmla="*/ 827 h 2185"/>
                <a:gd name="T28" fmla="*/ 495 w 1259"/>
                <a:gd name="T29" fmla="*/ 1488 h 2185"/>
                <a:gd name="T30" fmla="*/ 285 w 1259"/>
                <a:gd name="T31" fmla="*/ 723 h 2185"/>
                <a:gd name="T32" fmla="*/ 285 w 1259"/>
                <a:gd name="T33" fmla="*/ 723 h 2185"/>
                <a:gd name="T34" fmla="*/ 26 w 1259"/>
                <a:gd name="T35" fmla="*/ 382 h 2185"/>
                <a:gd name="T36" fmla="*/ 205 w 1259"/>
                <a:gd name="T37" fmla="*/ 0 h 2185"/>
                <a:gd name="T38" fmla="*/ 364 w 1259"/>
                <a:gd name="T39" fmla="*/ 279 h 2185"/>
                <a:gd name="T40" fmla="*/ 421 w 1259"/>
                <a:gd name="T41" fmla="*/ 453 h 2185"/>
                <a:gd name="T42" fmla="*/ 294 w 1259"/>
                <a:gd name="T43" fmla="*/ 684 h 2185"/>
                <a:gd name="T44" fmla="*/ 285 w 1259"/>
                <a:gd name="T45" fmla="*/ 723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 h="2185">
                  <a:moveTo>
                    <a:pt x="751" y="2185"/>
                  </a:moveTo>
                  <a:cubicBezTo>
                    <a:pt x="751" y="2185"/>
                    <a:pt x="331" y="1749"/>
                    <a:pt x="134" y="1415"/>
                  </a:cubicBezTo>
                  <a:lnTo>
                    <a:pt x="510" y="1516"/>
                  </a:lnTo>
                  <a:cubicBezTo>
                    <a:pt x="634" y="1728"/>
                    <a:pt x="759" y="1883"/>
                    <a:pt x="759" y="1883"/>
                  </a:cubicBezTo>
                  <a:cubicBezTo>
                    <a:pt x="759" y="1883"/>
                    <a:pt x="855" y="1818"/>
                    <a:pt x="977" y="1707"/>
                  </a:cubicBezTo>
                  <a:lnTo>
                    <a:pt x="977" y="1707"/>
                  </a:lnTo>
                  <a:cubicBezTo>
                    <a:pt x="1056" y="1788"/>
                    <a:pt x="1152" y="1859"/>
                    <a:pt x="1259" y="1920"/>
                  </a:cubicBezTo>
                  <a:cubicBezTo>
                    <a:pt x="1012" y="2068"/>
                    <a:pt x="751" y="2185"/>
                    <a:pt x="751" y="2185"/>
                  </a:cubicBezTo>
                  <a:moveTo>
                    <a:pt x="495" y="1488"/>
                  </a:moveTo>
                  <a:lnTo>
                    <a:pt x="55" y="1253"/>
                  </a:lnTo>
                  <a:cubicBezTo>
                    <a:pt x="48" y="1232"/>
                    <a:pt x="42" y="1213"/>
                    <a:pt x="39" y="1194"/>
                  </a:cubicBezTo>
                  <a:cubicBezTo>
                    <a:pt x="19" y="1087"/>
                    <a:pt x="0" y="911"/>
                    <a:pt x="0" y="726"/>
                  </a:cubicBezTo>
                  <a:cubicBezTo>
                    <a:pt x="0" y="670"/>
                    <a:pt x="2" y="613"/>
                    <a:pt x="6" y="558"/>
                  </a:cubicBezTo>
                  <a:lnTo>
                    <a:pt x="276" y="827"/>
                  </a:lnTo>
                  <a:cubicBezTo>
                    <a:pt x="275" y="1042"/>
                    <a:pt x="382" y="1288"/>
                    <a:pt x="495" y="1488"/>
                  </a:cubicBezTo>
                  <a:close/>
                  <a:moveTo>
                    <a:pt x="285" y="723"/>
                  </a:moveTo>
                  <a:lnTo>
                    <a:pt x="285" y="723"/>
                  </a:lnTo>
                  <a:lnTo>
                    <a:pt x="26" y="382"/>
                  </a:lnTo>
                  <a:cubicBezTo>
                    <a:pt x="55" y="214"/>
                    <a:pt x="109" y="71"/>
                    <a:pt x="205" y="0"/>
                  </a:cubicBezTo>
                  <a:lnTo>
                    <a:pt x="364" y="279"/>
                  </a:lnTo>
                  <a:cubicBezTo>
                    <a:pt x="382" y="335"/>
                    <a:pt x="401" y="394"/>
                    <a:pt x="421" y="453"/>
                  </a:cubicBezTo>
                  <a:cubicBezTo>
                    <a:pt x="367" y="513"/>
                    <a:pt x="321" y="589"/>
                    <a:pt x="294" y="684"/>
                  </a:cubicBezTo>
                  <a:cubicBezTo>
                    <a:pt x="291" y="697"/>
                    <a:pt x="288" y="710"/>
                    <a:pt x="285" y="723"/>
                  </a:cubicBezTo>
                </a:path>
              </a:pathLst>
            </a:custGeom>
            <a:solidFill>
              <a:srgbClr val="7B9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47">
              <a:extLst>
                <a:ext uri="{FF2B5EF4-FFF2-40B4-BE49-F238E27FC236}">
                  <a16:creationId xmlns:a16="http://schemas.microsoft.com/office/drawing/2014/main" id="{A0792540-9FB7-4B66-AFBC-4EB5B9BB117C}"/>
                </a:ext>
              </a:extLst>
            </p:cNvPr>
            <p:cNvSpPr>
              <a:spLocks/>
            </p:cNvSpPr>
            <p:nvPr/>
          </p:nvSpPr>
          <p:spPr bwMode="auto">
            <a:xfrm>
              <a:off x="9991725" y="2165351"/>
              <a:ext cx="128588" cy="261938"/>
            </a:xfrm>
            <a:custGeom>
              <a:avLst/>
              <a:gdLst>
                <a:gd name="T0" fmla="*/ 484 w 702"/>
                <a:gd name="T1" fmla="*/ 1430 h 1430"/>
                <a:gd name="T2" fmla="*/ 235 w 702"/>
                <a:gd name="T3" fmla="*/ 1063 h 1430"/>
                <a:gd name="T4" fmla="*/ 306 w 702"/>
                <a:gd name="T5" fmla="*/ 1082 h 1430"/>
                <a:gd name="T6" fmla="*/ 220 w 702"/>
                <a:gd name="T7" fmla="*/ 1035 h 1430"/>
                <a:gd name="T8" fmla="*/ 220 w 702"/>
                <a:gd name="T9" fmla="*/ 1035 h 1430"/>
                <a:gd name="T10" fmla="*/ 1 w 702"/>
                <a:gd name="T11" fmla="*/ 374 h 1430"/>
                <a:gd name="T12" fmla="*/ 368 w 702"/>
                <a:gd name="T13" fmla="*/ 741 h 1430"/>
                <a:gd name="T14" fmla="*/ 10 w 702"/>
                <a:gd name="T15" fmla="*/ 270 h 1430"/>
                <a:gd name="T16" fmla="*/ 10 w 702"/>
                <a:gd name="T17" fmla="*/ 270 h 1430"/>
                <a:gd name="T18" fmla="*/ 20 w 702"/>
                <a:gd name="T19" fmla="*/ 231 h 1430"/>
                <a:gd name="T20" fmla="*/ 146 w 702"/>
                <a:gd name="T21" fmla="*/ 0 h 1430"/>
                <a:gd name="T22" fmla="*/ 146 w 702"/>
                <a:gd name="T23" fmla="*/ 0 h 1430"/>
                <a:gd name="T24" fmla="*/ 592 w 702"/>
                <a:gd name="T25" fmla="*/ 1113 h 1430"/>
                <a:gd name="T26" fmla="*/ 702 w 702"/>
                <a:gd name="T27" fmla="*/ 1254 h 1430"/>
                <a:gd name="T28" fmla="*/ 484 w 702"/>
                <a:gd name="T29" fmla="*/ 1430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2" h="1430">
                  <a:moveTo>
                    <a:pt x="484" y="1430"/>
                  </a:moveTo>
                  <a:cubicBezTo>
                    <a:pt x="484" y="1430"/>
                    <a:pt x="358" y="1275"/>
                    <a:pt x="235" y="1063"/>
                  </a:cubicBezTo>
                  <a:lnTo>
                    <a:pt x="306" y="1082"/>
                  </a:lnTo>
                  <a:lnTo>
                    <a:pt x="220" y="1035"/>
                  </a:lnTo>
                  <a:lnTo>
                    <a:pt x="220" y="1035"/>
                  </a:lnTo>
                  <a:cubicBezTo>
                    <a:pt x="107" y="835"/>
                    <a:pt x="0" y="589"/>
                    <a:pt x="1" y="374"/>
                  </a:cubicBezTo>
                  <a:lnTo>
                    <a:pt x="368" y="741"/>
                  </a:lnTo>
                  <a:lnTo>
                    <a:pt x="10" y="270"/>
                  </a:lnTo>
                  <a:lnTo>
                    <a:pt x="10" y="270"/>
                  </a:lnTo>
                  <a:cubicBezTo>
                    <a:pt x="13" y="257"/>
                    <a:pt x="16" y="244"/>
                    <a:pt x="20" y="231"/>
                  </a:cubicBezTo>
                  <a:cubicBezTo>
                    <a:pt x="47" y="136"/>
                    <a:pt x="92" y="60"/>
                    <a:pt x="146" y="0"/>
                  </a:cubicBezTo>
                  <a:lnTo>
                    <a:pt x="146" y="0"/>
                  </a:lnTo>
                  <a:cubicBezTo>
                    <a:pt x="286" y="420"/>
                    <a:pt x="460" y="897"/>
                    <a:pt x="592" y="1113"/>
                  </a:cubicBezTo>
                  <a:cubicBezTo>
                    <a:pt x="622" y="1163"/>
                    <a:pt x="660" y="1210"/>
                    <a:pt x="702" y="1254"/>
                  </a:cubicBezTo>
                  <a:cubicBezTo>
                    <a:pt x="581" y="1365"/>
                    <a:pt x="484" y="1430"/>
                    <a:pt x="484" y="1430"/>
                  </a:cubicBezTo>
                  <a:close/>
                </a:path>
              </a:pathLst>
            </a:custGeom>
            <a:solidFill>
              <a:srgbClr val="447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48">
              <a:extLst>
                <a:ext uri="{FF2B5EF4-FFF2-40B4-BE49-F238E27FC236}">
                  <a16:creationId xmlns:a16="http://schemas.microsoft.com/office/drawing/2014/main" id="{2C76CE4C-9A47-43D2-A64E-47E83E40A37B}"/>
                </a:ext>
              </a:extLst>
            </p:cNvPr>
            <p:cNvSpPr>
              <a:spLocks noEditPoints="1"/>
            </p:cNvSpPr>
            <p:nvPr/>
          </p:nvSpPr>
          <p:spPr bwMode="auto">
            <a:xfrm>
              <a:off x="10047288" y="2081213"/>
              <a:ext cx="188913" cy="106363"/>
            </a:xfrm>
            <a:custGeom>
              <a:avLst/>
              <a:gdLst>
                <a:gd name="T0" fmla="*/ 792 w 1034"/>
                <a:gd name="T1" fmla="*/ 582 h 582"/>
                <a:gd name="T2" fmla="*/ 528 w 1034"/>
                <a:gd name="T3" fmla="*/ 312 h 582"/>
                <a:gd name="T4" fmla="*/ 838 w 1034"/>
                <a:gd name="T5" fmla="*/ 170 h 582"/>
                <a:gd name="T6" fmla="*/ 889 w 1034"/>
                <a:gd name="T7" fmla="*/ 186 h 582"/>
                <a:gd name="T8" fmla="*/ 1034 w 1034"/>
                <a:gd name="T9" fmla="*/ 343 h 582"/>
                <a:gd name="T10" fmla="*/ 792 w 1034"/>
                <a:gd name="T11" fmla="*/ 582 h 582"/>
                <a:gd name="T12" fmla="*/ 174 w 1034"/>
                <a:gd name="T13" fmla="*/ 271 h 582"/>
                <a:gd name="T14" fmla="*/ 0 w 1034"/>
                <a:gd name="T15" fmla="*/ 0 h 582"/>
                <a:gd name="T16" fmla="*/ 315 w 1034"/>
                <a:gd name="T17" fmla="*/ 240 h 582"/>
                <a:gd name="T18" fmla="*/ 174 w 1034"/>
                <a:gd name="T19" fmla="*/ 271 h 582"/>
                <a:gd name="T20" fmla="*/ 174 w 1034"/>
                <a:gd name="T21" fmla="*/ 27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4" h="582">
                  <a:moveTo>
                    <a:pt x="792" y="582"/>
                  </a:moveTo>
                  <a:cubicBezTo>
                    <a:pt x="716" y="463"/>
                    <a:pt x="610" y="371"/>
                    <a:pt x="528" y="312"/>
                  </a:cubicBezTo>
                  <a:cubicBezTo>
                    <a:pt x="626" y="246"/>
                    <a:pt x="758" y="170"/>
                    <a:pt x="838" y="170"/>
                  </a:cubicBezTo>
                  <a:cubicBezTo>
                    <a:pt x="859" y="170"/>
                    <a:pt x="876" y="175"/>
                    <a:pt x="889" y="186"/>
                  </a:cubicBezTo>
                  <a:cubicBezTo>
                    <a:pt x="946" y="235"/>
                    <a:pt x="994" y="288"/>
                    <a:pt x="1034" y="343"/>
                  </a:cubicBezTo>
                  <a:lnTo>
                    <a:pt x="792" y="582"/>
                  </a:lnTo>
                  <a:close/>
                  <a:moveTo>
                    <a:pt x="174" y="271"/>
                  </a:moveTo>
                  <a:cubicBezTo>
                    <a:pt x="110" y="184"/>
                    <a:pt x="52" y="94"/>
                    <a:pt x="0" y="0"/>
                  </a:cubicBezTo>
                  <a:cubicBezTo>
                    <a:pt x="159" y="51"/>
                    <a:pt x="257" y="152"/>
                    <a:pt x="315" y="240"/>
                  </a:cubicBezTo>
                  <a:cubicBezTo>
                    <a:pt x="277" y="246"/>
                    <a:pt x="227" y="255"/>
                    <a:pt x="174" y="271"/>
                  </a:cubicBezTo>
                  <a:lnTo>
                    <a:pt x="174" y="271"/>
                  </a:lnTo>
                </a:path>
              </a:pathLst>
            </a:custGeom>
            <a:solidFill>
              <a:srgbClr val="B1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49">
              <a:extLst>
                <a:ext uri="{FF2B5EF4-FFF2-40B4-BE49-F238E27FC236}">
                  <a16:creationId xmlns:a16="http://schemas.microsoft.com/office/drawing/2014/main" id="{27A08D19-5130-4D26-8A3C-EF0278D74117}"/>
                </a:ext>
              </a:extLst>
            </p:cNvPr>
            <p:cNvSpPr>
              <a:spLocks/>
            </p:cNvSpPr>
            <p:nvPr/>
          </p:nvSpPr>
          <p:spPr bwMode="auto">
            <a:xfrm>
              <a:off x="10079038" y="2124076"/>
              <a:ext cx="112713" cy="92075"/>
            </a:xfrm>
            <a:custGeom>
              <a:avLst/>
              <a:gdLst>
                <a:gd name="T0" fmla="*/ 451 w 618"/>
                <a:gd name="T1" fmla="*/ 505 h 505"/>
                <a:gd name="T2" fmla="*/ 0 w 618"/>
                <a:gd name="T3" fmla="*/ 31 h 505"/>
                <a:gd name="T4" fmla="*/ 0 w 618"/>
                <a:gd name="T5" fmla="*/ 31 h 505"/>
                <a:gd name="T6" fmla="*/ 0 w 618"/>
                <a:gd name="T7" fmla="*/ 31 h 505"/>
                <a:gd name="T8" fmla="*/ 141 w 618"/>
                <a:gd name="T9" fmla="*/ 0 h 505"/>
                <a:gd name="T10" fmla="*/ 141 w 618"/>
                <a:gd name="T11" fmla="*/ 0 h 505"/>
                <a:gd name="T12" fmla="*/ 220 w 618"/>
                <a:gd name="T13" fmla="*/ 169 h 505"/>
                <a:gd name="T14" fmla="*/ 354 w 618"/>
                <a:gd name="T15" fmla="*/ 72 h 505"/>
                <a:gd name="T16" fmla="*/ 354 w 618"/>
                <a:gd name="T17" fmla="*/ 72 h 505"/>
                <a:gd name="T18" fmla="*/ 618 w 618"/>
                <a:gd name="T19" fmla="*/ 342 h 505"/>
                <a:gd name="T20" fmla="*/ 618 w 618"/>
                <a:gd name="T21" fmla="*/ 342 h 505"/>
                <a:gd name="T22" fmla="*/ 451 w 618"/>
                <a:gd name="T23"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8" h="505">
                  <a:moveTo>
                    <a:pt x="451" y="505"/>
                  </a:moveTo>
                  <a:cubicBezTo>
                    <a:pt x="280" y="365"/>
                    <a:pt x="128" y="205"/>
                    <a:pt x="0" y="31"/>
                  </a:cubicBezTo>
                  <a:lnTo>
                    <a:pt x="0" y="31"/>
                  </a:lnTo>
                  <a:lnTo>
                    <a:pt x="0" y="31"/>
                  </a:lnTo>
                  <a:cubicBezTo>
                    <a:pt x="53" y="15"/>
                    <a:pt x="103" y="6"/>
                    <a:pt x="141" y="0"/>
                  </a:cubicBezTo>
                  <a:lnTo>
                    <a:pt x="141" y="0"/>
                  </a:lnTo>
                  <a:cubicBezTo>
                    <a:pt x="201" y="90"/>
                    <a:pt x="220" y="169"/>
                    <a:pt x="220" y="169"/>
                  </a:cubicBezTo>
                  <a:cubicBezTo>
                    <a:pt x="220" y="169"/>
                    <a:pt x="278" y="123"/>
                    <a:pt x="354" y="72"/>
                  </a:cubicBezTo>
                  <a:lnTo>
                    <a:pt x="354" y="72"/>
                  </a:lnTo>
                  <a:cubicBezTo>
                    <a:pt x="436" y="131"/>
                    <a:pt x="543" y="223"/>
                    <a:pt x="618" y="342"/>
                  </a:cubicBezTo>
                  <a:lnTo>
                    <a:pt x="618" y="342"/>
                  </a:lnTo>
                  <a:lnTo>
                    <a:pt x="451" y="505"/>
                  </a:lnTo>
                </a:path>
              </a:pathLst>
            </a:custGeom>
            <a:solidFill>
              <a:srgbClr val="81A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50">
              <a:extLst>
                <a:ext uri="{FF2B5EF4-FFF2-40B4-BE49-F238E27FC236}">
                  <a16:creationId xmlns:a16="http://schemas.microsoft.com/office/drawing/2014/main" id="{2F36956E-3386-4C1B-9D5A-289D5C4811ED}"/>
                </a:ext>
              </a:extLst>
            </p:cNvPr>
            <p:cNvSpPr>
              <a:spLocks/>
            </p:cNvSpPr>
            <p:nvPr/>
          </p:nvSpPr>
          <p:spPr bwMode="auto">
            <a:xfrm>
              <a:off x="10199688" y="2174876"/>
              <a:ext cx="68263" cy="80963"/>
            </a:xfrm>
            <a:custGeom>
              <a:avLst/>
              <a:gdLst>
                <a:gd name="T0" fmla="*/ 75 w 368"/>
                <a:gd name="T1" fmla="*/ 441 h 441"/>
                <a:gd name="T2" fmla="*/ 40 w 368"/>
                <a:gd name="T3" fmla="*/ 417 h 441"/>
                <a:gd name="T4" fmla="*/ 40 w 368"/>
                <a:gd name="T5" fmla="*/ 417 h 441"/>
                <a:gd name="T6" fmla="*/ 40 w 368"/>
                <a:gd name="T7" fmla="*/ 417 h 441"/>
                <a:gd name="T8" fmla="*/ 40 w 368"/>
                <a:gd name="T9" fmla="*/ 412 h 441"/>
                <a:gd name="T10" fmla="*/ 0 w 368"/>
                <a:gd name="T11" fmla="*/ 163 h 441"/>
                <a:gd name="T12" fmla="*/ 292 w 368"/>
                <a:gd name="T13" fmla="*/ 0 h 441"/>
                <a:gd name="T14" fmla="*/ 368 w 368"/>
                <a:gd name="T15" fmla="*/ 263 h 441"/>
                <a:gd name="T16" fmla="*/ 75 w 368"/>
                <a:gd name="T17"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441">
                  <a:moveTo>
                    <a:pt x="75" y="441"/>
                  </a:moveTo>
                  <a:cubicBezTo>
                    <a:pt x="63" y="433"/>
                    <a:pt x="51" y="425"/>
                    <a:pt x="40" y="417"/>
                  </a:cubicBezTo>
                  <a:lnTo>
                    <a:pt x="40" y="417"/>
                  </a:lnTo>
                  <a:lnTo>
                    <a:pt x="40" y="417"/>
                  </a:lnTo>
                  <a:cubicBezTo>
                    <a:pt x="40" y="416"/>
                    <a:pt x="40" y="413"/>
                    <a:pt x="40" y="412"/>
                  </a:cubicBezTo>
                  <a:cubicBezTo>
                    <a:pt x="48" y="321"/>
                    <a:pt x="32" y="238"/>
                    <a:pt x="0" y="163"/>
                  </a:cubicBezTo>
                  <a:lnTo>
                    <a:pt x="292" y="0"/>
                  </a:lnTo>
                  <a:cubicBezTo>
                    <a:pt x="329" y="85"/>
                    <a:pt x="354" y="174"/>
                    <a:pt x="368" y="263"/>
                  </a:cubicBezTo>
                  <a:lnTo>
                    <a:pt x="75" y="441"/>
                  </a:lnTo>
                </a:path>
              </a:pathLst>
            </a:custGeom>
            <a:solidFill>
              <a:srgbClr val="B1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51">
              <a:extLst>
                <a:ext uri="{FF2B5EF4-FFF2-40B4-BE49-F238E27FC236}">
                  <a16:creationId xmlns:a16="http://schemas.microsoft.com/office/drawing/2014/main" id="{39A96FD8-6E37-4053-B3A6-30D6EF6F04AA}"/>
                </a:ext>
              </a:extLst>
            </p:cNvPr>
            <p:cNvSpPr>
              <a:spLocks/>
            </p:cNvSpPr>
            <p:nvPr/>
          </p:nvSpPr>
          <p:spPr bwMode="auto">
            <a:xfrm>
              <a:off x="10167938" y="2205038"/>
              <a:ext cx="41275" cy="46038"/>
            </a:xfrm>
            <a:custGeom>
              <a:avLst/>
              <a:gdLst>
                <a:gd name="T0" fmla="*/ 217 w 225"/>
                <a:gd name="T1" fmla="*/ 254 h 254"/>
                <a:gd name="T2" fmla="*/ 0 w 225"/>
                <a:gd name="T3" fmla="*/ 98 h 254"/>
                <a:gd name="T4" fmla="*/ 177 w 225"/>
                <a:gd name="T5" fmla="*/ 0 h 254"/>
                <a:gd name="T6" fmla="*/ 217 w 225"/>
                <a:gd name="T7" fmla="*/ 249 h 254"/>
                <a:gd name="T8" fmla="*/ 217 w 225"/>
                <a:gd name="T9" fmla="*/ 254 h 254"/>
                <a:gd name="T10" fmla="*/ 217 w 225"/>
                <a:gd name="T11" fmla="*/ 254 h 254"/>
              </a:gdLst>
              <a:ahLst/>
              <a:cxnLst>
                <a:cxn ang="0">
                  <a:pos x="T0" y="T1"/>
                </a:cxn>
                <a:cxn ang="0">
                  <a:pos x="T2" y="T3"/>
                </a:cxn>
                <a:cxn ang="0">
                  <a:pos x="T4" y="T5"/>
                </a:cxn>
                <a:cxn ang="0">
                  <a:pos x="T6" y="T7"/>
                </a:cxn>
                <a:cxn ang="0">
                  <a:pos x="T8" y="T9"/>
                </a:cxn>
                <a:cxn ang="0">
                  <a:pos x="T10" y="T11"/>
                </a:cxn>
              </a:cxnLst>
              <a:rect l="0" t="0" r="r" b="b"/>
              <a:pathLst>
                <a:path w="225" h="254">
                  <a:moveTo>
                    <a:pt x="217" y="254"/>
                  </a:moveTo>
                  <a:cubicBezTo>
                    <a:pt x="141" y="206"/>
                    <a:pt x="69" y="154"/>
                    <a:pt x="0" y="98"/>
                  </a:cubicBezTo>
                  <a:lnTo>
                    <a:pt x="177" y="0"/>
                  </a:lnTo>
                  <a:cubicBezTo>
                    <a:pt x="209" y="75"/>
                    <a:pt x="225" y="158"/>
                    <a:pt x="217" y="249"/>
                  </a:cubicBezTo>
                  <a:cubicBezTo>
                    <a:pt x="217" y="250"/>
                    <a:pt x="217" y="253"/>
                    <a:pt x="217" y="254"/>
                  </a:cubicBezTo>
                  <a:lnTo>
                    <a:pt x="217" y="254"/>
                  </a:lnTo>
                  <a:close/>
                </a:path>
              </a:pathLst>
            </a:custGeom>
            <a:solidFill>
              <a:srgbClr val="81A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52">
              <a:extLst>
                <a:ext uri="{FF2B5EF4-FFF2-40B4-BE49-F238E27FC236}">
                  <a16:creationId xmlns:a16="http://schemas.microsoft.com/office/drawing/2014/main" id="{3BB44C0F-9225-4037-BC33-1EC6923805BE}"/>
                </a:ext>
              </a:extLst>
            </p:cNvPr>
            <p:cNvSpPr>
              <a:spLocks/>
            </p:cNvSpPr>
            <p:nvPr/>
          </p:nvSpPr>
          <p:spPr bwMode="auto">
            <a:xfrm>
              <a:off x="10231438" y="2251076"/>
              <a:ext cx="39688" cy="34925"/>
            </a:xfrm>
            <a:custGeom>
              <a:avLst/>
              <a:gdLst>
                <a:gd name="T0" fmla="*/ 208 w 215"/>
                <a:gd name="T1" fmla="*/ 191 h 191"/>
                <a:gd name="T2" fmla="*/ 0 w 215"/>
                <a:gd name="T3" fmla="*/ 82 h 191"/>
                <a:gd name="T4" fmla="*/ 214 w 215"/>
                <a:gd name="T5" fmla="*/ 0 h 191"/>
                <a:gd name="T6" fmla="*/ 215 w 215"/>
                <a:gd name="T7" fmla="*/ 52 h 191"/>
                <a:gd name="T8" fmla="*/ 208 w 215"/>
                <a:gd name="T9" fmla="*/ 191 h 191"/>
                <a:gd name="T10" fmla="*/ 208 w 215"/>
                <a:gd name="T11" fmla="*/ 191 h 191"/>
              </a:gdLst>
              <a:ahLst/>
              <a:cxnLst>
                <a:cxn ang="0">
                  <a:pos x="T0" y="T1"/>
                </a:cxn>
                <a:cxn ang="0">
                  <a:pos x="T2" y="T3"/>
                </a:cxn>
                <a:cxn ang="0">
                  <a:pos x="T4" y="T5"/>
                </a:cxn>
                <a:cxn ang="0">
                  <a:pos x="T6" y="T7"/>
                </a:cxn>
                <a:cxn ang="0">
                  <a:pos x="T8" y="T9"/>
                </a:cxn>
                <a:cxn ang="0">
                  <a:pos x="T10" y="T11"/>
                </a:cxn>
              </a:cxnLst>
              <a:rect l="0" t="0" r="r" b="b"/>
              <a:pathLst>
                <a:path w="215" h="191">
                  <a:moveTo>
                    <a:pt x="208" y="191"/>
                  </a:moveTo>
                  <a:cubicBezTo>
                    <a:pt x="137" y="157"/>
                    <a:pt x="67" y="121"/>
                    <a:pt x="0" y="82"/>
                  </a:cubicBezTo>
                  <a:lnTo>
                    <a:pt x="214" y="0"/>
                  </a:lnTo>
                  <a:cubicBezTo>
                    <a:pt x="214" y="18"/>
                    <a:pt x="215" y="35"/>
                    <a:pt x="215" y="52"/>
                  </a:cubicBezTo>
                  <a:cubicBezTo>
                    <a:pt x="215" y="99"/>
                    <a:pt x="212" y="145"/>
                    <a:pt x="208" y="191"/>
                  </a:cubicBezTo>
                  <a:lnTo>
                    <a:pt x="208" y="191"/>
                  </a:lnTo>
                </a:path>
              </a:pathLst>
            </a:custGeom>
            <a:solidFill>
              <a:srgbClr val="B1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53">
              <a:extLst>
                <a:ext uri="{FF2B5EF4-FFF2-40B4-BE49-F238E27FC236}">
                  <a16:creationId xmlns:a16="http://schemas.microsoft.com/office/drawing/2014/main" id="{4197E497-B8D7-4F55-BA1F-F7DD19769A0B}"/>
                </a:ext>
              </a:extLst>
            </p:cNvPr>
            <p:cNvSpPr>
              <a:spLocks/>
            </p:cNvSpPr>
            <p:nvPr/>
          </p:nvSpPr>
          <p:spPr bwMode="auto">
            <a:xfrm>
              <a:off x="10288588" y="1885951"/>
              <a:ext cx="252413" cy="98425"/>
            </a:xfrm>
            <a:custGeom>
              <a:avLst/>
              <a:gdLst>
                <a:gd name="T0" fmla="*/ 1322 w 1388"/>
                <a:gd name="T1" fmla="*/ 75 h 532"/>
                <a:gd name="T2" fmla="*/ 517 w 1388"/>
                <a:gd name="T3" fmla="*/ 185 h 532"/>
                <a:gd name="T4" fmla="*/ 0 w 1388"/>
                <a:gd name="T5" fmla="*/ 532 h 532"/>
                <a:gd name="T6" fmla="*/ 28 w 1388"/>
                <a:gd name="T7" fmla="*/ 438 h 532"/>
                <a:gd name="T8" fmla="*/ 607 w 1388"/>
                <a:gd name="T9" fmla="*/ 85 h 532"/>
                <a:gd name="T10" fmla="*/ 1345 w 1388"/>
                <a:gd name="T11" fmla="*/ 6 h 532"/>
                <a:gd name="T12" fmla="*/ 1322 w 1388"/>
                <a:gd name="T13" fmla="*/ 75 h 532"/>
              </a:gdLst>
              <a:ahLst/>
              <a:cxnLst>
                <a:cxn ang="0">
                  <a:pos x="T0" y="T1"/>
                </a:cxn>
                <a:cxn ang="0">
                  <a:pos x="T2" y="T3"/>
                </a:cxn>
                <a:cxn ang="0">
                  <a:pos x="T4" y="T5"/>
                </a:cxn>
                <a:cxn ang="0">
                  <a:pos x="T6" y="T7"/>
                </a:cxn>
                <a:cxn ang="0">
                  <a:pos x="T8" y="T9"/>
                </a:cxn>
                <a:cxn ang="0">
                  <a:pos x="T10" y="T11"/>
                </a:cxn>
                <a:cxn ang="0">
                  <a:pos x="T12" y="T13"/>
                </a:cxn>
              </a:cxnLst>
              <a:rect l="0" t="0" r="r" b="b"/>
              <a:pathLst>
                <a:path w="1388" h="532">
                  <a:moveTo>
                    <a:pt x="1322" y="75"/>
                  </a:moveTo>
                  <a:cubicBezTo>
                    <a:pt x="1053" y="69"/>
                    <a:pt x="766" y="66"/>
                    <a:pt x="517" y="185"/>
                  </a:cubicBezTo>
                  <a:cubicBezTo>
                    <a:pt x="327" y="275"/>
                    <a:pt x="162" y="401"/>
                    <a:pt x="0" y="532"/>
                  </a:cubicBezTo>
                  <a:cubicBezTo>
                    <a:pt x="9" y="500"/>
                    <a:pt x="18" y="469"/>
                    <a:pt x="28" y="438"/>
                  </a:cubicBezTo>
                  <a:cubicBezTo>
                    <a:pt x="204" y="299"/>
                    <a:pt x="392" y="154"/>
                    <a:pt x="607" y="85"/>
                  </a:cubicBezTo>
                  <a:cubicBezTo>
                    <a:pt x="849" y="7"/>
                    <a:pt x="1092" y="0"/>
                    <a:pt x="1345" y="6"/>
                  </a:cubicBezTo>
                  <a:cubicBezTo>
                    <a:pt x="1388" y="7"/>
                    <a:pt x="1356" y="76"/>
                    <a:pt x="1322" y="75"/>
                  </a:cubicBezTo>
                  <a:close/>
                </a:path>
              </a:pathLst>
            </a:custGeom>
            <a:solidFill>
              <a:srgbClr val="3E72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54">
              <a:extLst>
                <a:ext uri="{FF2B5EF4-FFF2-40B4-BE49-F238E27FC236}">
                  <a16:creationId xmlns:a16="http://schemas.microsoft.com/office/drawing/2014/main" id="{B6C75255-2794-483F-AAC7-BC5802DE46F5}"/>
                </a:ext>
              </a:extLst>
            </p:cNvPr>
            <p:cNvSpPr>
              <a:spLocks/>
            </p:cNvSpPr>
            <p:nvPr/>
          </p:nvSpPr>
          <p:spPr bwMode="auto">
            <a:xfrm>
              <a:off x="10463213" y="1614488"/>
              <a:ext cx="433388" cy="541338"/>
            </a:xfrm>
            <a:custGeom>
              <a:avLst/>
              <a:gdLst>
                <a:gd name="T0" fmla="*/ 1841 w 2374"/>
                <a:gd name="T1" fmla="*/ 1521 h 2958"/>
                <a:gd name="T2" fmla="*/ 1474 w 2374"/>
                <a:gd name="T3" fmla="*/ 1542 h 2958"/>
                <a:gd name="T4" fmla="*/ 1788 w 2374"/>
                <a:gd name="T5" fmla="*/ 1606 h 2958"/>
                <a:gd name="T6" fmla="*/ 1853 w 2374"/>
                <a:gd name="T7" fmla="*/ 1619 h 2958"/>
                <a:gd name="T8" fmla="*/ 2161 w 2374"/>
                <a:gd name="T9" fmla="*/ 1681 h 2958"/>
                <a:gd name="T10" fmla="*/ 1888 w 2374"/>
                <a:gd name="T11" fmla="*/ 2107 h 2958"/>
                <a:gd name="T12" fmla="*/ 1538 w 2374"/>
                <a:gd name="T13" fmla="*/ 1988 h 2958"/>
                <a:gd name="T14" fmla="*/ 1456 w 2374"/>
                <a:gd name="T15" fmla="*/ 1961 h 2958"/>
                <a:gd name="T16" fmla="*/ 1320 w 2374"/>
                <a:gd name="T17" fmla="*/ 1915 h 2958"/>
                <a:gd name="T18" fmla="*/ 1438 w 2374"/>
                <a:gd name="T19" fmla="*/ 1974 h 2958"/>
                <a:gd name="T20" fmla="*/ 1512 w 2374"/>
                <a:gd name="T21" fmla="*/ 2011 h 2958"/>
                <a:gd name="T22" fmla="*/ 1836 w 2374"/>
                <a:gd name="T23" fmla="*/ 2174 h 2958"/>
                <a:gd name="T24" fmla="*/ 1515 w 2374"/>
                <a:gd name="T25" fmla="*/ 2502 h 2958"/>
                <a:gd name="T26" fmla="*/ 1184 w 2374"/>
                <a:gd name="T27" fmla="*/ 2699 h 2958"/>
                <a:gd name="T28" fmla="*/ 902 w 2374"/>
                <a:gd name="T29" fmla="*/ 2410 h 2958"/>
                <a:gd name="T30" fmla="*/ 1075 w 2374"/>
                <a:gd name="T31" fmla="*/ 2748 h 2958"/>
                <a:gd name="T32" fmla="*/ 256 w 2374"/>
                <a:gd name="T33" fmla="*/ 2958 h 2958"/>
                <a:gd name="T34" fmla="*/ 55 w 2374"/>
                <a:gd name="T35" fmla="*/ 2284 h 2958"/>
                <a:gd name="T36" fmla="*/ 282 w 2374"/>
                <a:gd name="T37" fmla="*/ 2240 h 2958"/>
                <a:gd name="T38" fmla="*/ 46 w 2374"/>
                <a:gd name="T39" fmla="*/ 2240 h 2958"/>
                <a:gd name="T40" fmla="*/ 2 w 2374"/>
                <a:gd name="T41" fmla="*/ 1781 h 2958"/>
                <a:gd name="T42" fmla="*/ 3 w 2374"/>
                <a:gd name="T43" fmla="*/ 1605 h 2958"/>
                <a:gd name="T44" fmla="*/ 387 w 2374"/>
                <a:gd name="T45" fmla="*/ 1605 h 2958"/>
                <a:gd name="T46" fmla="*/ 304 w 2374"/>
                <a:gd name="T47" fmla="*/ 1591 h 2958"/>
                <a:gd name="T48" fmla="*/ 7 w 2374"/>
                <a:gd name="T49" fmla="*/ 1539 h 2958"/>
                <a:gd name="T50" fmla="*/ 15 w 2374"/>
                <a:gd name="T51" fmla="*/ 1436 h 2958"/>
                <a:gd name="T52" fmla="*/ 161 w 2374"/>
                <a:gd name="T53" fmla="*/ 877 h 2958"/>
                <a:gd name="T54" fmla="*/ 421 w 2374"/>
                <a:gd name="T55" fmla="*/ 1055 h 2958"/>
                <a:gd name="T56" fmla="*/ 562 w 2374"/>
                <a:gd name="T57" fmla="*/ 1152 h 2958"/>
                <a:gd name="T58" fmla="*/ 460 w 2374"/>
                <a:gd name="T59" fmla="*/ 964 h 2958"/>
                <a:gd name="T60" fmla="*/ 272 w 2374"/>
                <a:gd name="T61" fmla="*/ 619 h 2958"/>
                <a:gd name="T62" fmla="*/ 721 w 2374"/>
                <a:gd name="T63" fmla="*/ 59 h 2958"/>
                <a:gd name="T64" fmla="*/ 833 w 2374"/>
                <a:gd name="T65" fmla="*/ 525 h 2958"/>
                <a:gd name="T66" fmla="*/ 902 w 2374"/>
                <a:gd name="T67" fmla="*/ 816 h 2958"/>
                <a:gd name="T68" fmla="*/ 902 w 2374"/>
                <a:gd name="T69" fmla="*/ 2 h 2958"/>
                <a:gd name="T70" fmla="*/ 1008 w 2374"/>
                <a:gd name="T71" fmla="*/ 12 h 2958"/>
                <a:gd name="T72" fmla="*/ 1385 w 2374"/>
                <a:gd name="T73" fmla="*/ 557 h 2958"/>
                <a:gd name="T74" fmla="*/ 1417 w 2374"/>
                <a:gd name="T75" fmla="*/ 745 h 2958"/>
                <a:gd name="T76" fmla="*/ 1608 w 2374"/>
                <a:gd name="T77" fmla="*/ 664 h 2958"/>
                <a:gd name="T78" fmla="*/ 2087 w 2374"/>
                <a:gd name="T79" fmla="*/ 716 h 2958"/>
                <a:gd name="T80" fmla="*/ 2305 w 2374"/>
                <a:gd name="T81" fmla="*/ 921 h 2958"/>
                <a:gd name="T82" fmla="*/ 2042 w 2374"/>
                <a:gd name="T83" fmla="*/ 1002 h 2958"/>
                <a:gd name="T84" fmla="*/ 1985 w 2374"/>
                <a:gd name="T85" fmla="*/ 1019 h 2958"/>
                <a:gd name="T86" fmla="*/ 1552 w 2374"/>
                <a:gd name="T87" fmla="*/ 1152 h 2958"/>
                <a:gd name="T88" fmla="*/ 2006 w 2374"/>
                <a:gd name="T89" fmla="*/ 1089 h 2958"/>
                <a:gd name="T90" fmla="*/ 2021 w 2374"/>
                <a:gd name="T91" fmla="*/ 1087 h 2958"/>
                <a:gd name="T92" fmla="*/ 2357 w 2374"/>
                <a:gd name="T93" fmla="*/ 1040 h 2958"/>
                <a:gd name="T94" fmla="*/ 2252 w 2374"/>
                <a:gd name="T95" fmla="*/ 1497 h 2958"/>
                <a:gd name="T96" fmla="*/ 1911 w 2374"/>
                <a:gd name="T97" fmla="*/ 1517 h 2958"/>
                <a:gd name="T98" fmla="*/ 1841 w 2374"/>
                <a:gd name="T99" fmla="*/ 1521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4" h="2958">
                  <a:moveTo>
                    <a:pt x="1841" y="1521"/>
                  </a:moveTo>
                  <a:lnTo>
                    <a:pt x="1474" y="1542"/>
                  </a:lnTo>
                  <a:lnTo>
                    <a:pt x="1788" y="1606"/>
                  </a:lnTo>
                  <a:lnTo>
                    <a:pt x="1853" y="1619"/>
                  </a:lnTo>
                  <a:lnTo>
                    <a:pt x="2161" y="1681"/>
                  </a:lnTo>
                  <a:cubicBezTo>
                    <a:pt x="2082" y="1828"/>
                    <a:pt x="1987" y="1975"/>
                    <a:pt x="1888" y="2107"/>
                  </a:cubicBezTo>
                  <a:lnTo>
                    <a:pt x="1538" y="1988"/>
                  </a:lnTo>
                  <a:lnTo>
                    <a:pt x="1456" y="1961"/>
                  </a:lnTo>
                  <a:lnTo>
                    <a:pt x="1320" y="1915"/>
                  </a:lnTo>
                  <a:lnTo>
                    <a:pt x="1438" y="1974"/>
                  </a:lnTo>
                  <a:lnTo>
                    <a:pt x="1512" y="2011"/>
                  </a:lnTo>
                  <a:lnTo>
                    <a:pt x="1836" y="2174"/>
                  </a:lnTo>
                  <a:cubicBezTo>
                    <a:pt x="1724" y="2316"/>
                    <a:pt x="1611" y="2434"/>
                    <a:pt x="1515" y="2502"/>
                  </a:cubicBezTo>
                  <a:cubicBezTo>
                    <a:pt x="1407" y="2580"/>
                    <a:pt x="1295" y="2645"/>
                    <a:pt x="1184" y="2699"/>
                  </a:cubicBezTo>
                  <a:lnTo>
                    <a:pt x="902" y="2410"/>
                  </a:lnTo>
                  <a:lnTo>
                    <a:pt x="1075" y="2748"/>
                  </a:lnTo>
                  <a:cubicBezTo>
                    <a:pt x="641" y="2933"/>
                    <a:pt x="256" y="2958"/>
                    <a:pt x="256" y="2958"/>
                  </a:cubicBezTo>
                  <a:cubicBezTo>
                    <a:pt x="211" y="2872"/>
                    <a:pt x="115" y="2617"/>
                    <a:pt x="55" y="2284"/>
                  </a:cubicBezTo>
                  <a:lnTo>
                    <a:pt x="282" y="2240"/>
                  </a:lnTo>
                  <a:lnTo>
                    <a:pt x="46" y="2240"/>
                  </a:lnTo>
                  <a:cubicBezTo>
                    <a:pt x="23" y="2098"/>
                    <a:pt x="5" y="1942"/>
                    <a:pt x="2" y="1781"/>
                  </a:cubicBezTo>
                  <a:cubicBezTo>
                    <a:pt x="0" y="1723"/>
                    <a:pt x="1" y="1664"/>
                    <a:pt x="3" y="1605"/>
                  </a:cubicBezTo>
                  <a:lnTo>
                    <a:pt x="387" y="1605"/>
                  </a:lnTo>
                  <a:lnTo>
                    <a:pt x="304" y="1591"/>
                  </a:lnTo>
                  <a:lnTo>
                    <a:pt x="7" y="1539"/>
                  </a:lnTo>
                  <a:cubicBezTo>
                    <a:pt x="8" y="1505"/>
                    <a:pt x="11" y="1471"/>
                    <a:pt x="15" y="1436"/>
                  </a:cubicBezTo>
                  <a:cubicBezTo>
                    <a:pt x="31" y="1288"/>
                    <a:pt x="82" y="1084"/>
                    <a:pt x="161" y="877"/>
                  </a:cubicBezTo>
                  <a:lnTo>
                    <a:pt x="421" y="1055"/>
                  </a:lnTo>
                  <a:lnTo>
                    <a:pt x="562" y="1152"/>
                  </a:lnTo>
                  <a:lnTo>
                    <a:pt x="460" y="964"/>
                  </a:lnTo>
                  <a:lnTo>
                    <a:pt x="272" y="619"/>
                  </a:lnTo>
                  <a:cubicBezTo>
                    <a:pt x="393" y="376"/>
                    <a:pt x="547" y="159"/>
                    <a:pt x="721" y="59"/>
                  </a:cubicBezTo>
                  <a:lnTo>
                    <a:pt x="833" y="525"/>
                  </a:lnTo>
                  <a:lnTo>
                    <a:pt x="902" y="816"/>
                  </a:lnTo>
                  <a:lnTo>
                    <a:pt x="902" y="2"/>
                  </a:lnTo>
                  <a:cubicBezTo>
                    <a:pt x="937" y="0"/>
                    <a:pt x="973" y="3"/>
                    <a:pt x="1008" y="12"/>
                  </a:cubicBezTo>
                  <a:cubicBezTo>
                    <a:pt x="1236" y="69"/>
                    <a:pt x="1340" y="359"/>
                    <a:pt x="1385" y="557"/>
                  </a:cubicBezTo>
                  <a:cubicBezTo>
                    <a:pt x="1409" y="665"/>
                    <a:pt x="1417" y="745"/>
                    <a:pt x="1417" y="745"/>
                  </a:cubicBezTo>
                  <a:cubicBezTo>
                    <a:pt x="1417" y="745"/>
                    <a:pt x="1493" y="696"/>
                    <a:pt x="1608" y="664"/>
                  </a:cubicBezTo>
                  <a:cubicBezTo>
                    <a:pt x="1736" y="628"/>
                    <a:pt x="1913" y="614"/>
                    <a:pt x="2087" y="716"/>
                  </a:cubicBezTo>
                  <a:cubicBezTo>
                    <a:pt x="2162" y="760"/>
                    <a:pt x="2236" y="826"/>
                    <a:pt x="2305" y="921"/>
                  </a:cubicBezTo>
                  <a:lnTo>
                    <a:pt x="2042" y="1002"/>
                  </a:lnTo>
                  <a:lnTo>
                    <a:pt x="1985" y="1019"/>
                  </a:lnTo>
                  <a:lnTo>
                    <a:pt x="1552" y="1152"/>
                  </a:lnTo>
                  <a:lnTo>
                    <a:pt x="2006" y="1089"/>
                  </a:lnTo>
                  <a:lnTo>
                    <a:pt x="2021" y="1087"/>
                  </a:lnTo>
                  <a:lnTo>
                    <a:pt x="2357" y="1040"/>
                  </a:lnTo>
                  <a:cubicBezTo>
                    <a:pt x="2374" y="1155"/>
                    <a:pt x="2330" y="1319"/>
                    <a:pt x="2252" y="1497"/>
                  </a:cubicBezTo>
                  <a:lnTo>
                    <a:pt x="1911" y="1517"/>
                  </a:lnTo>
                  <a:lnTo>
                    <a:pt x="1841" y="1521"/>
                  </a:lnTo>
                </a:path>
              </a:pathLst>
            </a:custGeom>
            <a:solidFill>
              <a:srgbClr val="97B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55">
              <a:extLst>
                <a:ext uri="{FF2B5EF4-FFF2-40B4-BE49-F238E27FC236}">
                  <a16:creationId xmlns:a16="http://schemas.microsoft.com/office/drawing/2014/main" id="{CB315B7F-526F-4094-A319-4CDA204EF403}"/>
                </a:ext>
              </a:extLst>
            </p:cNvPr>
            <p:cNvSpPr>
              <a:spLocks/>
            </p:cNvSpPr>
            <p:nvPr/>
          </p:nvSpPr>
          <p:spPr bwMode="auto">
            <a:xfrm>
              <a:off x="10517188" y="1695451"/>
              <a:ext cx="314325" cy="379413"/>
            </a:xfrm>
            <a:custGeom>
              <a:avLst/>
              <a:gdLst>
                <a:gd name="T0" fmla="*/ 1682 w 1726"/>
                <a:gd name="T1" fmla="*/ 935 h 2080"/>
                <a:gd name="T2" fmla="*/ 1617 w 1726"/>
                <a:gd name="T3" fmla="*/ 1079 h 2080"/>
                <a:gd name="T4" fmla="*/ 1547 w 1726"/>
                <a:gd name="T5" fmla="*/ 1083 h 2080"/>
                <a:gd name="T6" fmla="*/ 1180 w 1726"/>
                <a:gd name="T7" fmla="*/ 1104 h 2080"/>
                <a:gd name="T8" fmla="*/ 1494 w 1726"/>
                <a:gd name="T9" fmla="*/ 1168 h 2080"/>
                <a:gd name="T10" fmla="*/ 1560 w 1726"/>
                <a:gd name="T11" fmla="*/ 1181 h 2080"/>
                <a:gd name="T12" fmla="*/ 1244 w 1726"/>
                <a:gd name="T13" fmla="*/ 1550 h 2080"/>
                <a:gd name="T14" fmla="*/ 1162 w 1726"/>
                <a:gd name="T15" fmla="*/ 1523 h 2080"/>
                <a:gd name="T16" fmla="*/ 1026 w 1726"/>
                <a:gd name="T17" fmla="*/ 1477 h 2080"/>
                <a:gd name="T18" fmla="*/ 1144 w 1726"/>
                <a:gd name="T19" fmla="*/ 1536 h 2080"/>
                <a:gd name="T20" fmla="*/ 1218 w 1726"/>
                <a:gd name="T21" fmla="*/ 1573 h 2080"/>
                <a:gd name="T22" fmla="*/ 123 w 1726"/>
                <a:gd name="T23" fmla="*/ 2080 h 2080"/>
                <a:gd name="T24" fmla="*/ 22 w 1726"/>
                <a:gd name="T25" fmla="*/ 1600 h 2080"/>
                <a:gd name="T26" fmla="*/ 9 w 1726"/>
                <a:gd name="T27" fmla="*/ 1167 h 2080"/>
                <a:gd name="T28" fmla="*/ 93 w 1726"/>
                <a:gd name="T29" fmla="*/ 1167 h 2080"/>
                <a:gd name="T30" fmla="*/ 11 w 1726"/>
                <a:gd name="T31" fmla="*/ 1153 h 2080"/>
                <a:gd name="T32" fmla="*/ 127 w 1726"/>
                <a:gd name="T33" fmla="*/ 617 h 2080"/>
                <a:gd name="T34" fmla="*/ 268 w 1726"/>
                <a:gd name="T35" fmla="*/ 714 h 2080"/>
                <a:gd name="T36" fmla="*/ 166 w 1726"/>
                <a:gd name="T37" fmla="*/ 526 h 2080"/>
                <a:gd name="T38" fmla="*/ 278 w 1726"/>
                <a:gd name="T39" fmla="*/ 326 h 2080"/>
                <a:gd name="T40" fmla="*/ 539 w 1726"/>
                <a:gd name="T41" fmla="*/ 87 h 2080"/>
                <a:gd name="T42" fmla="*/ 608 w 1726"/>
                <a:gd name="T43" fmla="*/ 378 h 2080"/>
                <a:gd name="T44" fmla="*/ 608 w 1726"/>
                <a:gd name="T45" fmla="*/ 60 h 2080"/>
                <a:gd name="T46" fmla="*/ 1091 w 1726"/>
                <a:gd name="T47" fmla="*/ 119 h 2080"/>
                <a:gd name="T48" fmla="*/ 1122 w 1726"/>
                <a:gd name="T49" fmla="*/ 307 h 2080"/>
                <a:gd name="T50" fmla="*/ 1314 w 1726"/>
                <a:gd name="T51" fmla="*/ 226 h 2080"/>
                <a:gd name="T52" fmla="*/ 1691 w 1726"/>
                <a:gd name="T53" fmla="*/ 581 h 2080"/>
                <a:gd name="T54" fmla="*/ 1258 w 1726"/>
                <a:gd name="T55" fmla="*/ 714 h 2080"/>
                <a:gd name="T56" fmla="*/ 1712 w 1726"/>
                <a:gd name="T57" fmla="*/ 651 h 2080"/>
                <a:gd name="T58" fmla="*/ 1717 w 1726"/>
                <a:gd name="T59" fmla="*/ 684 h 2080"/>
                <a:gd name="T60" fmla="*/ 1682 w 1726"/>
                <a:gd name="T61" fmla="*/ 935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6" h="2080">
                  <a:moveTo>
                    <a:pt x="1682" y="935"/>
                  </a:moveTo>
                  <a:cubicBezTo>
                    <a:pt x="1662" y="985"/>
                    <a:pt x="1641" y="1033"/>
                    <a:pt x="1617" y="1079"/>
                  </a:cubicBezTo>
                  <a:lnTo>
                    <a:pt x="1547" y="1083"/>
                  </a:lnTo>
                  <a:lnTo>
                    <a:pt x="1180" y="1104"/>
                  </a:lnTo>
                  <a:lnTo>
                    <a:pt x="1494" y="1168"/>
                  </a:lnTo>
                  <a:lnTo>
                    <a:pt x="1560" y="1181"/>
                  </a:lnTo>
                  <a:cubicBezTo>
                    <a:pt x="1470" y="1325"/>
                    <a:pt x="1362" y="1447"/>
                    <a:pt x="1244" y="1550"/>
                  </a:cubicBezTo>
                  <a:lnTo>
                    <a:pt x="1162" y="1523"/>
                  </a:lnTo>
                  <a:lnTo>
                    <a:pt x="1026" y="1477"/>
                  </a:lnTo>
                  <a:lnTo>
                    <a:pt x="1144" y="1536"/>
                  </a:lnTo>
                  <a:lnTo>
                    <a:pt x="1218" y="1573"/>
                  </a:lnTo>
                  <a:cubicBezTo>
                    <a:pt x="736" y="1980"/>
                    <a:pt x="123" y="2080"/>
                    <a:pt x="123" y="2080"/>
                  </a:cubicBezTo>
                  <a:cubicBezTo>
                    <a:pt x="123" y="2080"/>
                    <a:pt x="55" y="1884"/>
                    <a:pt x="22" y="1600"/>
                  </a:cubicBezTo>
                  <a:cubicBezTo>
                    <a:pt x="7" y="1470"/>
                    <a:pt x="0" y="1323"/>
                    <a:pt x="9" y="1167"/>
                  </a:cubicBezTo>
                  <a:lnTo>
                    <a:pt x="93" y="1167"/>
                  </a:lnTo>
                  <a:lnTo>
                    <a:pt x="11" y="1153"/>
                  </a:lnTo>
                  <a:cubicBezTo>
                    <a:pt x="23" y="979"/>
                    <a:pt x="57" y="796"/>
                    <a:pt x="127" y="617"/>
                  </a:cubicBezTo>
                  <a:lnTo>
                    <a:pt x="268" y="714"/>
                  </a:lnTo>
                  <a:lnTo>
                    <a:pt x="166" y="526"/>
                  </a:lnTo>
                  <a:cubicBezTo>
                    <a:pt x="197" y="458"/>
                    <a:pt x="235" y="391"/>
                    <a:pt x="278" y="326"/>
                  </a:cubicBezTo>
                  <a:cubicBezTo>
                    <a:pt x="359" y="205"/>
                    <a:pt x="449" y="131"/>
                    <a:pt x="539" y="87"/>
                  </a:cubicBezTo>
                  <a:lnTo>
                    <a:pt x="608" y="378"/>
                  </a:lnTo>
                  <a:lnTo>
                    <a:pt x="608" y="60"/>
                  </a:lnTo>
                  <a:cubicBezTo>
                    <a:pt x="800" y="0"/>
                    <a:pt x="985" y="66"/>
                    <a:pt x="1091" y="119"/>
                  </a:cubicBezTo>
                  <a:cubicBezTo>
                    <a:pt x="1116" y="227"/>
                    <a:pt x="1122" y="307"/>
                    <a:pt x="1122" y="307"/>
                  </a:cubicBezTo>
                  <a:cubicBezTo>
                    <a:pt x="1122" y="307"/>
                    <a:pt x="1199" y="258"/>
                    <a:pt x="1314" y="226"/>
                  </a:cubicBezTo>
                  <a:cubicBezTo>
                    <a:pt x="1440" y="286"/>
                    <a:pt x="1620" y="401"/>
                    <a:pt x="1691" y="581"/>
                  </a:cubicBezTo>
                  <a:lnTo>
                    <a:pt x="1258" y="714"/>
                  </a:lnTo>
                  <a:lnTo>
                    <a:pt x="1712" y="651"/>
                  </a:lnTo>
                  <a:cubicBezTo>
                    <a:pt x="1714" y="662"/>
                    <a:pt x="1716" y="672"/>
                    <a:pt x="1717" y="684"/>
                  </a:cubicBezTo>
                  <a:cubicBezTo>
                    <a:pt x="1726" y="758"/>
                    <a:pt x="1718" y="842"/>
                    <a:pt x="1682" y="935"/>
                  </a:cubicBezTo>
                </a:path>
              </a:pathLst>
            </a:custGeom>
            <a:solidFill>
              <a:srgbClr val="549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56">
              <a:extLst>
                <a:ext uri="{FF2B5EF4-FFF2-40B4-BE49-F238E27FC236}">
                  <a16:creationId xmlns:a16="http://schemas.microsoft.com/office/drawing/2014/main" id="{2FC0BF43-201F-434F-A4E6-FE72D656E675}"/>
                </a:ext>
              </a:extLst>
            </p:cNvPr>
            <p:cNvSpPr>
              <a:spLocks/>
            </p:cNvSpPr>
            <p:nvPr/>
          </p:nvSpPr>
          <p:spPr bwMode="auto">
            <a:xfrm>
              <a:off x="10463213" y="1908176"/>
              <a:ext cx="57150" cy="79375"/>
            </a:xfrm>
            <a:custGeom>
              <a:avLst/>
              <a:gdLst>
                <a:gd name="T0" fmla="*/ 315 w 315"/>
                <a:gd name="T1" fmla="*/ 432 h 432"/>
                <a:gd name="T2" fmla="*/ 315 w 315"/>
                <a:gd name="T3" fmla="*/ 432 h 432"/>
                <a:gd name="T4" fmla="*/ 1 w 315"/>
                <a:gd name="T5" fmla="*/ 176 h 432"/>
                <a:gd name="T6" fmla="*/ 1 w 315"/>
                <a:gd name="T7" fmla="*/ 176 h 432"/>
                <a:gd name="T8" fmla="*/ 0 w 315"/>
                <a:gd name="T9" fmla="*/ 110 h 432"/>
                <a:gd name="T10" fmla="*/ 2 w 315"/>
                <a:gd name="T11" fmla="*/ 0 h 432"/>
                <a:gd name="T12" fmla="*/ 303 w 315"/>
                <a:gd name="T13" fmla="*/ 0 h 432"/>
                <a:gd name="T14" fmla="*/ 315 w 315"/>
                <a:gd name="T15" fmla="*/ 432 h 432"/>
                <a:gd name="T16" fmla="*/ 315 w 315"/>
                <a:gd name="T1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432">
                  <a:moveTo>
                    <a:pt x="315" y="432"/>
                  </a:moveTo>
                  <a:lnTo>
                    <a:pt x="315" y="432"/>
                  </a:lnTo>
                  <a:cubicBezTo>
                    <a:pt x="200" y="367"/>
                    <a:pt x="95" y="280"/>
                    <a:pt x="1" y="176"/>
                  </a:cubicBezTo>
                  <a:lnTo>
                    <a:pt x="1" y="176"/>
                  </a:lnTo>
                  <a:cubicBezTo>
                    <a:pt x="0" y="154"/>
                    <a:pt x="0" y="132"/>
                    <a:pt x="0" y="110"/>
                  </a:cubicBezTo>
                  <a:cubicBezTo>
                    <a:pt x="0" y="74"/>
                    <a:pt x="1" y="37"/>
                    <a:pt x="2" y="0"/>
                  </a:cubicBezTo>
                  <a:lnTo>
                    <a:pt x="303" y="0"/>
                  </a:lnTo>
                  <a:cubicBezTo>
                    <a:pt x="293" y="156"/>
                    <a:pt x="300" y="303"/>
                    <a:pt x="315" y="432"/>
                  </a:cubicBezTo>
                  <a:lnTo>
                    <a:pt x="315" y="432"/>
                  </a:lnTo>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57">
              <a:extLst>
                <a:ext uri="{FF2B5EF4-FFF2-40B4-BE49-F238E27FC236}">
                  <a16:creationId xmlns:a16="http://schemas.microsoft.com/office/drawing/2014/main" id="{D2825827-C295-4D5E-8F38-C83C18C3FB6A}"/>
                </a:ext>
              </a:extLst>
            </p:cNvPr>
            <p:cNvSpPr>
              <a:spLocks/>
            </p:cNvSpPr>
            <p:nvPr/>
          </p:nvSpPr>
          <p:spPr bwMode="auto">
            <a:xfrm>
              <a:off x="10704513" y="1965326"/>
              <a:ext cx="23813" cy="9525"/>
            </a:xfrm>
            <a:custGeom>
              <a:avLst/>
              <a:gdLst>
                <a:gd name="T0" fmla="*/ 118 w 137"/>
                <a:gd name="T1" fmla="*/ 59 h 59"/>
                <a:gd name="T2" fmla="*/ 118 w 137"/>
                <a:gd name="T3" fmla="*/ 59 h 59"/>
                <a:gd name="T4" fmla="*/ 0 w 137"/>
                <a:gd name="T5" fmla="*/ 0 h 59"/>
                <a:gd name="T6" fmla="*/ 137 w 137"/>
                <a:gd name="T7" fmla="*/ 46 h 59"/>
                <a:gd name="T8" fmla="*/ 137 w 137"/>
                <a:gd name="T9" fmla="*/ 46 h 59"/>
                <a:gd name="T10" fmla="*/ 118 w 137"/>
                <a:gd name="T11" fmla="*/ 59 h 59"/>
              </a:gdLst>
              <a:ahLst/>
              <a:cxnLst>
                <a:cxn ang="0">
                  <a:pos x="T0" y="T1"/>
                </a:cxn>
                <a:cxn ang="0">
                  <a:pos x="T2" y="T3"/>
                </a:cxn>
                <a:cxn ang="0">
                  <a:pos x="T4" y="T5"/>
                </a:cxn>
                <a:cxn ang="0">
                  <a:pos x="T6" y="T7"/>
                </a:cxn>
                <a:cxn ang="0">
                  <a:pos x="T8" y="T9"/>
                </a:cxn>
                <a:cxn ang="0">
                  <a:pos x="T10" y="T11"/>
                </a:cxn>
              </a:cxnLst>
              <a:rect l="0" t="0" r="r" b="b"/>
              <a:pathLst>
                <a:path w="137" h="59">
                  <a:moveTo>
                    <a:pt x="118" y="59"/>
                  </a:moveTo>
                  <a:lnTo>
                    <a:pt x="118" y="59"/>
                  </a:lnTo>
                  <a:lnTo>
                    <a:pt x="0" y="0"/>
                  </a:lnTo>
                  <a:lnTo>
                    <a:pt x="137" y="46"/>
                  </a:lnTo>
                  <a:lnTo>
                    <a:pt x="137" y="46"/>
                  </a:lnTo>
                  <a:cubicBezTo>
                    <a:pt x="130" y="50"/>
                    <a:pt x="124" y="55"/>
                    <a:pt x="118" y="59"/>
                  </a:cubicBezTo>
                </a:path>
              </a:pathLst>
            </a:custGeom>
            <a:solidFill>
              <a:srgbClr val="CAC9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58">
              <a:extLst>
                <a:ext uri="{FF2B5EF4-FFF2-40B4-BE49-F238E27FC236}">
                  <a16:creationId xmlns:a16="http://schemas.microsoft.com/office/drawing/2014/main" id="{D694DC82-B5C8-4460-8739-E116E64E35A6}"/>
                </a:ext>
              </a:extLst>
            </p:cNvPr>
            <p:cNvSpPr>
              <a:spLocks/>
            </p:cNvSpPr>
            <p:nvPr/>
          </p:nvSpPr>
          <p:spPr bwMode="auto">
            <a:xfrm>
              <a:off x="10731500" y="1892301"/>
              <a:ext cx="68263" cy="15875"/>
            </a:xfrm>
            <a:custGeom>
              <a:avLst/>
              <a:gdLst>
                <a:gd name="T0" fmla="*/ 313 w 366"/>
                <a:gd name="T1" fmla="*/ 85 h 85"/>
                <a:gd name="T2" fmla="*/ 313 w 366"/>
                <a:gd name="T3" fmla="*/ 85 h 85"/>
                <a:gd name="T4" fmla="*/ 0 w 366"/>
                <a:gd name="T5" fmla="*/ 21 h 85"/>
                <a:gd name="T6" fmla="*/ 366 w 366"/>
                <a:gd name="T7" fmla="*/ 0 h 85"/>
                <a:gd name="T8" fmla="*/ 366 w 366"/>
                <a:gd name="T9" fmla="*/ 0 h 85"/>
                <a:gd name="T10" fmla="*/ 313 w 366"/>
                <a:gd name="T11" fmla="*/ 85 h 85"/>
              </a:gdLst>
              <a:ahLst/>
              <a:cxnLst>
                <a:cxn ang="0">
                  <a:pos x="T0" y="T1"/>
                </a:cxn>
                <a:cxn ang="0">
                  <a:pos x="T2" y="T3"/>
                </a:cxn>
                <a:cxn ang="0">
                  <a:pos x="T4" y="T5"/>
                </a:cxn>
                <a:cxn ang="0">
                  <a:pos x="T6" y="T7"/>
                </a:cxn>
                <a:cxn ang="0">
                  <a:pos x="T8" y="T9"/>
                </a:cxn>
                <a:cxn ang="0">
                  <a:pos x="T10" y="T11"/>
                </a:cxn>
              </a:cxnLst>
              <a:rect l="0" t="0" r="r" b="b"/>
              <a:pathLst>
                <a:path w="366" h="85">
                  <a:moveTo>
                    <a:pt x="313" y="85"/>
                  </a:moveTo>
                  <a:lnTo>
                    <a:pt x="313" y="85"/>
                  </a:lnTo>
                  <a:lnTo>
                    <a:pt x="0" y="21"/>
                  </a:lnTo>
                  <a:lnTo>
                    <a:pt x="366" y="0"/>
                  </a:lnTo>
                  <a:lnTo>
                    <a:pt x="366" y="0"/>
                  </a:lnTo>
                  <a:cubicBezTo>
                    <a:pt x="349" y="29"/>
                    <a:pt x="331" y="57"/>
                    <a:pt x="313" y="85"/>
                  </a:cubicBezTo>
                  <a:close/>
                </a:path>
              </a:pathLst>
            </a:custGeom>
            <a:solidFill>
              <a:srgbClr val="70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59">
              <a:extLst>
                <a:ext uri="{FF2B5EF4-FFF2-40B4-BE49-F238E27FC236}">
                  <a16:creationId xmlns:a16="http://schemas.microsoft.com/office/drawing/2014/main" id="{EC1B5500-0430-408F-A0D9-036408359A6D}"/>
                </a:ext>
              </a:extLst>
            </p:cNvPr>
            <p:cNvSpPr>
              <a:spLocks/>
            </p:cNvSpPr>
            <p:nvPr/>
          </p:nvSpPr>
          <p:spPr bwMode="auto">
            <a:xfrm>
              <a:off x="10463213" y="1774826"/>
              <a:ext cx="76200" cy="130175"/>
            </a:xfrm>
            <a:custGeom>
              <a:avLst/>
              <a:gdLst>
                <a:gd name="T0" fmla="*/ 299 w 415"/>
                <a:gd name="T1" fmla="*/ 714 h 714"/>
                <a:gd name="T2" fmla="*/ 299 w 415"/>
                <a:gd name="T3" fmla="*/ 714 h 714"/>
                <a:gd name="T4" fmla="*/ 124 w 415"/>
                <a:gd name="T5" fmla="*/ 684 h 714"/>
                <a:gd name="T6" fmla="*/ 0 w 415"/>
                <a:gd name="T7" fmla="*/ 663 h 714"/>
                <a:gd name="T8" fmla="*/ 9 w 415"/>
                <a:gd name="T9" fmla="*/ 560 h 714"/>
                <a:gd name="T10" fmla="*/ 155 w 415"/>
                <a:gd name="T11" fmla="*/ 0 h 714"/>
                <a:gd name="T12" fmla="*/ 415 w 415"/>
                <a:gd name="T13" fmla="*/ 179 h 714"/>
                <a:gd name="T14" fmla="*/ 299 w 415"/>
                <a:gd name="T15" fmla="*/ 714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714">
                  <a:moveTo>
                    <a:pt x="299" y="714"/>
                  </a:moveTo>
                  <a:lnTo>
                    <a:pt x="299" y="714"/>
                  </a:lnTo>
                  <a:lnTo>
                    <a:pt x="124" y="684"/>
                  </a:lnTo>
                  <a:lnTo>
                    <a:pt x="0" y="663"/>
                  </a:lnTo>
                  <a:cubicBezTo>
                    <a:pt x="3" y="629"/>
                    <a:pt x="6" y="595"/>
                    <a:pt x="9" y="560"/>
                  </a:cubicBezTo>
                  <a:cubicBezTo>
                    <a:pt x="25" y="411"/>
                    <a:pt x="77" y="208"/>
                    <a:pt x="155" y="0"/>
                  </a:cubicBezTo>
                  <a:lnTo>
                    <a:pt x="415" y="179"/>
                  </a:lnTo>
                  <a:cubicBezTo>
                    <a:pt x="345" y="358"/>
                    <a:pt x="311" y="541"/>
                    <a:pt x="299" y="714"/>
                  </a:cubicBezTo>
                  <a:close/>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60">
              <a:extLst>
                <a:ext uri="{FF2B5EF4-FFF2-40B4-BE49-F238E27FC236}">
                  <a16:creationId xmlns:a16="http://schemas.microsoft.com/office/drawing/2014/main" id="{44C73954-5CA9-4D90-BE7E-BC8E981293DC}"/>
                </a:ext>
              </a:extLst>
            </p:cNvPr>
            <p:cNvSpPr>
              <a:spLocks/>
            </p:cNvSpPr>
            <p:nvPr/>
          </p:nvSpPr>
          <p:spPr bwMode="auto">
            <a:xfrm>
              <a:off x="10745788" y="1797051"/>
              <a:ext cx="90488" cy="28575"/>
            </a:xfrm>
            <a:custGeom>
              <a:avLst/>
              <a:gdLst>
                <a:gd name="T0" fmla="*/ 0 w 490"/>
                <a:gd name="T1" fmla="*/ 150 h 150"/>
                <a:gd name="T2" fmla="*/ 433 w 490"/>
                <a:gd name="T3" fmla="*/ 17 h 150"/>
                <a:gd name="T4" fmla="*/ 433 w 490"/>
                <a:gd name="T5" fmla="*/ 17 h 150"/>
                <a:gd name="T6" fmla="*/ 490 w 490"/>
                <a:gd name="T7" fmla="*/ 0 h 150"/>
                <a:gd name="T8" fmla="*/ 490 w 490"/>
                <a:gd name="T9" fmla="*/ 0 h 150"/>
                <a:gd name="T10" fmla="*/ 469 w 490"/>
                <a:gd name="T11" fmla="*/ 85 h 150"/>
                <a:gd name="T12" fmla="*/ 469 w 490"/>
                <a:gd name="T13" fmla="*/ 85 h 150"/>
                <a:gd name="T14" fmla="*/ 454 w 490"/>
                <a:gd name="T15" fmla="*/ 87 h 150"/>
                <a:gd name="T16" fmla="*/ 0 w 490"/>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50">
                  <a:moveTo>
                    <a:pt x="0" y="150"/>
                  </a:moveTo>
                  <a:lnTo>
                    <a:pt x="433" y="17"/>
                  </a:lnTo>
                  <a:lnTo>
                    <a:pt x="433" y="17"/>
                  </a:lnTo>
                  <a:lnTo>
                    <a:pt x="490" y="0"/>
                  </a:lnTo>
                  <a:lnTo>
                    <a:pt x="490" y="0"/>
                  </a:lnTo>
                  <a:cubicBezTo>
                    <a:pt x="484" y="28"/>
                    <a:pt x="477" y="57"/>
                    <a:pt x="469" y="85"/>
                  </a:cubicBezTo>
                  <a:lnTo>
                    <a:pt x="469" y="85"/>
                  </a:lnTo>
                  <a:lnTo>
                    <a:pt x="454" y="87"/>
                  </a:lnTo>
                  <a:lnTo>
                    <a:pt x="0" y="150"/>
                  </a:ln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61">
              <a:extLst>
                <a:ext uri="{FF2B5EF4-FFF2-40B4-BE49-F238E27FC236}">
                  <a16:creationId xmlns:a16="http://schemas.microsoft.com/office/drawing/2014/main" id="{11C63855-F9E6-407A-831F-342CEAC7FB9A}"/>
                </a:ext>
              </a:extLst>
            </p:cNvPr>
            <p:cNvSpPr>
              <a:spLocks noEditPoints="1"/>
            </p:cNvSpPr>
            <p:nvPr/>
          </p:nvSpPr>
          <p:spPr bwMode="auto">
            <a:xfrm>
              <a:off x="10745788" y="1730376"/>
              <a:ext cx="98425" cy="95250"/>
            </a:xfrm>
            <a:custGeom>
              <a:avLst/>
              <a:gdLst>
                <a:gd name="T0" fmla="*/ 0 w 535"/>
                <a:gd name="T1" fmla="*/ 515 h 515"/>
                <a:gd name="T2" fmla="*/ 0 w 535"/>
                <a:gd name="T3" fmla="*/ 515 h 515"/>
                <a:gd name="T4" fmla="*/ 454 w 535"/>
                <a:gd name="T5" fmla="*/ 452 h 515"/>
                <a:gd name="T6" fmla="*/ 469 w 535"/>
                <a:gd name="T7" fmla="*/ 450 h 515"/>
                <a:gd name="T8" fmla="*/ 469 w 535"/>
                <a:gd name="T9" fmla="*/ 450 h 515"/>
                <a:gd name="T10" fmla="*/ 459 w 535"/>
                <a:gd name="T11" fmla="*/ 485 h 515"/>
                <a:gd name="T12" fmla="*/ 459 w 535"/>
                <a:gd name="T13" fmla="*/ 485 h 515"/>
                <a:gd name="T14" fmla="*/ 454 w 535"/>
                <a:gd name="T15" fmla="*/ 452 h 515"/>
                <a:gd name="T16" fmla="*/ 0 w 535"/>
                <a:gd name="T17" fmla="*/ 515 h 515"/>
                <a:gd name="T18" fmla="*/ 433 w 535"/>
                <a:gd name="T19" fmla="*/ 382 h 515"/>
                <a:gd name="T20" fmla="*/ 56 w 535"/>
                <a:gd name="T21" fmla="*/ 27 h 515"/>
                <a:gd name="T22" fmla="*/ 242 w 535"/>
                <a:gd name="T23" fmla="*/ 0 h 515"/>
                <a:gd name="T24" fmla="*/ 535 w 535"/>
                <a:gd name="T25" fmla="*/ 79 h 515"/>
                <a:gd name="T26" fmla="*/ 490 w 535"/>
                <a:gd name="T27" fmla="*/ 365 h 515"/>
                <a:gd name="T28" fmla="*/ 490 w 535"/>
                <a:gd name="T29" fmla="*/ 365 h 515"/>
                <a:gd name="T30" fmla="*/ 433 w 535"/>
                <a:gd name="T31" fmla="*/ 3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5" h="515">
                  <a:moveTo>
                    <a:pt x="0" y="515"/>
                  </a:moveTo>
                  <a:lnTo>
                    <a:pt x="0" y="515"/>
                  </a:lnTo>
                  <a:lnTo>
                    <a:pt x="454" y="452"/>
                  </a:lnTo>
                  <a:lnTo>
                    <a:pt x="469" y="450"/>
                  </a:lnTo>
                  <a:lnTo>
                    <a:pt x="469" y="450"/>
                  </a:lnTo>
                  <a:cubicBezTo>
                    <a:pt x="466" y="461"/>
                    <a:pt x="463" y="473"/>
                    <a:pt x="459" y="485"/>
                  </a:cubicBezTo>
                  <a:lnTo>
                    <a:pt x="459" y="485"/>
                  </a:lnTo>
                  <a:cubicBezTo>
                    <a:pt x="458" y="474"/>
                    <a:pt x="456" y="463"/>
                    <a:pt x="454" y="452"/>
                  </a:cubicBezTo>
                  <a:lnTo>
                    <a:pt x="0" y="515"/>
                  </a:lnTo>
                  <a:moveTo>
                    <a:pt x="433" y="382"/>
                  </a:moveTo>
                  <a:cubicBezTo>
                    <a:pt x="362" y="202"/>
                    <a:pt x="182" y="88"/>
                    <a:pt x="56" y="27"/>
                  </a:cubicBezTo>
                  <a:cubicBezTo>
                    <a:pt x="110" y="11"/>
                    <a:pt x="174" y="0"/>
                    <a:pt x="242" y="0"/>
                  </a:cubicBezTo>
                  <a:cubicBezTo>
                    <a:pt x="335" y="0"/>
                    <a:pt x="435" y="20"/>
                    <a:pt x="535" y="79"/>
                  </a:cubicBezTo>
                  <a:cubicBezTo>
                    <a:pt x="526" y="177"/>
                    <a:pt x="511" y="273"/>
                    <a:pt x="490" y="365"/>
                  </a:cubicBezTo>
                  <a:lnTo>
                    <a:pt x="490" y="365"/>
                  </a:lnTo>
                  <a:lnTo>
                    <a:pt x="433" y="382"/>
                  </a:lnTo>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62">
              <a:extLst>
                <a:ext uri="{FF2B5EF4-FFF2-40B4-BE49-F238E27FC236}">
                  <a16:creationId xmlns:a16="http://schemas.microsoft.com/office/drawing/2014/main" id="{B5727D02-96C8-4387-A2FF-B45E161D6DDB}"/>
                </a:ext>
              </a:extLst>
            </p:cNvPr>
            <p:cNvSpPr>
              <a:spLocks noEditPoints="1"/>
            </p:cNvSpPr>
            <p:nvPr/>
          </p:nvSpPr>
          <p:spPr bwMode="auto">
            <a:xfrm>
              <a:off x="10512425" y="1614488"/>
              <a:ext cx="203200" cy="176213"/>
            </a:xfrm>
            <a:custGeom>
              <a:avLst/>
              <a:gdLst>
                <a:gd name="T0" fmla="*/ 188 w 1113"/>
                <a:gd name="T1" fmla="*/ 962 h 962"/>
                <a:gd name="T2" fmla="*/ 188 w 1113"/>
                <a:gd name="T3" fmla="*/ 962 h 962"/>
                <a:gd name="T4" fmla="*/ 0 w 1113"/>
                <a:gd name="T5" fmla="*/ 617 h 962"/>
                <a:gd name="T6" fmla="*/ 449 w 1113"/>
                <a:gd name="T7" fmla="*/ 57 h 962"/>
                <a:gd name="T8" fmla="*/ 561 w 1113"/>
                <a:gd name="T9" fmla="*/ 523 h 962"/>
                <a:gd name="T10" fmla="*/ 300 w 1113"/>
                <a:gd name="T11" fmla="*/ 762 h 962"/>
                <a:gd name="T12" fmla="*/ 188 w 1113"/>
                <a:gd name="T13" fmla="*/ 962 h 962"/>
                <a:gd name="T14" fmla="*/ 1113 w 1113"/>
                <a:gd name="T15" fmla="*/ 555 h 962"/>
                <a:gd name="T16" fmla="*/ 788 w 1113"/>
                <a:gd name="T17" fmla="*/ 472 h 962"/>
                <a:gd name="T18" fmla="*/ 630 w 1113"/>
                <a:gd name="T19" fmla="*/ 496 h 962"/>
                <a:gd name="T20" fmla="*/ 630 w 1113"/>
                <a:gd name="T21" fmla="*/ 0 h 962"/>
                <a:gd name="T22" fmla="*/ 650 w 1113"/>
                <a:gd name="T23" fmla="*/ 0 h 962"/>
                <a:gd name="T24" fmla="*/ 736 w 1113"/>
                <a:gd name="T25" fmla="*/ 10 h 962"/>
                <a:gd name="T26" fmla="*/ 1113 w 1113"/>
                <a:gd name="T27" fmla="*/ 555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3" h="962">
                  <a:moveTo>
                    <a:pt x="188" y="962"/>
                  </a:moveTo>
                  <a:lnTo>
                    <a:pt x="188" y="962"/>
                  </a:lnTo>
                  <a:lnTo>
                    <a:pt x="0" y="617"/>
                  </a:lnTo>
                  <a:cubicBezTo>
                    <a:pt x="121" y="374"/>
                    <a:pt x="275" y="157"/>
                    <a:pt x="449" y="57"/>
                  </a:cubicBezTo>
                  <a:lnTo>
                    <a:pt x="561" y="523"/>
                  </a:lnTo>
                  <a:cubicBezTo>
                    <a:pt x="471" y="567"/>
                    <a:pt x="381" y="641"/>
                    <a:pt x="300" y="762"/>
                  </a:cubicBezTo>
                  <a:cubicBezTo>
                    <a:pt x="257" y="827"/>
                    <a:pt x="219" y="894"/>
                    <a:pt x="188" y="962"/>
                  </a:cubicBezTo>
                  <a:moveTo>
                    <a:pt x="1113" y="555"/>
                  </a:moveTo>
                  <a:cubicBezTo>
                    <a:pt x="1037" y="517"/>
                    <a:pt x="920" y="472"/>
                    <a:pt x="788" y="472"/>
                  </a:cubicBezTo>
                  <a:cubicBezTo>
                    <a:pt x="737" y="472"/>
                    <a:pt x="684" y="479"/>
                    <a:pt x="630" y="496"/>
                  </a:cubicBezTo>
                  <a:lnTo>
                    <a:pt x="630" y="0"/>
                  </a:lnTo>
                  <a:cubicBezTo>
                    <a:pt x="637" y="0"/>
                    <a:pt x="643" y="0"/>
                    <a:pt x="650" y="0"/>
                  </a:cubicBezTo>
                  <a:cubicBezTo>
                    <a:pt x="679" y="0"/>
                    <a:pt x="707" y="3"/>
                    <a:pt x="736" y="10"/>
                  </a:cubicBezTo>
                  <a:cubicBezTo>
                    <a:pt x="964" y="67"/>
                    <a:pt x="1068" y="357"/>
                    <a:pt x="1113" y="555"/>
                  </a:cubicBezTo>
                </a:path>
              </a:pathLst>
            </a:custGeom>
            <a:solidFill>
              <a:srgbClr val="AA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63">
              <a:extLst>
                <a:ext uri="{FF2B5EF4-FFF2-40B4-BE49-F238E27FC236}">
                  <a16:creationId xmlns:a16="http://schemas.microsoft.com/office/drawing/2014/main" id="{124EB93D-9058-44AD-9A70-C61EB8EB3C0E}"/>
                </a:ext>
              </a:extLst>
            </p:cNvPr>
            <p:cNvSpPr>
              <a:spLocks/>
            </p:cNvSpPr>
            <p:nvPr/>
          </p:nvSpPr>
          <p:spPr bwMode="auto">
            <a:xfrm>
              <a:off x="10517188" y="1701801"/>
              <a:ext cx="312738" cy="311150"/>
            </a:xfrm>
            <a:custGeom>
              <a:avLst/>
              <a:gdLst>
                <a:gd name="T0" fmla="*/ 533 w 1717"/>
                <a:gd name="T1" fmla="*/ 1703 h 1703"/>
                <a:gd name="T2" fmla="*/ 22 w 1717"/>
                <a:gd name="T3" fmla="*/ 1563 h 1703"/>
                <a:gd name="T4" fmla="*/ 22 w 1717"/>
                <a:gd name="T5" fmla="*/ 1563 h 1703"/>
                <a:gd name="T6" fmla="*/ 10 w 1717"/>
                <a:gd name="T7" fmla="*/ 1131 h 1703"/>
                <a:gd name="T8" fmla="*/ 93 w 1717"/>
                <a:gd name="T9" fmla="*/ 1131 h 1703"/>
                <a:gd name="T10" fmla="*/ 11 w 1717"/>
                <a:gd name="T11" fmla="*/ 1116 h 1703"/>
                <a:gd name="T12" fmla="*/ 11 w 1717"/>
                <a:gd name="T13" fmla="*/ 1116 h 1703"/>
                <a:gd name="T14" fmla="*/ 127 w 1717"/>
                <a:gd name="T15" fmla="*/ 581 h 1703"/>
                <a:gd name="T16" fmla="*/ 127 w 1717"/>
                <a:gd name="T17" fmla="*/ 581 h 1703"/>
                <a:gd name="T18" fmla="*/ 268 w 1717"/>
                <a:gd name="T19" fmla="*/ 678 h 1703"/>
                <a:gd name="T20" fmla="*/ 166 w 1717"/>
                <a:gd name="T21" fmla="*/ 490 h 1703"/>
                <a:gd name="T22" fmla="*/ 166 w 1717"/>
                <a:gd name="T23" fmla="*/ 490 h 1703"/>
                <a:gd name="T24" fmla="*/ 279 w 1717"/>
                <a:gd name="T25" fmla="*/ 290 h 1703"/>
                <a:gd name="T26" fmla="*/ 539 w 1717"/>
                <a:gd name="T27" fmla="*/ 51 h 1703"/>
                <a:gd name="T28" fmla="*/ 539 w 1717"/>
                <a:gd name="T29" fmla="*/ 51 h 1703"/>
                <a:gd name="T30" fmla="*/ 609 w 1717"/>
                <a:gd name="T31" fmla="*/ 342 h 1703"/>
                <a:gd name="T32" fmla="*/ 609 w 1717"/>
                <a:gd name="T33" fmla="*/ 24 h 1703"/>
                <a:gd name="T34" fmla="*/ 767 w 1717"/>
                <a:gd name="T35" fmla="*/ 0 h 1703"/>
                <a:gd name="T36" fmla="*/ 1091 w 1717"/>
                <a:gd name="T37" fmla="*/ 83 h 1703"/>
                <a:gd name="T38" fmla="*/ 1091 w 1717"/>
                <a:gd name="T39" fmla="*/ 83 h 1703"/>
                <a:gd name="T40" fmla="*/ 1123 w 1717"/>
                <a:gd name="T41" fmla="*/ 271 h 1703"/>
                <a:gd name="T42" fmla="*/ 1314 w 1717"/>
                <a:gd name="T43" fmla="*/ 189 h 1703"/>
                <a:gd name="T44" fmla="*/ 1314 w 1717"/>
                <a:gd name="T45" fmla="*/ 189 h 1703"/>
                <a:gd name="T46" fmla="*/ 1691 w 1717"/>
                <a:gd name="T47" fmla="*/ 545 h 1703"/>
                <a:gd name="T48" fmla="*/ 1691 w 1717"/>
                <a:gd name="T49" fmla="*/ 545 h 1703"/>
                <a:gd name="T50" fmla="*/ 1259 w 1717"/>
                <a:gd name="T51" fmla="*/ 678 h 1703"/>
                <a:gd name="T52" fmla="*/ 1712 w 1717"/>
                <a:gd name="T53" fmla="*/ 615 h 1703"/>
                <a:gd name="T54" fmla="*/ 1717 w 1717"/>
                <a:gd name="T55" fmla="*/ 648 h 1703"/>
                <a:gd name="T56" fmla="*/ 1717 w 1717"/>
                <a:gd name="T57" fmla="*/ 648 h 1703"/>
                <a:gd name="T58" fmla="*/ 1717 w 1717"/>
                <a:gd name="T59" fmla="*/ 648 h 1703"/>
                <a:gd name="T60" fmla="*/ 1547 w 1717"/>
                <a:gd name="T61" fmla="*/ 1047 h 1703"/>
                <a:gd name="T62" fmla="*/ 1547 w 1717"/>
                <a:gd name="T63" fmla="*/ 1047 h 1703"/>
                <a:gd name="T64" fmla="*/ 1180 w 1717"/>
                <a:gd name="T65" fmla="*/ 1068 h 1703"/>
                <a:gd name="T66" fmla="*/ 1494 w 1717"/>
                <a:gd name="T67" fmla="*/ 1132 h 1703"/>
                <a:gd name="T68" fmla="*/ 1494 w 1717"/>
                <a:gd name="T69" fmla="*/ 1132 h 1703"/>
                <a:gd name="T70" fmla="*/ 1163 w 1717"/>
                <a:gd name="T71" fmla="*/ 1487 h 1703"/>
                <a:gd name="T72" fmla="*/ 1163 w 1717"/>
                <a:gd name="T73" fmla="*/ 1487 h 1703"/>
                <a:gd name="T74" fmla="*/ 1026 w 1717"/>
                <a:gd name="T75" fmla="*/ 1441 h 1703"/>
                <a:gd name="T76" fmla="*/ 1144 w 1717"/>
                <a:gd name="T77" fmla="*/ 1500 h 1703"/>
                <a:gd name="T78" fmla="*/ 1144 w 1717"/>
                <a:gd name="T79" fmla="*/ 1500 h 1703"/>
                <a:gd name="T80" fmla="*/ 533 w 1717"/>
                <a:gd name="T81" fmla="*/ 1703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7" h="1703">
                  <a:moveTo>
                    <a:pt x="533" y="1703"/>
                  </a:moveTo>
                  <a:cubicBezTo>
                    <a:pt x="352" y="1703"/>
                    <a:pt x="179" y="1653"/>
                    <a:pt x="22" y="1563"/>
                  </a:cubicBezTo>
                  <a:lnTo>
                    <a:pt x="22" y="1563"/>
                  </a:lnTo>
                  <a:cubicBezTo>
                    <a:pt x="7" y="1434"/>
                    <a:pt x="0" y="1287"/>
                    <a:pt x="10" y="1131"/>
                  </a:cubicBezTo>
                  <a:lnTo>
                    <a:pt x="93" y="1131"/>
                  </a:lnTo>
                  <a:lnTo>
                    <a:pt x="11" y="1116"/>
                  </a:lnTo>
                  <a:lnTo>
                    <a:pt x="11" y="1116"/>
                  </a:lnTo>
                  <a:cubicBezTo>
                    <a:pt x="23" y="943"/>
                    <a:pt x="57" y="760"/>
                    <a:pt x="127" y="581"/>
                  </a:cubicBezTo>
                  <a:lnTo>
                    <a:pt x="127" y="581"/>
                  </a:lnTo>
                  <a:lnTo>
                    <a:pt x="268" y="678"/>
                  </a:lnTo>
                  <a:lnTo>
                    <a:pt x="166" y="490"/>
                  </a:lnTo>
                  <a:lnTo>
                    <a:pt x="166" y="490"/>
                  </a:lnTo>
                  <a:cubicBezTo>
                    <a:pt x="197" y="422"/>
                    <a:pt x="235" y="355"/>
                    <a:pt x="279" y="290"/>
                  </a:cubicBezTo>
                  <a:cubicBezTo>
                    <a:pt x="360" y="169"/>
                    <a:pt x="449" y="94"/>
                    <a:pt x="539" y="51"/>
                  </a:cubicBezTo>
                  <a:lnTo>
                    <a:pt x="539" y="51"/>
                  </a:lnTo>
                  <a:lnTo>
                    <a:pt x="609" y="342"/>
                  </a:lnTo>
                  <a:lnTo>
                    <a:pt x="609" y="24"/>
                  </a:lnTo>
                  <a:cubicBezTo>
                    <a:pt x="662" y="7"/>
                    <a:pt x="716" y="0"/>
                    <a:pt x="767" y="0"/>
                  </a:cubicBezTo>
                  <a:cubicBezTo>
                    <a:pt x="898" y="0"/>
                    <a:pt x="1015" y="45"/>
                    <a:pt x="1091" y="83"/>
                  </a:cubicBezTo>
                  <a:lnTo>
                    <a:pt x="1091" y="83"/>
                  </a:lnTo>
                  <a:cubicBezTo>
                    <a:pt x="1116" y="191"/>
                    <a:pt x="1123" y="271"/>
                    <a:pt x="1123" y="271"/>
                  </a:cubicBezTo>
                  <a:cubicBezTo>
                    <a:pt x="1123" y="271"/>
                    <a:pt x="1199" y="222"/>
                    <a:pt x="1314" y="189"/>
                  </a:cubicBezTo>
                  <a:lnTo>
                    <a:pt x="1314" y="189"/>
                  </a:lnTo>
                  <a:cubicBezTo>
                    <a:pt x="1440" y="250"/>
                    <a:pt x="1620" y="365"/>
                    <a:pt x="1691" y="545"/>
                  </a:cubicBezTo>
                  <a:lnTo>
                    <a:pt x="1691" y="545"/>
                  </a:lnTo>
                  <a:lnTo>
                    <a:pt x="1259" y="678"/>
                  </a:lnTo>
                  <a:lnTo>
                    <a:pt x="1712" y="615"/>
                  </a:lnTo>
                  <a:cubicBezTo>
                    <a:pt x="1714" y="626"/>
                    <a:pt x="1716" y="636"/>
                    <a:pt x="1717" y="648"/>
                  </a:cubicBezTo>
                  <a:lnTo>
                    <a:pt x="1717" y="648"/>
                  </a:lnTo>
                  <a:lnTo>
                    <a:pt x="1717" y="648"/>
                  </a:lnTo>
                  <a:cubicBezTo>
                    <a:pt x="1675" y="791"/>
                    <a:pt x="1617" y="925"/>
                    <a:pt x="1547" y="1047"/>
                  </a:cubicBezTo>
                  <a:lnTo>
                    <a:pt x="1547" y="1047"/>
                  </a:lnTo>
                  <a:lnTo>
                    <a:pt x="1180" y="1068"/>
                  </a:lnTo>
                  <a:lnTo>
                    <a:pt x="1494" y="1132"/>
                  </a:lnTo>
                  <a:lnTo>
                    <a:pt x="1494" y="1132"/>
                  </a:lnTo>
                  <a:cubicBezTo>
                    <a:pt x="1400" y="1273"/>
                    <a:pt x="1288" y="1393"/>
                    <a:pt x="1163" y="1487"/>
                  </a:cubicBezTo>
                  <a:lnTo>
                    <a:pt x="1163" y="1487"/>
                  </a:lnTo>
                  <a:lnTo>
                    <a:pt x="1026" y="1441"/>
                  </a:lnTo>
                  <a:lnTo>
                    <a:pt x="1144" y="1500"/>
                  </a:lnTo>
                  <a:lnTo>
                    <a:pt x="1144" y="1500"/>
                  </a:lnTo>
                  <a:cubicBezTo>
                    <a:pt x="963" y="1629"/>
                    <a:pt x="755" y="1703"/>
                    <a:pt x="533" y="1703"/>
                  </a:cubicBezTo>
                </a:path>
              </a:pathLst>
            </a:custGeom>
            <a:solidFill>
              <a:srgbClr val="74A7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46" name="Rectangle: Rounded Corners 209">
            <a:extLst>
              <a:ext uri="{FF2B5EF4-FFF2-40B4-BE49-F238E27FC236}">
                <a16:creationId xmlns:a16="http://schemas.microsoft.com/office/drawing/2014/main" id="{E01DE389-340A-4A16-BE68-B09A2D74B8EF}"/>
              </a:ext>
            </a:extLst>
          </p:cNvPr>
          <p:cNvSpPr/>
          <p:nvPr/>
        </p:nvSpPr>
        <p:spPr>
          <a:xfrm>
            <a:off x="4117605" y="2363336"/>
            <a:ext cx="7694162" cy="4338123"/>
          </a:xfrm>
          <a:custGeom>
            <a:avLst/>
            <a:gdLst>
              <a:gd name="connsiteX0" fmla="*/ 0 w 11221386"/>
              <a:gd name="connsiteY0" fmla="*/ 258659 h 1551925"/>
              <a:gd name="connsiteX1" fmla="*/ 258659 w 11221386"/>
              <a:gd name="connsiteY1" fmla="*/ 0 h 1551925"/>
              <a:gd name="connsiteX2" fmla="*/ 10962727 w 11221386"/>
              <a:gd name="connsiteY2" fmla="*/ 0 h 1551925"/>
              <a:gd name="connsiteX3" fmla="*/ 11221386 w 11221386"/>
              <a:gd name="connsiteY3" fmla="*/ 258659 h 1551925"/>
              <a:gd name="connsiteX4" fmla="*/ 11221386 w 11221386"/>
              <a:gd name="connsiteY4" fmla="*/ 1293266 h 1551925"/>
              <a:gd name="connsiteX5" fmla="*/ 10962727 w 11221386"/>
              <a:gd name="connsiteY5" fmla="*/ 1551925 h 1551925"/>
              <a:gd name="connsiteX6" fmla="*/ 258659 w 11221386"/>
              <a:gd name="connsiteY6" fmla="*/ 1551925 h 1551925"/>
              <a:gd name="connsiteX7" fmla="*/ 0 w 11221386"/>
              <a:gd name="connsiteY7" fmla="*/ 1293266 h 1551925"/>
              <a:gd name="connsiteX8" fmla="*/ 0 w 11221386"/>
              <a:gd name="connsiteY8" fmla="*/ 258659 h 1551925"/>
              <a:gd name="connsiteX0" fmla="*/ 2 w 11221388"/>
              <a:gd name="connsiteY0" fmla="*/ 258659 h 1551925"/>
              <a:gd name="connsiteX1" fmla="*/ 258661 w 11221388"/>
              <a:gd name="connsiteY1" fmla="*/ 0 h 1551925"/>
              <a:gd name="connsiteX2" fmla="*/ 10962729 w 11221388"/>
              <a:gd name="connsiteY2" fmla="*/ 0 h 1551925"/>
              <a:gd name="connsiteX3" fmla="*/ 11221388 w 11221388"/>
              <a:gd name="connsiteY3" fmla="*/ 258659 h 1551925"/>
              <a:gd name="connsiteX4" fmla="*/ 11221388 w 11221388"/>
              <a:gd name="connsiteY4" fmla="*/ 1293266 h 1551925"/>
              <a:gd name="connsiteX5" fmla="*/ 10962729 w 11221388"/>
              <a:gd name="connsiteY5" fmla="*/ 1551925 h 1551925"/>
              <a:gd name="connsiteX6" fmla="*/ 258661 w 11221388"/>
              <a:gd name="connsiteY6" fmla="*/ 1551925 h 1551925"/>
              <a:gd name="connsiteX7" fmla="*/ 2 w 11221388"/>
              <a:gd name="connsiteY7" fmla="*/ 1293266 h 1551925"/>
              <a:gd name="connsiteX8" fmla="*/ 103274 w 11221388"/>
              <a:gd name="connsiteY8" fmla="*/ 725214 h 1551925"/>
              <a:gd name="connsiteX9" fmla="*/ 2 w 11221388"/>
              <a:gd name="connsiteY9" fmla="*/ 258659 h 1551925"/>
              <a:gd name="connsiteX0" fmla="*/ 2 w 11221388"/>
              <a:gd name="connsiteY0" fmla="*/ 258659 h 1551942"/>
              <a:gd name="connsiteX1" fmla="*/ 258661 w 11221388"/>
              <a:gd name="connsiteY1" fmla="*/ 0 h 1551942"/>
              <a:gd name="connsiteX2" fmla="*/ 10962729 w 11221388"/>
              <a:gd name="connsiteY2" fmla="*/ 0 h 1551942"/>
              <a:gd name="connsiteX3" fmla="*/ 11221388 w 11221388"/>
              <a:gd name="connsiteY3" fmla="*/ 258659 h 1551942"/>
              <a:gd name="connsiteX4" fmla="*/ 11221388 w 11221388"/>
              <a:gd name="connsiteY4" fmla="*/ 1293266 h 1551942"/>
              <a:gd name="connsiteX5" fmla="*/ 10962729 w 11221388"/>
              <a:gd name="connsiteY5" fmla="*/ 1551925 h 1551942"/>
              <a:gd name="connsiteX6" fmla="*/ 10235247 w 11221388"/>
              <a:gd name="connsiteY6" fmla="*/ 1492469 h 1551942"/>
              <a:gd name="connsiteX7" fmla="*/ 258661 w 11221388"/>
              <a:gd name="connsiteY7" fmla="*/ 1551925 h 1551942"/>
              <a:gd name="connsiteX8" fmla="*/ 2 w 11221388"/>
              <a:gd name="connsiteY8" fmla="*/ 1293266 h 1551942"/>
              <a:gd name="connsiteX9" fmla="*/ 103274 w 11221388"/>
              <a:gd name="connsiteY9" fmla="*/ 725214 h 1551942"/>
              <a:gd name="connsiteX10" fmla="*/ 2 w 11221388"/>
              <a:gd name="connsiteY10" fmla="*/ 258659 h 1551942"/>
              <a:gd name="connsiteX0" fmla="*/ 2 w 11221388"/>
              <a:gd name="connsiteY0" fmla="*/ 258659 h 1551942"/>
              <a:gd name="connsiteX1" fmla="*/ 258661 w 11221388"/>
              <a:gd name="connsiteY1" fmla="*/ 0 h 1551942"/>
              <a:gd name="connsiteX2" fmla="*/ 2688819 w 11221388"/>
              <a:gd name="connsiteY2" fmla="*/ 52551 h 1551942"/>
              <a:gd name="connsiteX3" fmla="*/ 10962729 w 11221388"/>
              <a:gd name="connsiteY3" fmla="*/ 0 h 1551942"/>
              <a:gd name="connsiteX4" fmla="*/ 11221388 w 11221388"/>
              <a:gd name="connsiteY4" fmla="*/ 258659 h 1551942"/>
              <a:gd name="connsiteX5" fmla="*/ 11221388 w 11221388"/>
              <a:gd name="connsiteY5" fmla="*/ 1293266 h 1551942"/>
              <a:gd name="connsiteX6" fmla="*/ 10962729 w 11221388"/>
              <a:gd name="connsiteY6" fmla="*/ 1551925 h 1551942"/>
              <a:gd name="connsiteX7" fmla="*/ 10235247 w 11221388"/>
              <a:gd name="connsiteY7" fmla="*/ 1492469 h 1551942"/>
              <a:gd name="connsiteX8" fmla="*/ 258661 w 11221388"/>
              <a:gd name="connsiteY8" fmla="*/ 1551925 h 1551942"/>
              <a:gd name="connsiteX9" fmla="*/ 2 w 11221388"/>
              <a:gd name="connsiteY9" fmla="*/ 1293266 h 1551942"/>
              <a:gd name="connsiteX10" fmla="*/ 103274 w 11221388"/>
              <a:gd name="connsiteY10" fmla="*/ 725214 h 1551942"/>
              <a:gd name="connsiteX11" fmla="*/ 2 w 11221388"/>
              <a:gd name="connsiteY11" fmla="*/ 258659 h 155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1388" h="1551942">
                <a:moveTo>
                  <a:pt x="2" y="258659"/>
                </a:moveTo>
                <a:cubicBezTo>
                  <a:pt x="2" y="115806"/>
                  <a:pt x="115808" y="0"/>
                  <a:pt x="258661" y="0"/>
                </a:cubicBezTo>
                <a:cubicBezTo>
                  <a:pt x="1065210" y="0"/>
                  <a:pt x="1882270" y="52551"/>
                  <a:pt x="2688819" y="52551"/>
                </a:cubicBezTo>
                <a:lnTo>
                  <a:pt x="10962729" y="0"/>
                </a:lnTo>
                <a:cubicBezTo>
                  <a:pt x="11105582" y="0"/>
                  <a:pt x="11221388" y="115806"/>
                  <a:pt x="11221388" y="258659"/>
                </a:cubicBezTo>
                <a:lnTo>
                  <a:pt x="11221388" y="1293266"/>
                </a:lnTo>
                <a:cubicBezTo>
                  <a:pt x="11221388" y="1436119"/>
                  <a:pt x="11105582" y="1551925"/>
                  <a:pt x="10962729" y="1551925"/>
                </a:cubicBezTo>
                <a:cubicBezTo>
                  <a:pt x="10716731" y="1553127"/>
                  <a:pt x="10481245" y="1491267"/>
                  <a:pt x="10235247" y="1492469"/>
                </a:cubicBezTo>
                <a:lnTo>
                  <a:pt x="258661" y="1551925"/>
                </a:lnTo>
                <a:cubicBezTo>
                  <a:pt x="115808" y="1551925"/>
                  <a:pt x="2" y="1436119"/>
                  <a:pt x="2" y="1293266"/>
                </a:cubicBezTo>
                <a:cubicBezTo>
                  <a:pt x="-608" y="1103915"/>
                  <a:pt x="103884" y="914565"/>
                  <a:pt x="103274" y="725214"/>
                </a:cubicBezTo>
                <a:cubicBezTo>
                  <a:pt x="103884" y="569696"/>
                  <a:pt x="-608" y="414177"/>
                  <a:pt x="2" y="258659"/>
                </a:cubicBezTo>
                <a:close/>
              </a:path>
            </a:pathLst>
          </a:custGeom>
          <a:solidFill>
            <a:schemeClr val="bg1"/>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Arial" panose="020B0604020202020204" pitchFamily="34" charset="0"/>
              <a:ea typeface="+mn-ea"/>
              <a:cs typeface="+mn-cs"/>
            </a:endParaRPr>
          </a:p>
        </p:txBody>
      </p:sp>
      <p:sp>
        <p:nvSpPr>
          <p:cNvPr id="147" name="TextBox 146">
            <a:extLst>
              <a:ext uri="{FF2B5EF4-FFF2-40B4-BE49-F238E27FC236}">
                <a16:creationId xmlns:a16="http://schemas.microsoft.com/office/drawing/2014/main" id="{3934ED84-50FD-4946-A2A0-4146C198C2C5}"/>
              </a:ext>
            </a:extLst>
          </p:cNvPr>
          <p:cNvSpPr txBox="1"/>
          <p:nvPr/>
        </p:nvSpPr>
        <p:spPr>
          <a:xfrm>
            <a:off x="4447243" y="2745705"/>
            <a:ext cx="7372461"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Trong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cơ</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thể</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người</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trưởng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thành</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có</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khoảng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4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lít</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đến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5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lít</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máu</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tùy</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trọng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lượng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cơ</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thể</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Hiện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nay,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các</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cơ</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quan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y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tế</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rất</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cần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một</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lượng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máu</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dự</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trữ</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để</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cứu</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người</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bệnh</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Vậy</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chúng</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ta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hãy</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tuyên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truyền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để</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nhiều</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người</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tham</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gia</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hiến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máu</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nhân</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đạo</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3200" b="1" i="0" u="none" strike="noStrike" kern="1200" cap="none" spc="0" normalizeH="0" baseline="0" noProof="0" dirty="0" err="1">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nhé</a:t>
            </a:r>
            <a:r>
              <a:rPr kumimoji="0" lang="en-US"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rPr>
              <a:t>!</a:t>
            </a:r>
            <a:endParaRPr kumimoji="0" lang="vi-VN" sz="3200" b="1" i="0" u="none" strike="noStrike" kern="1200" cap="none" spc="0" normalizeH="0" baseline="0" noProof="0" dirty="0">
              <a:ln>
                <a:noFill/>
              </a:ln>
              <a:solidFill>
                <a:srgbClr val="1F497D"/>
              </a:solidFill>
              <a:effectLst/>
              <a:uLnTx/>
              <a:uFillTx/>
              <a:latin typeface="Calibri" panose="020F0502020204030204" pitchFamily="34" charset="0"/>
              <a:ea typeface="LNTH-LuoLuoNotangYuanTi 1" pitchFamily="2" charset="-128"/>
              <a:cs typeface="Calibri" panose="020F0502020204030204" pitchFamily="34" charset="0"/>
            </a:endParaRPr>
          </a:p>
        </p:txBody>
      </p:sp>
      <p:grpSp>
        <p:nvGrpSpPr>
          <p:cNvPr id="148" name="Group 147">
            <a:extLst>
              <a:ext uri="{FF2B5EF4-FFF2-40B4-BE49-F238E27FC236}">
                <a16:creationId xmlns:a16="http://schemas.microsoft.com/office/drawing/2014/main" id="{11177333-AE18-40E0-871E-6B16D890418F}"/>
              </a:ext>
            </a:extLst>
          </p:cNvPr>
          <p:cNvGrpSpPr/>
          <p:nvPr/>
        </p:nvGrpSpPr>
        <p:grpSpPr>
          <a:xfrm>
            <a:off x="892996" y="4856572"/>
            <a:ext cx="3835464" cy="1569779"/>
            <a:chOff x="7451028" y="3291786"/>
            <a:chExt cx="7576527" cy="3976398"/>
          </a:xfrm>
        </p:grpSpPr>
        <p:pic>
          <p:nvPicPr>
            <p:cNvPr id="149" name="Graphic 148">
              <a:extLst>
                <a:ext uri="{FF2B5EF4-FFF2-40B4-BE49-F238E27FC236}">
                  <a16:creationId xmlns:a16="http://schemas.microsoft.com/office/drawing/2014/main" id="{98B0A50E-4674-4816-A740-1B015B0560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4185" y="3291786"/>
              <a:ext cx="2740143" cy="1762846"/>
            </a:xfrm>
            <a:prstGeom prst="rect">
              <a:avLst/>
            </a:prstGeom>
          </p:spPr>
        </p:pic>
        <p:pic>
          <p:nvPicPr>
            <p:cNvPr id="150" name="Graphic 149">
              <a:extLst>
                <a:ext uri="{FF2B5EF4-FFF2-40B4-BE49-F238E27FC236}">
                  <a16:creationId xmlns:a16="http://schemas.microsoft.com/office/drawing/2014/main" id="{F700B9A1-72F0-4A5C-A73A-ADEB27ABB3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0603" y="3547097"/>
              <a:ext cx="2740143" cy="1762846"/>
            </a:xfrm>
            <a:prstGeom prst="rect">
              <a:avLst/>
            </a:prstGeom>
          </p:spPr>
        </p:pic>
        <p:pic>
          <p:nvPicPr>
            <p:cNvPr id="151" name="Graphic 150">
              <a:extLst>
                <a:ext uri="{FF2B5EF4-FFF2-40B4-BE49-F238E27FC236}">
                  <a16:creationId xmlns:a16="http://schemas.microsoft.com/office/drawing/2014/main" id="{BF93B5BA-3427-4CC9-96F5-88CA537D34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1028" y="4124006"/>
              <a:ext cx="4219575" cy="2714625"/>
            </a:xfrm>
            <a:prstGeom prst="rect">
              <a:avLst/>
            </a:prstGeom>
          </p:spPr>
        </p:pic>
        <p:pic>
          <p:nvPicPr>
            <p:cNvPr id="152" name="Graphic 151">
              <a:extLst>
                <a:ext uri="{FF2B5EF4-FFF2-40B4-BE49-F238E27FC236}">
                  <a16:creationId xmlns:a16="http://schemas.microsoft.com/office/drawing/2014/main" id="{4548CA6A-5CC1-4C3B-BDEC-6CF7DC67C8A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2110866" y="4469428"/>
              <a:ext cx="2916689" cy="1876425"/>
            </a:xfrm>
            <a:prstGeom prst="rect">
              <a:avLst/>
            </a:prstGeom>
          </p:spPr>
        </p:pic>
        <p:pic>
          <p:nvPicPr>
            <p:cNvPr id="153" name="Graphic 152">
              <a:extLst>
                <a:ext uri="{FF2B5EF4-FFF2-40B4-BE49-F238E27FC236}">
                  <a16:creationId xmlns:a16="http://schemas.microsoft.com/office/drawing/2014/main" id="{B22BB348-D485-4C46-AC52-1C14708C2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7893" y="4553559"/>
              <a:ext cx="4219575" cy="2714625"/>
            </a:xfrm>
            <a:prstGeom prst="rect">
              <a:avLst/>
            </a:prstGeom>
          </p:spPr>
        </p:pic>
        <p:pic>
          <p:nvPicPr>
            <p:cNvPr id="154" name="Graphic 153">
              <a:extLst>
                <a:ext uri="{FF2B5EF4-FFF2-40B4-BE49-F238E27FC236}">
                  <a16:creationId xmlns:a16="http://schemas.microsoft.com/office/drawing/2014/main" id="{4D673C45-2B0A-4A35-811E-45AD350184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2949" y="3497000"/>
              <a:ext cx="2740144" cy="1762846"/>
            </a:xfrm>
            <a:prstGeom prst="rect">
              <a:avLst/>
            </a:prstGeom>
          </p:spPr>
        </p:pic>
      </p:grpSp>
      <p:pic>
        <p:nvPicPr>
          <p:cNvPr id="156" name="Picture 155">
            <a:extLst>
              <a:ext uri="{FF2B5EF4-FFF2-40B4-BE49-F238E27FC236}">
                <a16:creationId xmlns:a16="http://schemas.microsoft.com/office/drawing/2014/main" id="{42DDC4FE-C11F-423F-9827-B96FFED8C878}"/>
              </a:ext>
            </a:extLst>
          </p:cNvPr>
          <p:cNvPicPr>
            <a:picLocks noChangeAspect="1"/>
          </p:cNvPicPr>
          <p:nvPr/>
        </p:nvPicPr>
        <p:blipFill>
          <a:blip r:embed="rId9"/>
          <a:stretch>
            <a:fillRect/>
          </a:stretch>
        </p:blipFill>
        <p:spPr>
          <a:xfrm>
            <a:off x="3218805" y="209090"/>
            <a:ext cx="6078239" cy="1810669"/>
          </a:xfrm>
          <a:prstGeom prst="rect">
            <a:avLst/>
          </a:prstGeom>
        </p:spPr>
      </p:pic>
      <p:pic>
        <p:nvPicPr>
          <p:cNvPr id="2050" name="Picture 2" descr="Hiến máu có ảnh hưởng gì tới sức khỏe không? | Vinmec">
            <a:extLst>
              <a:ext uri="{FF2B5EF4-FFF2-40B4-BE49-F238E27FC236}">
                <a16:creationId xmlns:a16="http://schemas.microsoft.com/office/drawing/2014/main" id="{F86E1F0E-BC6A-4314-BA67-2A7645F4D3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376" y="2566989"/>
            <a:ext cx="3356939" cy="188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35784"/>
      </p:ext>
    </p:extLst>
  </p:cSld>
  <p:clrMapOvr>
    <a:masterClrMapping/>
  </p:clrMapOvr>
  <p:transition spd="slow">
    <p:cover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iterate type="lt">
                                        <p:tmPct val="10000"/>
                                      </p:iterate>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iterate type="lt">
                                        <p:tmPct val="10000"/>
                                      </p:iterate>
                                      <p:childTnLst>
                                        <p:set>
                                          <p:cBhvr>
                                            <p:cTn id="18" dur="1" fill="hold">
                                              <p:stCondLst>
                                                <p:cond delay="0"/>
                                              </p:stCondLst>
                                            </p:cTn>
                                            <p:tgtEl>
                                              <p:spTgt spid="19"/>
                                            </p:tgtEl>
                                            <p:attrNameLst>
                                              <p:attrName>style.visibility</p:attrName>
                                            </p:attrNameLst>
                                          </p:cBhvr>
                                          <p:to>
                                            <p:strVal val="visible"/>
                                          </p:to>
                                        </p:set>
                                        <p:anim calcmode="lin" valueType="num" p14:bounceEnd="6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14:bounceEnd="60000">
                                          <p:cBhvr additive="base">
                                            <p:cTn id="23"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p:cTn id="29" dur="500" decel="50000" fill="hold">
                                              <p:stCondLst>
                                                <p:cond delay="0"/>
                                              </p:stCondLst>
                                            </p:cTn>
                                            <p:tgtEl>
                                              <p:spTgt spid="14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4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46"/>
                                            </p:tgtEl>
                                            <p:attrNameLst>
                                              <p:attrName>ppt_w</p:attrName>
                                            </p:attrNameLst>
                                          </p:cBhvr>
                                          <p:tavLst>
                                            <p:tav tm="0">
                                              <p:val>
                                                <p:strVal val="#ppt_w*.05"/>
                                              </p:val>
                                            </p:tav>
                                            <p:tav tm="100000">
                                              <p:val>
                                                <p:strVal val="#ppt_w"/>
                                              </p:val>
                                            </p:tav>
                                          </p:tavLst>
                                        </p:anim>
                                        <p:anim calcmode="lin" valueType="num">
                                          <p:cBhvr>
                                            <p:cTn id="32" dur="1000" fill="hold"/>
                                            <p:tgtEl>
                                              <p:spTgt spid="14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4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4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4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46"/>
                                            </p:tgtEl>
                                          </p:cBhvr>
                                        </p:animEffect>
                                      </p:childTnLst>
                                    </p:cTn>
                                  </p:par>
                                  <p:par>
                                    <p:cTn id="37" presetID="2" presetClass="entr" presetSubtype="4" fill="hold" grpId="0" nodeType="withEffect" p14:presetBounceEnd="60000">
                                      <p:stCondLst>
                                        <p:cond delay="600"/>
                                      </p:stCondLst>
                                      <p:iterate type="wd">
                                        <p:tmPct val="10000"/>
                                      </p:iterate>
                                      <p:childTnLst>
                                        <p:set>
                                          <p:cBhvr>
                                            <p:cTn id="38" dur="1" fill="hold">
                                              <p:stCondLst>
                                                <p:cond delay="0"/>
                                              </p:stCondLst>
                                            </p:cTn>
                                            <p:tgtEl>
                                              <p:spTgt spid="147"/>
                                            </p:tgtEl>
                                            <p:attrNameLst>
                                              <p:attrName>style.visibility</p:attrName>
                                            </p:attrNameLst>
                                          </p:cBhvr>
                                          <p:to>
                                            <p:strVal val="visible"/>
                                          </p:to>
                                        </p:set>
                                        <p:anim calcmode="lin" valueType="num" p14:bounceEnd="60000">
                                          <p:cBhvr additive="base">
                                            <p:cTn id="39" dur="500" fill="hold"/>
                                            <p:tgtEl>
                                              <p:spTgt spid="147"/>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14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80000">
                                      <p:stCondLst>
                                        <p:cond delay="0"/>
                                      </p:stCondLst>
                                      <p:childTnLst>
                                        <p:set>
                                          <p:cBhvr>
                                            <p:cTn id="42" dur="1" fill="hold">
                                              <p:stCondLst>
                                                <p:cond delay="0"/>
                                              </p:stCondLst>
                                            </p:cTn>
                                            <p:tgtEl>
                                              <p:spTgt spid="148"/>
                                            </p:tgtEl>
                                            <p:attrNameLst>
                                              <p:attrName>style.visibility</p:attrName>
                                            </p:attrNameLst>
                                          </p:cBhvr>
                                          <p:to>
                                            <p:strVal val="visible"/>
                                          </p:to>
                                        </p:set>
                                        <p:anim calcmode="lin" valueType="num" p14:bounceEnd="80000">
                                          <p:cBhvr additive="base">
                                            <p:cTn id="43" dur="1000" fill="hold"/>
                                            <p:tgtEl>
                                              <p:spTgt spid="148"/>
                                            </p:tgtEl>
                                            <p:attrNameLst>
                                              <p:attrName>ppt_x</p:attrName>
                                            </p:attrNameLst>
                                          </p:cBhvr>
                                          <p:tavLst>
                                            <p:tav tm="0">
                                              <p:val>
                                                <p:strVal val="#ppt_x"/>
                                              </p:val>
                                            </p:tav>
                                            <p:tav tm="100000">
                                              <p:val>
                                                <p:strVal val="#ppt_x"/>
                                              </p:val>
                                            </p:tav>
                                          </p:tavLst>
                                        </p:anim>
                                        <p:anim calcmode="lin" valueType="num" p14:bounceEnd="80000">
                                          <p:cBhvr additive="base">
                                            <p:cTn id="44" dur="10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46" grpId="0" animBg="1"/>
          <p:bldP spid="14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p:cTn id="29" dur="500" decel="50000" fill="hold">
                                              <p:stCondLst>
                                                <p:cond delay="0"/>
                                              </p:stCondLst>
                                            </p:cTn>
                                            <p:tgtEl>
                                              <p:spTgt spid="14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4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46"/>
                                            </p:tgtEl>
                                            <p:attrNameLst>
                                              <p:attrName>ppt_w</p:attrName>
                                            </p:attrNameLst>
                                          </p:cBhvr>
                                          <p:tavLst>
                                            <p:tav tm="0">
                                              <p:val>
                                                <p:strVal val="#ppt_w*.05"/>
                                              </p:val>
                                            </p:tav>
                                            <p:tav tm="100000">
                                              <p:val>
                                                <p:strVal val="#ppt_w"/>
                                              </p:val>
                                            </p:tav>
                                          </p:tavLst>
                                        </p:anim>
                                        <p:anim calcmode="lin" valueType="num">
                                          <p:cBhvr>
                                            <p:cTn id="32" dur="1000" fill="hold"/>
                                            <p:tgtEl>
                                              <p:spTgt spid="14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4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4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4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46"/>
                                            </p:tgtEl>
                                          </p:cBhvr>
                                        </p:animEffect>
                                      </p:childTnLst>
                                    </p:cTn>
                                  </p:par>
                                  <p:par>
                                    <p:cTn id="37" presetID="2" presetClass="entr" presetSubtype="4" fill="hold" grpId="0" nodeType="withEffect">
                                      <p:stCondLst>
                                        <p:cond delay="600"/>
                                      </p:stCondLst>
                                      <p:iterate type="wd">
                                        <p:tmPct val="10000"/>
                                      </p:iterate>
                                      <p:childTnLst>
                                        <p:set>
                                          <p:cBhvr>
                                            <p:cTn id="38" dur="1" fill="hold">
                                              <p:stCondLst>
                                                <p:cond delay="0"/>
                                              </p:stCondLst>
                                            </p:cTn>
                                            <p:tgtEl>
                                              <p:spTgt spid="147"/>
                                            </p:tgtEl>
                                            <p:attrNameLst>
                                              <p:attrName>style.visibility</p:attrName>
                                            </p:attrNameLst>
                                          </p:cBhvr>
                                          <p:to>
                                            <p:strVal val="visible"/>
                                          </p:to>
                                        </p:set>
                                        <p:anim calcmode="lin" valueType="num">
                                          <p:cBhvr additive="base">
                                            <p:cTn id="39" dur="500" fill="hold"/>
                                            <p:tgtEl>
                                              <p:spTgt spid="147"/>
                                            </p:tgtEl>
                                            <p:attrNameLst>
                                              <p:attrName>ppt_x</p:attrName>
                                            </p:attrNameLst>
                                          </p:cBhvr>
                                          <p:tavLst>
                                            <p:tav tm="0">
                                              <p:val>
                                                <p:strVal val="#ppt_x"/>
                                              </p:val>
                                            </p:tav>
                                            <p:tav tm="100000">
                                              <p:val>
                                                <p:strVal val="#ppt_x"/>
                                              </p:val>
                                            </p:tav>
                                          </p:tavLst>
                                        </p:anim>
                                        <p:anim calcmode="lin" valueType="num">
                                          <p:cBhvr additive="base">
                                            <p:cTn id="40" dur="500" fill="hold"/>
                                            <p:tgtEl>
                                              <p:spTgt spid="14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8"/>
                                            </p:tgtEl>
                                            <p:attrNameLst>
                                              <p:attrName>style.visibility</p:attrName>
                                            </p:attrNameLst>
                                          </p:cBhvr>
                                          <p:to>
                                            <p:strVal val="visible"/>
                                          </p:to>
                                        </p:set>
                                        <p:anim calcmode="lin" valueType="num">
                                          <p:cBhvr additive="base">
                                            <p:cTn id="43" dur="1000" fill="hold"/>
                                            <p:tgtEl>
                                              <p:spTgt spid="148"/>
                                            </p:tgtEl>
                                            <p:attrNameLst>
                                              <p:attrName>ppt_x</p:attrName>
                                            </p:attrNameLst>
                                          </p:cBhvr>
                                          <p:tavLst>
                                            <p:tav tm="0">
                                              <p:val>
                                                <p:strVal val="#ppt_x"/>
                                              </p:val>
                                            </p:tav>
                                            <p:tav tm="100000">
                                              <p:val>
                                                <p:strVal val="#ppt_x"/>
                                              </p:val>
                                            </p:tav>
                                          </p:tavLst>
                                        </p:anim>
                                        <p:anim calcmode="lin" valueType="num">
                                          <p:cBhvr additive="base">
                                            <p:cTn id="44" dur="10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46" grpId="0" animBg="1"/>
          <p:bldP spid="14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87" y="0"/>
            <a:ext cx="9449619" cy="5956308"/>
          </a:xfrm>
          <a:prstGeom prst="rect">
            <a:avLst/>
          </a:prstGeom>
        </p:spPr>
      </p:pic>
      <p:sp>
        <p:nvSpPr>
          <p:cNvPr id="2" name="TextBox 1"/>
          <p:cNvSpPr txBox="1"/>
          <p:nvPr/>
        </p:nvSpPr>
        <p:spPr>
          <a:xfrm>
            <a:off x="-1523999" y="212436"/>
            <a:ext cx="1413164" cy="179185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256333841"/>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9882" y="0"/>
            <a:ext cx="7041159" cy="1107996"/>
          </a:xfrm>
          <a:prstGeom prst="rect">
            <a:avLst/>
          </a:prstGeom>
          <a:noFill/>
        </p:spPr>
        <p:txBody>
          <a:bodyPr wrap="none" lIns="91440" tIns="45720" rIns="91440" bIns="45720">
            <a:spAutoFit/>
          </a:bodyPr>
          <a:lstStyle/>
          <a:p>
            <a:pPr algn="ctr"/>
            <a:r>
              <a:rPr lang="en-US" sz="6600" b="1" dirty="0">
                <a:ln w="6600">
                  <a:solidFill>
                    <a:schemeClr val="accent2"/>
                  </a:solidFill>
                  <a:prstDash val="solid"/>
                </a:ln>
                <a:solidFill>
                  <a:srgbClr val="FFFF00"/>
                </a:solidFill>
                <a:effectLst>
                  <a:outerShdw dist="38100" dir="2700000" algn="tl" rotWithShape="0">
                    <a:schemeClr val="accent2"/>
                  </a:outerShdw>
                </a:effectLst>
              </a:rPr>
              <a:t>HALLOWEEN GAME</a:t>
            </a:r>
            <a:endParaRPr lang="en-US" sz="66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704" y="2486025"/>
            <a:ext cx="3352800" cy="4371975"/>
          </a:xfrm>
          <a:prstGeom prst="rect">
            <a:avLst/>
          </a:prstGeom>
        </p:spPr>
      </p:pic>
      <p:sp>
        <p:nvSpPr>
          <p:cNvPr id="9" name="Rectangle 8"/>
          <p:cNvSpPr/>
          <p:nvPr/>
        </p:nvSpPr>
        <p:spPr>
          <a:xfrm>
            <a:off x="9625149" y="6324285"/>
            <a:ext cx="2392065" cy="400110"/>
          </a:xfrm>
          <a:prstGeom prst="rect">
            <a:avLst/>
          </a:prstGeom>
          <a:noFill/>
        </p:spPr>
        <p:txBody>
          <a:bodyPr wrap="none" lIns="91440" tIns="45720" rIns="91440" bIns="45720">
            <a:spAutoFit/>
          </a:bodyPr>
          <a:lstStyle/>
          <a:p>
            <a:pPr algn="ctr"/>
            <a:r>
              <a:rPr lang="en-US" sz="2000" b="1">
                <a:ln w="10160">
                  <a:solidFill>
                    <a:schemeClr val="accent5"/>
                  </a:solidFill>
                  <a:prstDash val="solid"/>
                </a:ln>
                <a:solidFill>
                  <a:srgbClr val="FFFFFF"/>
                </a:solidFill>
                <a:effectLst>
                  <a:outerShdw blurRad="38100" dist="22860" dir="5400000" algn="tl" rotWithShape="0">
                    <a:srgbClr val="000000">
                      <a:alpha val="30000"/>
                    </a:srgbClr>
                  </a:outerShdw>
                </a:effectLst>
              </a:rPr>
              <a:t>POWERPOINT GAME</a:t>
            </a:r>
          </a:p>
        </p:txBody>
      </p:sp>
      <p:pic>
        <p:nvPicPr>
          <p:cNvPr id="11" name="Smoked_Kielbasa_Pol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1181" y="-743205"/>
            <a:ext cx="609600" cy="6096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4109">
            <a:off x="7378856" y="994918"/>
            <a:ext cx="5029200" cy="276225"/>
          </a:xfrm>
          <a:prstGeom prst="rect">
            <a:avLst/>
          </a:prstGeom>
        </p:spPr>
      </p:pic>
      <p:pic>
        <p:nvPicPr>
          <p:cNvPr id="2" name="Picture 17">
            <a:extLst>
              <a:ext uri="{FF2B5EF4-FFF2-40B4-BE49-F238E27FC236}">
                <a16:creationId xmlns:a16="http://schemas.microsoft.com/office/drawing/2014/main" id="{525F96EB-F5A4-F04D-CA62-9ABACE0B0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3791" y="1011937"/>
            <a:ext cx="6831471" cy="6129690"/>
          </a:xfrm>
          <a:prstGeom prst="rect">
            <a:avLst/>
          </a:prstGeom>
        </p:spPr>
      </p:pic>
    </p:spTree>
    <p:extLst>
      <p:ext uri="{BB962C8B-B14F-4D97-AF65-F5344CB8AC3E}">
        <p14:creationId xmlns:p14="http://schemas.microsoft.com/office/powerpoint/2010/main" val="8178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9"/>
                                        </p:tgtEl>
                                        <p:attrNameLst>
                                          <p:attrName>style.color</p:attrName>
                                        </p:attrNameLst>
                                      </p:cBhvr>
                                      <p:by>
                                        <p:hsl h="7200000" s="0" l="0"/>
                                      </p:by>
                                    </p:animClr>
                                    <p:animClr clrSpc="hsl" dir="cw">
                                      <p:cBhvr>
                                        <p:cTn id="12" dur="500" fill="hold"/>
                                        <p:tgtEl>
                                          <p:spTgt spid="9"/>
                                        </p:tgtEl>
                                        <p:attrNameLst>
                                          <p:attrName>fillcolor</p:attrName>
                                        </p:attrNameLst>
                                      </p:cBhvr>
                                      <p:by>
                                        <p:hsl h="7200000" s="0" l="0"/>
                                      </p:by>
                                    </p:animClr>
                                    <p:animClr clrSpc="hsl" dir="cw">
                                      <p:cBhvr>
                                        <p:cTn id="13" dur="500" fill="hold"/>
                                        <p:tgtEl>
                                          <p:spTgt spid="9"/>
                                        </p:tgtEl>
                                        <p:attrNameLst>
                                          <p:attrName>stroke.color</p:attrName>
                                        </p:attrNameLst>
                                      </p:cBhvr>
                                      <p:by>
                                        <p:hsl h="7200000" s="0" l="0"/>
                                      </p:by>
                                    </p:animClr>
                                    <p:set>
                                      <p:cBhvr>
                                        <p:cTn id="14" dur="500" fill="hold"/>
                                        <p:tgtEl>
                                          <p:spTgt spid="9"/>
                                        </p:tgtEl>
                                        <p:attrNameLst>
                                          <p:attrName>fill.type</p:attrName>
                                        </p:attrNameLst>
                                      </p:cBhvr>
                                      <p:to>
                                        <p:strVal val="solid"/>
                                      </p:to>
                                    </p:set>
                                  </p:childTnLst>
                                </p:cTn>
                              </p:par>
                              <p:par>
                                <p:cTn id="15" presetID="1" presetClass="mediacall" presetSubtype="0" fill="hold" nodeType="withEffect">
                                  <p:stCondLst>
                                    <p:cond delay="0"/>
                                  </p:stCondLst>
                                  <p:childTnLst>
                                    <p:cmd type="call" cmd="playFrom(0.0)">
                                      <p:cBhvr>
                                        <p:cTn id="16" dur="92917"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11"/>
                                        </p:tgtEl>
                                      </p:cBhvr>
                                    </p:cmd>
                                  </p:childTnLst>
                                </p:cTn>
                              </p:par>
                            </p:childTnLst>
                          </p:cTn>
                        </p:par>
                        <p:par>
                          <p:cTn id="21" fill="hold">
                            <p:stCondLst>
                              <p:cond delay="0"/>
                            </p:stCondLst>
                            <p:childTnLst>
                              <p:par>
                                <p:cTn id="22" presetID="2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3658850" y="5557563"/>
            <a:ext cx="609600" cy="609600"/>
          </a:xfrm>
          <a:prstGeom prst="rect">
            <a:avLst/>
          </a:prstGeom>
        </p:spPr>
      </p:pic>
      <p:sp>
        <p:nvSpPr>
          <p:cNvPr id="12" name="Cloud Callout 11"/>
          <p:cNvSpPr/>
          <p:nvPr/>
        </p:nvSpPr>
        <p:spPr>
          <a:xfrm>
            <a:off x="3004457" y="23072"/>
            <a:ext cx="5483761" cy="2646237"/>
          </a:xfrm>
          <a:prstGeom prst="cloudCallout">
            <a:avLst>
              <a:gd name="adj1" fmla="val -23459"/>
              <a:gd name="adj2" fmla="val 78599"/>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b="1" dirty="0">
                <a:solidFill>
                  <a:srgbClr val="7030A0"/>
                </a:solidFill>
                <a:latin typeface="Arial" panose="020B0604020202020204" pitchFamily="34" charset="0"/>
                <a:cs typeface="Arial" panose="020B0604020202020204" pitchFamily="34" charset="0"/>
              </a:rPr>
              <a:t>Cơ quan tuần hoàn gồm những bộ phận nào?</a:t>
            </a:r>
            <a:endParaRPr lang="en-US" sz="3600" b="1" dirty="0">
              <a:solidFill>
                <a:srgbClr val="7030A0"/>
              </a:solidFill>
              <a:latin typeface="Arial" panose="020B0604020202020204" pitchFamily="34" charset="0"/>
              <a:cs typeface="Arial" panose="020B0604020202020204" pitchFamily="34" charset="0"/>
            </a:endParaRPr>
          </a:p>
        </p:txBody>
      </p:sp>
      <p:sp>
        <p:nvSpPr>
          <p:cNvPr id="13" name="Rounded Rectangular Callout 12"/>
          <p:cNvSpPr/>
          <p:nvPr/>
        </p:nvSpPr>
        <p:spPr>
          <a:xfrm>
            <a:off x="681644" y="2452686"/>
            <a:ext cx="2585084" cy="2003074"/>
          </a:xfrm>
          <a:prstGeom prst="wedgeRoundRectCallou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nl-NL" sz="3600" b="1" dirty="0"/>
              <a:t>Tim và các mạch máu</a:t>
            </a:r>
            <a:r>
              <a:rPr lang="nl-NL" dirty="0"/>
              <a:t>.</a:t>
            </a:r>
            <a:endParaRPr lang="en-US" dirty="0">
              <a:solidFill>
                <a:srgbClr val="7030A0"/>
              </a:solidFill>
            </a:endParaRPr>
          </a:p>
        </p:txBody>
      </p:sp>
      <p:sp>
        <p:nvSpPr>
          <p:cNvPr id="21" name="Rounded Rectangular Callout 20"/>
          <p:cNvSpPr/>
          <p:nvPr/>
        </p:nvSpPr>
        <p:spPr>
          <a:xfrm>
            <a:off x="8848888" y="2452686"/>
            <a:ext cx="2585084" cy="2003074"/>
          </a:xfrm>
          <a:prstGeom prst="wedgeRoundRectCallou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nl-NL" sz="3200" b="1" dirty="0"/>
              <a:t>Tim, </a:t>
            </a:r>
            <a:r>
              <a:rPr lang="vi-VN" sz="3200" b="1" dirty="0"/>
              <a:t>phổi</a:t>
            </a:r>
            <a:r>
              <a:rPr lang="nl-NL" sz="3200" b="1" dirty="0"/>
              <a:t> và các mạch máu.</a:t>
            </a:r>
            <a:endParaRPr lang="en-US" sz="3200" b="1" dirty="0">
              <a:solidFill>
                <a:srgbClr val="7030A0"/>
              </a:solidFill>
            </a:endParaRPr>
          </a:p>
        </p:txBody>
      </p:sp>
      <p:pic>
        <p:nvPicPr>
          <p:cNvPr id="23"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534900" y="2588004"/>
            <a:ext cx="609600" cy="609600"/>
          </a:xfrm>
          <a:prstGeom prst="rect">
            <a:avLst/>
          </a:prstGeom>
        </p:spPr>
      </p:pic>
    </p:spTree>
    <p:extLst>
      <p:ext uri="{BB962C8B-B14F-4D97-AF65-F5344CB8AC3E}">
        <p14:creationId xmlns:p14="http://schemas.microsoft.com/office/powerpoint/2010/main" val="24929370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3658850" y="5557563"/>
            <a:ext cx="609600" cy="609600"/>
          </a:xfrm>
          <a:prstGeom prst="rect">
            <a:avLst/>
          </a:prstGeom>
        </p:spPr>
      </p:pic>
      <p:sp>
        <p:nvSpPr>
          <p:cNvPr id="12" name="Cloud Callout 11"/>
          <p:cNvSpPr/>
          <p:nvPr/>
        </p:nvSpPr>
        <p:spPr>
          <a:xfrm>
            <a:off x="3004457" y="23072"/>
            <a:ext cx="5178962" cy="2886384"/>
          </a:xfrm>
          <a:prstGeom prst="cloudCallout">
            <a:avLst>
              <a:gd name="adj1" fmla="val -23459"/>
              <a:gd name="adj2" fmla="val 78599"/>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dirty="0"/>
              <a:t> </a:t>
            </a:r>
            <a:r>
              <a:rPr lang="vi-VN" sz="3600" b="1" dirty="0">
                <a:solidFill>
                  <a:srgbClr val="7030A0"/>
                </a:solidFill>
              </a:rPr>
              <a:t>C</a:t>
            </a:r>
            <a:r>
              <a:rPr lang="nl-NL" sz="3600" b="1" dirty="0">
                <a:solidFill>
                  <a:srgbClr val="7030A0"/>
                </a:solidFill>
              </a:rPr>
              <a:t>hức năng của cơ quan tuần hoàn là gì?</a:t>
            </a:r>
            <a:endParaRPr lang="en-US" sz="3600" b="1" dirty="0">
              <a:solidFill>
                <a:srgbClr val="7030A0"/>
              </a:solidFill>
            </a:endParaRPr>
          </a:p>
        </p:txBody>
      </p:sp>
      <p:sp>
        <p:nvSpPr>
          <p:cNvPr id="13" name="Rounded Rectangular Callout 12"/>
          <p:cNvSpPr/>
          <p:nvPr/>
        </p:nvSpPr>
        <p:spPr>
          <a:xfrm>
            <a:off x="681644" y="2452686"/>
            <a:ext cx="2585084" cy="2003074"/>
          </a:xfrm>
          <a:prstGeom prst="wedgeRoundRectCallou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nl-NL" sz="2800" b="1" dirty="0"/>
              <a:t>Cơ quan tuần hoàn vận chuyển máu đi khắp cơ thể.</a:t>
            </a:r>
            <a:endParaRPr lang="en-US" sz="2800" b="1" dirty="0"/>
          </a:p>
        </p:txBody>
      </p:sp>
      <p:sp>
        <p:nvSpPr>
          <p:cNvPr id="21" name="Rounded Rectangular Callout 20"/>
          <p:cNvSpPr/>
          <p:nvPr/>
        </p:nvSpPr>
        <p:spPr>
          <a:xfrm>
            <a:off x="8848888" y="2452686"/>
            <a:ext cx="2585084" cy="2003074"/>
          </a:xfrm>
          <a:prstGeom prst="wedgeRoundRect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solidFill>
                <a:effectLst/>
                <a:uLnTx/>
                <a:uFillTx/>
                <a:latin typeface="Calibri" panose="020F0502020204030204"/>
                <a:ea typeface="+mn-ea"/>
                <a:cs typeface="+mn-cs"/>
              </a:rPr>
              <a:t>Giúp con người hô hấp</a:t>
            </a: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839700" y="4778255"/>
            <a:ext cx="609600" cy="609600"/>
          </a:xfrm>
          <a:prstGeom prst="rect">
            <a:avLst/>
          </a:prstGeom>
        </p:spPr>
      </p:pic>
    </p:spTree>
    <p:extLst>
      <p:ext uri="{BB962C8B-B14F-4D97-AF65-F5344CB8AC3E}">
        <p14:creationId xmlns:p14="http://schemas.microsoft.com/office/powerpoint/2010/main" val="5644318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âu hỏi">
            <a:extLst>
              <a:ext uri="{FF2B5EF4-FFF2-40B4-BE49-F238E27FC236}">
                <a16:creationId xmlns:a16="http://schemas.microsoft.com/office/drawing/2014/main" id="{A2E856DA-8F2C-49AB-90D6-6F1D3BFBFA60}"/>
              </a:ext>
            </a:extLst>
          </p:cNvPr>
          <p:cNvSpPr/>
          <p:nvPr/>
        </p:nvSpPr>
        <p:spPr>
          <a:xfrm>
            <a:off x="1506250" y="809787"/>
            <a:ext cx="8818849" cy="3838413"/>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41D4F7C2-43DD-4B62-9C66-8BAF3CCF8D08}"/>
              </a:ext>
            </a:extLst>
          </p:cNvPr>
          <p:cNvPicPr>
            <a:picLocks noChangeAspect="1"/>
          </p:cNvPicPr>
          <p:nvPr/>
        </p:nvPicPr>
        <p:blipFill>
          <a:blip r:embed="rId2"/>
          <a:stretch>
            <a:fillRect/>
          </a:stretch>
        </p:blipFill>
        <p:spPr>
          <a:xfrm>
            <a:off x="2661565" y="1135035"/>
            <a:ext cx="6419644" cy="1609483"/>
          </a:xfrm>
          <a:prstGeom prst="rect">
            <a:avLst/>
          </a:prstGeom>
        </p:spPr>
      </p:pic>
      <p:pic>
        <p:nvPicPr>
          <p:cNvPr id="8" name="Picture 7">
            <a:extLst>
              <a:ext uri="{FF2B5EF4-FFF2-40B4-BE49-F238E27FC236}">
                <a16:creationId xmlns:a16="http://schemas.microsoft.com/office/drawing/2014/main" id="{A7E02987-F79D-4815-B82C-BE31B3B97BFC}"/>
              </a:ext>
            </a:extLst>
          </p:cNvPr>
          <p:cNvPicPr>
            <a:picLocks noChangeAspect="1"/>
          </p:cNvPicPr>
          <p:nvPr/>
        </p:nvPicPr>
        <p:blipFill>
          <a:blip r:embed="rId3"/>
          <a:stretch>
            <a:fillRect/>
          </a:stretch>
        </p:blipFill>
        <p:spPr>
          <a:xfrm>
            <a:off x="2543998" y="2361386"/>
            <a:ext cx="7370703" cy="1182727"/>
          </a:xfrm>
          <a:prstGeom prst="rect">
            <a:avLst/>
          </a:prstGeom>
        </p:spPr>
      </p:pic>
      <p:sp>
        <p:nvSpPr>
          <p:cNvPr id="9" name="TextBox 8">
            <a:extLst>
              <a:ext uri="{FF2B5EF4-FFF2-40B4-BE49-F238E27FC236}">
                <a16:creationId xmlns:a16="http://schemas.microsoft.com/office/drawing/2014/main" id="{8252508A-016F-40C5-9EB8-2D3AFFB354B1}"/>
              </a:ext>
            </a:extLst>
          </p:cNvPr>
          <p:cNvSpPr txBox="1"/>
          <p:nvPr/>
        </p:nvSpPr>
        <p:spPr>
          <a:xfrm>
            <a:off x="5076825" y="3324225"/>
            <a:ext cx="2076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6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Tiết</a:t>
            </a: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sp>
        <p:nvSpPr>
          <p:cNvPr id="7" name="TextBox 6"/>
          <p:cNvSpPr txBox="1"/>
          <p:nvPr/>
        </p:nvSpPr>
        <p:spPr>
          <a:xfrm>
            <a:off x="-1523999" y="212436"/>
            <a:ext cx="1413164" cy="179185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35018852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3"/>
          <a:stretch>
            <a:fillRect/>
          </a:stretch>
        </p:blipFill>
        <p:spPr>
          <a:xfrm>
            <a:off x="3539072" y="1779290"/>
            <a:ext cx="4425112" cy="4333977"/>
          </a:xfrm>
          <a:prstGeom prst="rect">
            <a:avLst/>
          </a:prstGeom>
        </p:spPr>
      </p:pic>
      <p:sp>
        <p:nvSpPr>
          <p:cNvPr id="2" name="TextBox 1"/>
          <p:cNvSpPr txBox="1"/>
          <p:nvPr/>
        </p:nvSpPr>
        <p:spPr>
          <a:xfrm>
            <a:off x="1468582" y="587643"/>
            <a:ext cx="9956800" cy="1055608"/>
          </a:xfrm>
          <a:prstGeom prst="roundRect">
            <a:avLst/>
          </a:prstGeom>
          <a:solidFill>
            <a:schemeClr val="accent6">
              <a:lumMod val="40000"/>
              <a:lumOff val="60000"/>
            </a:schemeClr>
          </a:solidFill>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800" dirty="0">
                <a:latin typeface="Arial" panose="020B0604020202020204" pitchFamily="34" charset="0"/>
                <a:cs typeface="Arial" panose="020B0604020202020204" pitchFamily="34" charset="0"/>
              </a:rPr>
              <a:t>Hãy xếp các thẻ chữ thích hợp vào sơ đồ cơ quan tuần hoàn và nêu chức năng của chúng.</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804287" y="565913"/>
            <a:ext cx="562695" cy="641434"/>
          </a:xfrm>
          <a:prstGeom prst="rect">
            <a:avLst/>
          </a:prstGeom>
        </p:spPr>
      </p:pic>
      <p:grpSp>
        <p:nvGrpSpPr>
          <p:cNvPr id="6" name="Group 5">
            <a:extLst>
              <a:ext uri="{FF2B5EF4-FFF2-40B4-BE49-F238E27FC236}">
                <a16:creationId xmlns:a16="http://schemas.microsoft.com/office/drawing/2014/main" id="{DF1D1136-AEC5-4F2D-882D-E654849597F5}"/>
              </a:ext>
            </a:extLst>
          </p:cNvPr>
          <p:cNvGrpSpPr/>
          <p:nvPr/>
        </p:nvGrpSpPr>
        <p:grpSpPr>
          <a:xfrm>
            <a:off x="8133699" y="4109136"/>
            <a:ext cx="3291683" cy="1800128"/>
            <a:chOff x="203200" y="3859933"/>
            <a:chExt cx="4928176" cy="2812019"/>
          </a:xfrm>
        </p:grpSpPr>
        <p:pic>
          <p:nvPicPr>
            <p:cNvPr id="7" name="Picture 6">
              <a:extLst>
                <a:ext uri="{FF2B5EF4-FFF2-40B4-BE49-F238E27FC236}">
                  <a16:creationId xmlns:a16="http://schemas.microsoft.com/office/drawing/2014/main" id="{7DB77964-821E-4D64-88D1-60C1C894062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8" name="TextBox 7">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1523999" y="212436"/>
            <a:ext cx="1413164" cy="179185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69786632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26B0E4-9671-4EE9-99F4-53742BD78554}"/>
              </a:ext>
            </a:extLst>
          </p:cNvPr>
          <p:cNvPicPr>
            <a:picLocks noChangeAspect="1"/>
          </p:cNvPicPr>
          <p:nvPr/>
        </p:nvPicPr>
        <p:blipFill>
          <a:blip r:embed="rId3"/>
          <a:stretch>
            <a:fillRect/>
          </a:stretch>
        </p:blipFill>
        <p:spPr>
          <a:xfrm>
            <a:off x="2826327" y="511144"/>
            <a:ext cx="5944048" cy="5777281"/>
          </a:xfrm>
          <a:prstGeom prst="rect">
            <a:avLst/>
          </a:prstGeom>
        </p:spPr>
      </p:pic>
      <p:sp>
        <p:nvSpPr>
          <p:cNvPr id="6" name="TextBox 5"/>
          <p:cNvSpPr txBox="1"/>
          <p:nvPr/>
        </p:nvSpPr>
        <p:spPr>
          <a:xfrm>
            <a:off x="-1523999" y="212436"/>
            <a:ext cx="1413164" cy="179185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146734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D1963C99-3EC5-426F-A353-A849526E67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6215" y="1771650"/>
            <a:ext cx="5455920" cy="5455920"/>
          </a:xfrm>
          <a:prstGeom prst="rect">
            <a:avLst/>
          </a:prstGeom>
        </p:spPr>
      </p:pic>
      <p:grpSp>
        <p:nvGrpSpPr>
          <p:cNvPr id="7" name="Group 6">
            <a:extLst>
              <a:ext uri="{FF2B5EF4-FFF2-40B4-BE49-F238E27FC236}">
                <a16:creationId xmlns:a16="http://schemas.microsoft.com/office/drawing/2014/main" id="{8249ACBE-6018-40DC-82F2-EC1D22F9A236}"/>
              </a:ext>
            </a:extLst>
          </p:cNvPr>
          <p:cNvGrpSpPr/>
          <p:nvPr/>
        </p:nvGrpSpPr>
        <p:grpSpPr>
          <a:xfrm>
            <a:off x="3641789" y="361950"/>
            <a:ext cx="7731061" cy="2422249"/>
            <a:chOff x="5625979" y="3429000"/>
            <a:chExt cx="5736545" cy="2688775"/>
          </a:xfrm>
        </p:grpSpPr>
        <p:grpSp>
          <p:nvGrpSpPr>
            <p:cNvPr id="8" name="Graphic 3">
              <a:extLst>
                <a:ext uri="{FF2B5EF4-FFF2-40B4-BE49-F238E27FC236}">
                  <a16:creationId xmlns:a16="http://schemas.microsoft.com/office/drawing/2014/main" id="{18121298-67B1-4434-8C1A-844013432E1C}"/>
                </a:ext>
              </a:extLst>
            </p:cNvPr>
            <p:cNvGrpSpPr/>
            <p:nvPr/>
          </p:nvGrpSpPr>
          <p:grpSpPr>
            <a:xfrm>
              <a:off x="5625979" y="3429000"/>
              <a:ext cx="5736545" cy="2688775"/>
              <a:chOff x="3649055" y="2289634"/>
              <a:chExt cx="7931467" cy="4107044"/>
            </a:xfrm>
          </p:grpSpPr>
          <p:sp>
            <p:nvSpPr>
              <p:cNvPr id="10" name="Freeform: Shape 9">
                <a:extLst>
                  <a:ext uri="{FF2B5EF4-FFF2-40B4-BE49-F238E27FC236}">
                    <a16:creationId xmlns:a16="http://schemas.microsoft.com/office/drawing/2014/main" id="{FB15B5AE-6A29-4D47-AC5E-2479BC716970}"/>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07DA346C-1618-442C-A5E2-9CDAFFEC7B93}"/>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7D0D2C27-99F9-4045-AB96-76790FE6708A}"/>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aphic 3">
                <a:extLst>
                  <a:ext uri="{FF2B5EF4-FFF2-40B4-BE49-F238E27FC236}">
                    <a16:creationId xmlns:a16="http://schemas.microsoft.com/office/drawing/2014/main" id="{05C61623-DBB9-4469-AFF1-EF31C52A70A7}"/>
                  </a:ext>
                </a:extLst>
              </p:cNvPr>
              <p:cNvGrpSpPr/>
              <p:nvPr/>
            </p:nvGrpSpPr>
            <p:grpSpPr>
              <a:xfrm>
                <a:off x="6960830" y="2289634"/>
                <a:ext cx="1188634" cy="1023983"/>
                <a:chOff x="6960830" y="2289634"/>
                <a:chExt cx="1188634" cy="1023983"/>
              </a:xfrm>
            </p:grpSpPr>
            <p:sp>
              <p:nvSpPr>
                <p:cNvPr id="14" name="Freeform: Shape 13">
                  <a:extLst>
                    <a:ext uri="{FF2B5EF4-FFF2-40B4-BE49-F238E27FC236}">
                      <a16:creationId xmlns:a16="http://schemas.microsoft.com/office/drawing/2014/main" id="{0C92AFF7-001D-4753-99AC-CF63F56489DE}"/>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F0ADB8C9-F156-41AD-AFDF-A113156E1CE3}"/>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TextBox 8">
              <a:extLst>
                <a:ext uri="{FF2B5EF4-FFF2-40B4-BE49-F238E27FC236}">
                  <a16:creationId xmlns:a16="http://schemas.microsoft.com/office/drawing/2014/main" id="{6744D333-4BFE-441E-AEF6-43DE8D37349F}"/>
                </a:ext>
              </a:extLst>
            </p:cNvPr>
            <p:cNvSpPr txBox="1"/>
            <p:nvPr/>
          </p:nvSpPr>
          <p:spPr>
            <a:xfrm>
              <a:off x="6173775" y="4082038"/>
              <a:ext cx="4690554" cy="606961"/>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2257D73C-5664-407A-99AB-4BFD895EC9A8}"/>
              </a:ext>
            </a:extLst>
          </p:cNvPr>
          <p:cNvPicPr>
            <a:picLocks noChangeAspect="1"/>
          </p:cNvPicPr>
          <p:nvPr/>
        </p:nvPicPr>
        <p:blipFill>
          <a:blip r:embed="rId4"/>
          <a:stretch>
            <a:fillRect/>
          </a:stretch>
        </p:blipFill>
        <p:spPr>
          <a:xfrm>
            <a:off x="4132052" y="1071683"/>
            <a:ext cx="6328196" cy="1609483"/>
          </a:xfrm>
          <a:prstGeom prst="rect">
            <a:avLst/>
          </a:prstGeom>
        </p:spPr>
      </p:pic>
      <p:sp>
        <p:nvSpPr>
          <p:cNvPr id="16" name="TextBox 15"/>
          <p:cNvSpPr txBox="1"/>
          <p:nvPr/>
        </p:nvSpPr>
        <p:spPr>
          <a:xfrm>
            <a:off x="-1523999" y="212436"/>
            <a:ext cx="1413164" cy="179185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91886801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560</Words>
  <Application>Microsoft Office PowerPoint</Application>
  <PresentationFormat>Widescreen</PresentationFormat>
  <Paragraphs>53</Paragraphs>
  <Slides>16</Slides>
  <Notes>0</Notes>
  <HiddenSlides>0</HiddenSlides>
  <MMClips>11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16</vt:i4>
      </vt:variant>
    </vt:vector>
  </HeadingPairs>
  <TitlesOfParts>
    <vt:vector size="31" baseType="lpstr">
      <vt:lpstr>Arial</vt:lpstr>
      <vt:lpstr>Calibri</vt:lpstr>
      <vt:lpstr>Calibri Light</vt:lpstr>
      <vt:lpstr>Tahoma</vt:lpstr>
      <vt:lpstr>Times New Roman</vt:lpstr>
      <vt:lpstr>UTM Avo</vt:lpstr>
      <vt:lpstr>思源黑体 CN Medium</vt:lpstr>
      <vt:lpstr>Chủ đề Office</vt:lpstr>
      <vt:lpstr>1_Office Theme</vt:lpstr>
      <vt:lpstr>2_Office Theme</vt:lpstr>
      <vt:lpstr>3_Office Theme</vt:lpstr>
      <vt:lpstr>6_Office Theme</vt:lpstr>
      <vt:lpstr>5_Office Theme</vt:lpstr>
      <vt:lpstr>7_Office Theme</vt:lpstr>
      <vt:lpstr>8_Office Theme</vt:lpstr>
      <vt:lpstr>Bài 20: CƠ QUAN TUẦN HOÀN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nhịp đập của mạch trên cổ tay hoặc cổ</vt:lpstr>
      <vt:lpstr>1. Tìm nhịp đập của mạch trên cổ tay hoặc cổ</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20: CƠ QUAN TUẦN HOÀN (tiết 2)</dc:title>
  <dc:creator>Phương Thảo Lưu</dc:creator>
  <cp:lastModifiedBy>Admin</cp:lastModifiedBy>
  <cp:revision>26</cp:revision>
  <dcterms:created xsi:type="dcterms:W3CDTF">2023-02-20T08:19:55Z</dcterms:created>
  <dcterms:modified xsi:type="dcterms:W3CDTF">2024-02-23T09:27:21Z</dcterms:modified>
</cp:coreProperties>
</file>