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19"/>
  </p:notesMasterIdLst>
  <p:handoutMasterIdLst>
    <p:handoutMasterId r:id="rId20"/>
  </p:handoutMasterIdLst>
  <p:sldIdLst>
    <p:sldId id="290" r:id="rId3"/>
    <p:sldId id="292" r:id="rId4"/>
    <p:sldId id="357" r:id="rId5"/>
    <p:sldId id="257" r:id="rId6"/>
    <p:sldId id="259" r:id="rId7"/>
    <p:sldId id="335" r:id="rId8"/>
    <p:sldId id="293" r:id="rId9"/>
    <p:sldId id="307" r:id="rId10"/>
    <p:sldId id="358" r:id="rId11"/>
    <p:sldId id="359" r:id="rId12"/>
    <p:sldId id="277" r:id="rId13"/>
    <p:sldId id="343" r:id="rId14"/>
    <p:sldId id="278" r:id="rId15"/>
    <p:sldId id="355" r:id="rId16"/>
    <p:sldId id="356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66BF69-3CD3-4113-BEA0-84FAF86B05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C6D80-733B-4E29-992C-AEC9CE80AE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808EB-3491-4C32-A65F-A0CD38DDAA48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5A0FE-6222-4C0B-A711-451A88E11C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90B22-68AA-45C8-B56C-AE2010D36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6377B-7F44-4886-AFD6-865DCEA0C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51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B4010-CCD7-401E-9DEB-D289619BD648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41505-C5F9-44D9-A018-2CE246783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6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,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đángchê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41505-C5F9-44D9-A018-2CE2467833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30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Hát</a:t>
            </a:r>
            <a:r>
              <a:rPr lang="en-US" dirty="0"/>
              <a:t>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41505-C5F9-44D9-A018-2CE246783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84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41505-C5F9-44D9-A018-2CE246783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30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41505-C5F9-44D9-A018-2CE2467833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5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0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9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68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23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4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088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178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870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2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7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4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31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26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708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9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89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9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0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0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20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"/>
            <a:ext cx="12284726" cy="69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0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b-f8-zpcloud.zdn.vn/5231649860316502291/c3577627935c4902104d.jpg">
            <a:extLst>
              <a:ext uri="{FF2B5EF4-FFF2-40B4-BE49-F238E27FC236}">
                <a16:creationId xmlns:a16="http://schemas.microsoft.com/office/drawing/2014/main" id="{E5BB2768-D37E-4CBB-A2E9-1FE004672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r="5583"/>
          <a:stretch/>
        </p:blipFill>
        <p:spPr bwMode="auto">
          <a:xfrm>
            <a:off x="325120" y="1296828"/>
            <a:ext cx="11511280" cy="42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2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48EA3-2279-4E54-A6AC-ADCBD5D6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75" y="2669081"/>
            <a:ext cx="684030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EEC902-E72A-4210-B1B7-4FB013BD288C}"/>
              </a:ext>
            </a:extLst>
          </p:cNvPr>
          <p:cNvSpPr/>
          <p:nvPr/>
        </p:nvSpPr>
        <p:spPr>
          <a:xfrm>
            <a:off x="685800" y="326572"/>
            <a:ext cx="10983686" cy="805542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Ghép các thẻ chữ thích hợp vào sơ đồ cơ quan tiêu hóa.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55EA7-3CBD-43E0-92EF-BE040AFDD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766" y="1396092"/>
            <a:ext cx="7055657" cy="462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B2E14B-50EB-4396-8FE8-BB7A41A67C1E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08E1C1D-A7C7-4636-9640-ADE3D7435C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0"/>
            <a:ext cx="10588003" cy="7040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EA9627-E079-4A5F-9883-95AB9AFA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297" y="2219759"/>
            <a:ext cx="6736664" cy="1286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D2DC4-8CFF-426E-BA72-9AC7DC71B50C}"/>
              </a:ext>
            </a:extLst>
          </p:cNvPr>
          <p:cNvSpPr txBox="1"/>
          <p:nvPr/>
        </p:nvSpPr>
        <p:spPr>
          <a:xfrm>
            <a:off x="3200400" y="3635829"/>
            <a:ext cx="5878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/>
              <a:t>Chia </a:t>
            </a:r>
            <a:r>
              <a:rPr lang="en-US" sz="2800" b="1" dirty="0" err="1"/>
              <a:t>lớp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, </a:t>
            </a:r>
            <a:r>
              <a:rPr lang="en-US" sz="2800" b="1" dirty="0" err="1"/>
              <a:t>lần</a:t>
            </a:r>
            <a:r>
              <a:rPr lang="en-US" sz="2800" b="1" dirty="0"/>
              <a:t> </a:t>
            </a:r>
            <a:r>
              <a:rPr lang="en-US" sz="2800" b="1" dirty="0" err="1"/>
              <a:t>lượt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viên</a:t>
            </a:r>
            <a:r>
              <a:rPr lang="en-US" sz="2800" b="1" dirty="0"/>
              <a:t> </a:t>
            </a:r>
            <a:r>
              <a:rPr lang="en-US" sz="2800" b="1" dirty="0" err="1"/>
              <a:t>gắn</a:t>
            </a:r>
            <a:r>
              <a:rPr lang="en-US" sz="2800" b="1" dirty="0"/>
              <a:t> </a:t>
            </a:r>
            <a:r>
              <a:rPr lang="en-US" sz="2800" b="1" dirty="0" err="1"/>
              <a:t>thẻ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sơ</a:t>
            </a:r>
            <a:r>
              <a:rPr lang="en-US" sz="2800" b="1" dirty="0"/>
              <a:t> </a:t>
            </a:r>
            <a:r>
              <a:rPr lang="en-US" sz="2800" b="1" dirty="0" err="1"/>
              <a:t>đồ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hóa</a:t>
            </a:r>
            <a:endParaRPr lang="en-US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/>
              <a:t>Nhóm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xong</a:t>
            </a:r>
            <a:r>
              <a:rPr lang="en-US" sz="2800" b="1" dirty="0"/>
              <a:t> </a:t>
            </a:r>
            <a:r>
              <a:rPr lang="en-US" sz="2800" b="1" dirty="0" err="1"/>
              <a:t>nhanh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</a:t>
            </a:r>
            <a:r>
              <a:rPr lang="en-US" sz="2800" b="1" dirty="0" err="1"/>
              <a:t>thắng</a:t>
            </a:r>
            <a:r>
              <a:rPr lang="en-US" sz="2800" b="1" dirty="0"/>
              <a:t> </a:t>
            </a:r>
            <a:r>
              <a:rPr lang="en-US" sz="2800" b="1" dirty="0" err="1"/>
              <a:t>cuộc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881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2FD61-7397-4C76-A1DD-83AC93318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21" y="2478936"/>
            <a:ext cx="3966029" cy="39660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DFEFB-A46C-4ED1-ABE2-604BAD1BCD6C}"/>
              </a:ext>
            </a:extLst>
          </p:cNvPr>
          <p:cNvSpPr/>
          <p:nvPr/>
        </p:nvSpPr>
        <p:spPr>
          <a:xfrm>
            <a:off x="948508" y="693754"/>
            <a:ext cx="10294983" cy="1355509"/>
          </a:xfrm>
          <a:custGeom>
            <a:avLst/>
            <a:gdLst>
              <a:gd name="connsiteX0" fmla="*/ 0 w 10428513"/>
              <a:gd name="connsiteY0" fmla="*/ 319300 h 1915759"/>
              <a:gd name="connsiteX1" fmla="*/ 319300 w 10428513"/>
              <a:gd name="connsiteY1" fmla="*/ 0 h 1915759"/>
              <a:gd name="connsiteX2" fmla="*/ 993076 w 10428513"/>
              <a:gd name="connsiteY2" fmla="*/ 0 h 1915759"/>
              <a:gd name="connsiteX3" fmla="*/ 1373155 w 10428513"/>
              <a:gd name="connsiteY3" fmla="*/ 0 h 1915759"/>
              <a:gd name="connsiteX4" fmla="*/ 1655335 w 10428513"/>
              <a:gd name="connsiteY4" fmla="*/ 0 h 1915759"/>
              <a:gd name="connsiteX5" fmla="*/ 2231212 w 10428513"/>
              <a:gd name="connsiteY5" fmla="*/ 0 h 1915759"/>
              <a:gd name="connsiteX6" fmla="*/ 2611291 w 10428513"/>
              <a:gd name="connsiteY6" fmla="*/ 0 h 1915759"/>
              <a:gd name="connsiteX7" fmla="*/ 3285068 w 10428513"/>
              <a:gd name="connsiteY7" fmla="*/ 0 h 1915759"/>
              <a:gd name="connsiteX8" fmla="*/ 3567248 w 10428513"/>
              <a:gd name="connsiteY8" fmla="*/ 0 h 1915759"/>
              <a:gd name="connsiteX9" fmla="*/ 3947327 w 10428513"/>
              <a:gd name="connsiteY9" fmla="*/ 0 h 1915759"/>
              <a:gd name="connsiteX10" fmla="*/ 4621103 w 10428513"/>
              <a:gd name="connsiteY10" fmla="*/ 0 h 1915759"/>
              <a:gd name="connsiteX11" fmla="*/ 5196980 w 10428513"/>
              <a:gd name="connsiteY11" fmla="*/ 0 h 1915759"/>
              <a:gd name="connsiteX12" fmla="*/ 5968656 w 10428513"/>
              <a:gd name="connsiteY12" fmla="*/ 0 h 1915759"/>
              <a:gd name="connsiteX13" fmla="*/ 6740331 w 10428513"/>
              <a:gd name="connsiteY13" fmla="*/ 0 h 1915759"/>
              <a:gd name="connsiteX14" fmla="*/ 7120410 w 10428513"/>
              <a:gd name="connsiteY14" fmla="*/ 0 h 1915759"/>
              <a:gd name="connsiteX15" fmla="*/ 7598388 w 10428513"/>
              <a:gd name="connsiteY15" fmla="*/ 0 h 1915759"/>
              <a:gd name="connsiteX16" fmla="*/ 8272165 w 10428513"/>
              <a:gd name="connsiteY16" fmla="*/ 0 h 1915759"/>
              <a:gd name="connsiteX17" fmla="*/ 8554344 w 10428513"/>
              <a:gd name="connsiteY17" fmla="*/ 0 h 1915759"/>
              <a:gd name="connsiteX18" fmla="*/ 9032323 w 10428513"/>
              <a:gd name="connsiteY18" fmla="*/ 0 h 1915759"/>
              <a:gd name="connsiteX19" fmla="*/ 9510301 w 10428513"/>
              <a:gd name="connsiteY19" fmla="*/ 0 h 1915759"/>
              <a:gd name="connsiteX20" fmla="*/ 10109213 w 10428513"/>
              <a:gd name="connsiteY20" fmla="*/ 0 h 1915759"/>
              <a:gd name="connsiteX21" fmla="*/ 10428513 w 10428513"/>
              <a:gd name="connsiteY21" fmla="*/ 319300 h 1915759"/>
              <a:gd name="connsiteX22" fmla="*/ 10428513 w 10428513"/>
              <a:gd name="connsiteY22" fmla="*/ 757791 h 1915759"/>
              <a:gd name="connsiteX23" fmla="*/ 10428513 w 10428513"/>
              <a:gd name="connsiteY23" fmla="*/ 1196283 h 1915759"/>
              <a:gd name="connsiteX24" fmla="*/ 10428513 w 10428513"/>
              <a:gd name="connsiteY24" fmla="*/ 1596459 h 1915759"/>
              <a:gd name="connsiteX25" fmla="*/ 10109213 w 10428513"/>
              <a:gd name="connsiteY25" fmla="*/ 1915759 h 1915759"/>
              <a:gd name="connsiteX26" fmla="*/ 9435437 w 10428513"/>
              <a:gd name="connsiteY26" fmla="*/ 1915759 h 1915759"/>
              <a:gd name="connsiteX27" fmla="*/ 8957459 w 10428513"/>
              <a:gd name="connsiteY27" fmla="*/ 1915759 h 1915759"/>
              <a:gd name="connsiteX28" fmla="*/ 8675279 w 10428513"/>
              <a:gd name="connsiteY28" fmla="*/ 1915759 h 1915759"/>
              <a:gd name="connsiteX29" fmla="*/ 8295200 w 10428513"/>
              <a:gd name="connsiteY29" fmla="*/ 1915759 h 1915759"/>
              <a:gd name="connsiteX30" fmla="*/ 7719322 w 10428513"/>
              <a:gd name="connsiteY30" fmla="*/ 1915759 h 1915759"/>
              <a:gd name="connsiteX31" fmla="*/ 7143445 w 10428513"/>
              <a:gd name="connsiteY31" fmla="*/ 1915759 h 1915759"/>
              <a:gd name="connsiteX32" fmla="*/ 6665467 w 10428513"/>
              <a:gd name="connsiteY32" fmla="*/ 1915759 h 1915759"/>
              <a:gd name="connsiteX33" fmla="*/ 5991691 w 10428513"/>
              <a:gd name="connsiteY33" fmla="*/ 1915759 h 1915759"/>
              <a:gd name="connsiteX34" fmla="*/ 5709511 w 10428513"/>
              <a:gd name="connsiteY34" fmla="*/ 1915759 h 1915759"/>
              <a:gd name="connsiteX35" fmla="*/ 5133634 w 10428513"/>
              <a:gd name="connsiteY35" fmla="*/ 1915759 h 1915759"/>
              <a:gd name="connsiteX36" fmla="*/ 4655656 w 10428513"/>
              <a:gd name="connsiteY36" fmla="*/ 1915759 h 1915759"/>
              <a:gd name="connsiteX37" fmla="*/ 4079778 w 10428513"/>
              <a:gd name="connsiteY37" fmla="*/ 1915759 h 1915759"/>
              <a:gd name="connsiteX38" fmla="*/ 3699699 w 10428513"/>
              <a:gd name="connsiteY38" fmla="*/ 1915759 h 1915759"/>
              <a:gd name="connsiteX39" fmla="*/ 3319620 w 10428513"/>
              <a:gd name="connsiteY39" fmla="*/ 1915759 h 1915759"/>
              <a:gd name="connsiteX40" fmla="*/ 2645844 w 10428513"/>
              <a:gd name="connsiteY40" fmla="*/ 1915759 h 1915759"/>
              <a:gd name="connsiteX41" fmla="*/ 2265765 w 10428513"/>
              <a:gd name="connsiteY41" fmla="*/ 1915759 h 1915759"/>
              <a:gd name="connsiteX42" fmla="*/ 1689888 w 10428513"/>
              <a:gd name="connsiteY42" fmla="*/ 1915759 h 1915759"/>
              <a:gd name="connsiteX43" fmla="*/ 1114011 w 10428513"/>
              <a:gd name="connsiteY43" fmla="*/ 1915759 h 1915759"/>
              <a:gd name="connsiteX44" fmla="*/ 831831 w 10428513"/>
              <a:gd name="connsiteY44" fmla="*/ 1915759 h 1915759"/>
              <a:gd name="connsiteX45" fmla="*/ 319300 w 10428513"/>
              <a:gd name="connsiteY45" fmla="*/ 1915759 h 1915759"/>
              <a:gd name="connsiteX46" fmla="*/ 0 w 10428513"/>
              <a:gd name="connsiteY46" fmla="*/ 1596459 h 1915759"/>
              <a:gd name="connsiteX47" fmla="*/ 0 w 10428513"/>
              <a:gd name="connsiteY47" fmla="*/ 1157968 h 1915759"/>
              <a:gd name="connsiteX48" fmla="*/ 0 w 10428513"/>
              <a:gd name="connsiteY48" fmla="*/ 706705 h 1915759"/>
              <a:gd name="connsiteX49" fmla="*/ 0 w 10428513"/>
              <a:gd name="connsiteY49" fmla="*/ 319300 h 191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28513" h="1915759" fill="none" extrusionOk="0">
                <a:moveTo>
                  <a:pt x="0" y="319300"/>
                </a:moveTo>
                <a:cubicBezTo>
                  <a:pt x="9610" y="159115"/>
                  <a:pt x="132052" y="-43337"/>
                  <a:pt x="319300" y="0"/>
                </a:cubicBezTo>
                <a:cubicBezTo>
                  <a:pt x="531617" y="-63810"/>
                  <a:pt x="832166" y="50092"/>
                  <a:pt x="993076" y="0"/>
                </a:cubicBezTo>
                <a:cubicBezTo>
                  <a:pt x="1153986" y="-50092"/>
                  <a:pt x="1200017" y="29871"/>
                  <a:pt x="1373155" y="0"/>
                </a:cubicBezTo>
                <a:cubicBezTo>
                  <a:pt x="1546293" y="-29871"/>
                  <a:pt x="1598542" y="25659"/>
                  <a:pt x="1655335" y="0"/>
                </a:cubicBezTo>
                <a:cubicBezTo>
                  <a:pt x="1712128" y="-25659"/>
                  <a:pt x="2080102" y="17451"/>
                  <a:pt x="2231212" y="0"/>
                </a:cubicBezTo>
                <a:cubicBezTo>
                  <a:pt x="2382322" y="-17451"/>
                  <a:pt x="2505806" y="3318"/>
                  <a:pt x="2611291" y="0"/>
                </a:cubicBezTo>
                <a:cubicBezTo>
                  <a:pt x="2716776" y="-3318"/>
                  <a:pt x="2969476" y="63356"/>
                  <a:pt x="3285068" y="0"/>
                </a:cubicBezTo>
                <a:cubicBezTo>
                  <a:pt x="3600660" y="-63356"/>
                  <a:pt x="3473630" y="19969"/>
                  <a:pt x="3567248" y="0"/>
                </a:cubicBezTo>
                <a:cubicBezTo>
                  <a:pt x="3660866" y="-19969"/>
                  <a:pt x="3824472" y="33250"/>
                  <a:pt x="3947327" y="0"/>
                </a:cubicBezTo>
                <a:cubicBezTo>
                  <a:pt x="4070182" y="-33250"/>
                  <a:pt x="4326245" y="6752"/>
                  <a:pt x="4621103" y="0"/>
                </a:cubicBezTo>
                <a:cubicBezTo>
                  <a:pt x="4915961" y="-6752"/>
                  <a:pt x="5015809" y="25992"/>
                  <a:pt x="5196980" y="0"/>
                </a:cubicBezTo>
                <a:cubicBezTo>
                  <a:pt x="5378151" y="-25992"/>
                  <a:pt x="5703090" y="17602"/>
                  <a:pt x="5968656" y="0"/>
                </a:cubicBezTo>
                <a:cubicBezTo>
                  <a:pt x="6234222" y="-17602"/>
                  <a:pt x="6405868" y="80038"/>
                  <a:pt x="6740331" y="0"/>
                </a:cubicBezTo>
                <a:cubicBezTo>
                  <a:pt x="7074795" y="-80038"/>
                  <a:pt x="6968887" y="25986"/>
                  <a:pt x="7120410" y="0"/>
                </a:cubicBezTo>
                <a:cubicBezTo>
                  <a:pt x="7271933" y="-25986"/>
                  <a:pt x="7419695" y="3050"/>
                  <a:pt x="7598388" y="0"/>
                </a:cubicBezTo>
                <a:cubicBezTo>
                  <a:pt x="7777081" y="-3050"/>
                  <a:pt x="8020045" y="67401"/>
                  <a:pt x="8272165" y="0"/>
                </a:cubicBezTo>
                <a:cubicBezTo>
                  <a:pt x="8524285" y="-67401"/>
                  <a:pt x="8461967" y="29176"/>
                  <a:pt x="8554344" y="0"/>
                </a:cubicBezTo>
                <a:cubicBezTo>
                  <a:pt x="8646721" y="-29176"/>
                  <a:pt x="8932929" y="41419"/>
                  <a:pt x="9032323" y="0"/>
                </a:cubicBezTo>
                <a:cubicBezTo>
                  <a:pt x="9131717" y="-41419"/>
                  <a:pt x="9386756" y="25632"/>
                  <a:pt x="9510301" y="0"/>
                </a:cubicBezTo>
                <a:cubicBezTo>
                  <a:pt x="9633846" y="-25632"/>
                  <a:pt x="9892950" y="9521"/>
                  <a:pt x="10109213" y="0"/>
                </a:cubicBezTo>
                <a:cubicBezTo>
                  <a:pt x="10254181" y="37394"/>
                  <a:pt x="10425662" y="164084"/>
                  <a:pt x="10428513" y="319300"/>
                </a:cubicBezTo>
                <a:cubicBezTo>
                  <a:pt x="10472036" y="420826"/>
                  <a:pt x="10390682" y="571711"/>
                  <a:pt x="10428513" y="757791"/>
                </a:cubicBezTo>
                <a:cubicBezTo>
                  <a:pt x="10466344" y="943871"/>
                  <a:pt x="10385155" y="1073655"/>
                  <a:pt x="10428513" y="1196283"/>
                </a:cubicBezTo>
                <a:cubicBezTo>
                  <a:pt x="10471871" y="1318911"/>
                  <a:pt x="10408703" y="1498475"/>
                  <a:pt x="10428513" y="1596459"/>
                </a:cubicBezTo>
                <a:cubicBezTo>
                  <a:pt x="10449657" y="1819533"/>
                  <a:pt x="10297698" y="1943054"/>
                  <a:pt x="10109213" y="1915759"/>
                </a:cubicBezTo>
                <a:cubicBezTo>
                  <a:pt x="9782687" y="1966946"/>
                  <a:pt x="9745475" y="1909679"/>
                  <a:pt x="9435437" y="1915759"/>
                </a:cubicBezTo>
                <a:cubicBezTo>
                  <a:pt x="9125399" y="1921839"/>
                  <a:pt x="9089268" y="1890498"/>
                  <a:pt x="8957459" y="1915759"/>
                </a:cubicBezTo>
                <a:cubicBezTo>
                  <a:pt x="8825650" y="1941020"/>
                  <a:pt x="8784927" y="1910595"/>
                  <a:pt x="8675279" y="1915759"/>
                </a:cubicBezTo>
                <a:cubicBezTo>
                  <a:pt x="8565631" y="1920923"/>
                  <a:pt x="8427744" y="1872421"/>
                  <a:pt x="8295200" y="1915759"/>
                </a:cubicBezTo>
                <a:cubicBezTo>
                  <a:pt x="8162656" y="1959097"/>
                  <a:pt x="7856928" y="1856665"/>
                  <a:pt x="7719322" y="1915759"/>
                </a:cubicBezTo>
                <a:cubicBezTo>
                  <a:pt x="7581716" y="1974853"/>
                  <a:pt x="7328761" y="1873679"/>
                  <a:pt x="7143445" y="1915759"/>
                </a:cubicBezTo>
                <a:cubicBezTo>
                  <a:pt x="6958129" y="1957839"/>
                  <a:pt x="6873637" y="1908100"/>
                  <a:pt x="6665467" y="1915759"/>
                </a:cubicBezTo>
                <a:cubicBezTo>
                  <a:pt x="6457297" y="1923418"/>
                  <a:pt x="6318148" y="1862384"/>
                  <a:pt x="5991691" y="1915759"/>
                </a:cubicBezTo>
                <a:cubicBezTo>
                  <a:pt x="5665234" y="1969134"/>
                  <a:pt x="5826878" y="1893211"/>
                  <a:pt x="5709511" y="1915759"/>
                </a:cubicBezTo>
                <a:cubicBezTo>
                  <a:pt x="5592144" y="1938307"/>
                  <a:pt x="5281096" y="1891921"/>
                  <a:pt x="5133634" y="1915759"/>
                </a:cubicBezTo>
                <a:cubicBezTo>
                  <a:pt x="4986172" y="1939597"/>
                  <a:pt x="4822095" y="1874130"/>
                  <a:pt x="4655656" y="1915759"/>
                </a:cubicBezTo>
                <a:cubicBezTo>
                  <a:pt x="4489217" y="1957388"/>
                  <a:pt x="4272053" y="1904176"/>
                  <a:pt x="4079778" y="1915759"/>
                </a:cubicBezTo>
                <a:cubicBezTo>
                  <a:pt x="3887503" y="1927342"/>
                  <a:pt x="3806003" y="1911301"/>
                  <a:pt x="3699699" y="1915759"/>
                </a:cubicBezTo>
                <a:cubicBezTo>
                  <a:pt x="3593395" y="1920217"/>
                  <a:pt x="3491462" y="1876763"/>
                  <a:pt x="3319620" y="1915759"/>
                </a:cubicBezTo>
                <a:cubicBezTo>
                  <a:pt x="3147778" y="1954755"/>
                  <a:pt x="2844656" y="1875085"/>
                  <a:pt x="2645844" y="1915759"/>
                </a:cubicBezTo>
                <a:cubicBezTo>
                  <a:pt x="2447032" y="1956433"/>
                  <a:pt x="2403540" y="1871165"/>
                  <a:pt x="2265765" y="1915759"/>
                </a:cubicBezTo>
                <a:cubicBezTo>
                  <a:pt x="2127990" y="1960353"/>
                  <a:pt x="1955549" y="1848054"/>
                  <a:pt x="1689888" y="1915759"/>
                </a:cubicBezTo>
                <a:cubicBezTo>
                  <a:pt x="1424227" y="1983464"/>
                  <a:pt x="1379056" y="1914481"/>
                  <a:pt x="1114011" y="1915759"/>
                </a:cubicBezTo>
                <a:cubicBezTo>
                  <a:pt x="848966" y="1917037"/>
                  <a:pt x="956113" y="1896819"/>
                  <a:pt x="831831" y="1915759"/>
                </a:cubicBezTo>
                <a:cubicBezTo>
                  <a:pt x="707549" y="1934699"/>
                  <a:pt x="518539" y="1910440"/>
                  <a:pt x="319300" y="1915759"/>
                </a:cubicBezTo>
                <a:cubicBezTo>
                  <a:pt x="141568" y="1899973"/>
                  <a:pt x="-11919" y="1812795"/>
                  <a:pt x="0" y="1596459"/>
                </a:cubicBezTo>
                <a:cubicBezTo>
                  <a:pt x="-32345" y="1497341"/>
                  <a:pt x="18600" y="1346285"/>
                  <a:pt x="0" y="1157968"/>
                </a:cubicBezTo>
                <a:cubicBezTo>
                  <a:pt x="-18600" y="969651"/>
                  <a:pt x="32901" y="915912"/>
                  <a:pt x="0" y="706705"/>
                </a:cubicBezTo>
                <a:cubicBezTo>
                  <a:pt x="-32901" y="497498"/>
                  <a:pt x="27229" y="441073"/>
                  <a:pt x="0" y="319300"/>
                </a:cubicBezTo>
                <a:close/>
              </a:path>
              <a:path w="10428513" h="1915759" stroke="0" extrusionOk="0">
                <a:moveTo>
                  <a:pt x="0" y="319300"/>
                </a:moveTo>
                <a:cubicBezTo>
                  <a:pt x="14876" y="148283"/>
                  <a:pt x="148678" y="13121"/>
                  <a:pt x="319300" y="0"/>
                </a:cubicBezTo>
                <a:cubicBezTo>
                  <a:pt x="400507" y="-14826"/>
                  <a:pt x="464521" y="9625"/>
                  <a:pt x="601480" y="0"/>
                </a:cubicBezTo>
                <a:cubicBezTo>
                  <a:pt x="738439" y="-9625"/>
                  <a:pt x="963948" y="61744"/>
                  <a:pt x="1275256" y="0"/>
                </a:cubicBezTo>
                <a:cubicBezTo>
                  <a:pt x="1586564" y="-61744"/>
                  <a:pt x="1612404" y="62933"/>
                  <a:pt x="1851133" y="0"/>
                </a:cubicBezTo>
                <a:cubicBezTo>
                  <a:pt x="2089862" y="-62933"/>
                  <a:pt x="2046283" y="8664"/>
                  <a:pt x="2133313" y="0"/>
                </a:cubicBezTo>
                <a:cubicBezTo>
                  <a:pt x="2220343" y="-8664"/>
                  <a:pt x="2329291" y="24108"/>
                  <a:pt x="2415493" y="0"/>
                </a:cubicBezTo>
                <a:cubicBezTo>
                  <a:pt x="2501695" y="-24108"/>
                  <a:pt x="2600801" y="4812"/>
                  <a:pt x="2697673" y="0"/>
                </a:cubicBezTo>
                <a:cubicBezTo>
                  <a:pt x="2794545" y="-4812"/>
                  <a:pt x="3129122" y="4275"/>
                  <a:pt x="3273550" y="0"/>
                </a:cubicBezTo>
                <a:cubicBezTo>
                  <a:pt x="3417978" y="-4275"/>
                  <a:pt x="3537390" y="36436"/>
                  <a:pt x="3653629" y="0"/>
                </a:cubicBezTo>
                <a:cubicBezTo>
                  <a:pt x="3769868" y="-36436"/>
                  <a:pt x="4095350" y="73801"/>
                  <a:pt x="4425305" y="0"/>
                </a:cubicBezTo>
                <a:cubicBezTo>
                  <a:pt x="4755260" y="-73801"/>
                  <a:pt x="4965198" y="51112"/>
                  <a:pt x="5196980" y="0"/>
                </a:cubicBezTo>
                <a:cubicBezTo>
                  <a:pt x="5428762" y="-51112"/>
                  <a:pt x="5730608" y="75919"/>
                  <a:pt x="5870757" y="0"/>
                </a:cubicBezTo>
                <a:cubicBezTo>
                  <a:pt x="6010906" y="-75919"/>
                  <a:pt x="6156489" y="2089"/>
                  <a:pt x="6348735" y="0"/>
                </a:cubicBezTo>
                <a:cubicBezTo>
                  <a:pt x="6540981" y="-2089"/>
                  <a:pt x="6681636" y="39618"/>
                  <a:pt x="6826713" y="0"/>
                </a:cubicBezTo>
                <a:cubicBezTo>
                  <a:pt x="6971790" y="-39618"/>
                  <a:pt x="7419056" y="50500"/>
                  <a:pt x="7598388" y="0"/>
                </a:cubicBezTo>
                <a:cubicBezTo>
                  <a:pt x="7777721" y="-50500"/>
                  <a:pt x="7921222" y="10413"/>
                  <a:pt x="8174265" y="0"/>
                </a:cubicBezTo>
                <a:cubicBezTo>
                  <a:pt x="8427308" y="-10413"/>
                  <a:pt x="8712355" y="34418"/>
                  <a:pt x="8848042" y="0"/>
                </a:cubicBezTo>
                <a:cubicBezTo>
                  <a:pt x="8983729" y="-34418"/>
                  <a:pt x="9529739" y="148995"/>
                  <a:pt x="10109213" y="0"/>
                </a:cubicBezTo>
                <a:cubicBezTo>
                  <a:pt x="10328613" y="26837"/>
                  <a:pt x="10453770" y="183669"/>
                  <a:pt x="10428513" y="319300"/>
                </a:cubicBezTo>
                <a:cubicBezTo>
                  <a:pt x="10446720" y="432151"/>
                  <a:pt x="10395562" y="583689"/>
                  <a:pt x="10428513" y="770563"/>
                </a:cubicBezTo>
                <a:cubicBezTo>
                  <a:pt x="10461464" y="957437"/>
                  <a:pt x="10424709" y="1003090"/>
                  <a:pt x="10428513" y="1157968"/>
                </a:cubicBezTo>
                <a:cubicBezTo>
                  <a:pt x="10432317" y="1312847"/>
                  <a:pt x="10383219" y="1434019"/>
                  <a:pt x="10428513" y="1596459"/>
                </a:cubicBezTo>
                <a:cubicBezTo>
                  <a:pt x="10447626" y="1789379"/>
                  <a:pt x="10299037" y="1905167"/>
                  <a:pt x="10109213" y="1915759"/>
                </a:cubicBezTo>
                <a:cubicBezTo>
                  <a:pt x="9883742" y="1963271"/>
                  <a:pt x="9808293" y="1893227"/>
                  <a:pt x="9533336" y="1915759"/>
                </a:cubicBezTo>
                <a:cubicBezTo>
                  <a:pt x="9258379" y="1938291"/>
                  <a:pt x="9113218" y="1903464"/>
                  <a:pt x="8859559" y="1915759"/>
                </a:cubicBezTo>
                <a:cubicBezTo>
                  <a:pt x="8605900" y="1928054"/>
                  <a:pt x="8454054" y="1900628"/>
                  <a:pt x="8283682" y="1915759"/>
                </a:cubicBezTo>
                <a:cubicBezTo>
                  <a:pt x="8113310" y="1930890"/>
                  <a:pt x="7913193" y="1867711"/>
                  <a:pt x="7609906" y="1915759"/>
                </a:cubicBezTo>
                <a:cubicBezTo>
                  <a:pt x="7306619" y="1963807"/>
                  <a:pt x="7434424" y="1893466"/>
                  <a:pt x="7327726" y="1915759"/>
                </a:cubicBezTo>
                <a:cubicBezTo>
                  <a:pt x="7221028" y="1938052"/>
                  <a:pt x="7129000" y="1908601"/>
                  <a:pt x="6947647" y="1915759"/>
                </a:cubicBezTo>
                <a:cubicBezTo>
                  <a:pt x="6766294" y="1922917"/>
                  <a:pt x="6680698" y="1882273"/>
                  <a:pt x="6567568" y="1915759"/>
                </a:cubicBezTo>
                <a:cubicBezTo>
                  <a:pt x="6454438" y="1949245"/>
                  <a:pt x="6067774" y="1854117"/>
                  <a:pt x="5893792" y="1915759"/>
                </a:cubicBezTo>
                <a:cubicBezTo>
                  <a:pt x="5719810" y="1977401"/>
                  <a:pt x="5721343" y="1895429"/>
                  <a:pt x="5611612" y="1915759"/>
                </a:cubicBezTo>
                <a:cubicBezTo>
                  <a:pt x="5501881" y="1936089"/>
                  <a:pt x="5255836" y="1865858"/>
                  <a:pt x="4937835" y="1915759"/>
                </a:cubicBezTo>
                <a:cubicBezTo>
                  <a:pt x="4619834" y="1965660"/>
                  <a:pt x="4570932" y="1874156"/>
                  <a:pt x="4264059" y="1915759"/>
                </a:cubicBezTo>
                <a:cubicBezTo>
                  <a:pt x="3957186" y="1957362"/>
                  <a:pt x="3690007" y="1871205"/>
                  <a:pt x="3492384" y="1915759"/>
                </a:cubicBezTo>
                <a:cubicBezTo>
                  <a:pt x="3294761" y="1960313"/>
                  <a:pt x="3314937" y="1888469"/>
                  <a:pt x="3210204" y="1915759"/>
                </a:cubicBezTo>
                <a:cubicBezTo>
                  <a:pt x="3105471" y="1943049"/>
                  <a:pt x="2717505" y="1873260"/>
                  <a:pt x="2536427" y="1915759"/>
                </a:cubicBezTo>
                <a:cubicBezTo>
                  <a:pt x="2355349" y="1958258"/>
                  <a:pt x="2338314" y="1888330"/>
                  <a:pt x="2254248" y="1915759"/>
                </a:cubicBezTo>
                <a:cubicBezTo>
                  <a:pt x="2170182" y="1943188"/>
                  <a:pt x="1964834" y="1859144"/>
                  <a:pt x="1776269" y="1915759"/>
                </a:cubicBezTo>
                <a:cubicBezTo>
                  <a:pt x="1587704" y="1972374"/>
                  <a:pt x="1447530" y="1861550"/>
                  <a:pt x="1298291" y="1915759"/>
                </a:cubicBezTo>
                <a:cubicBezTo>
                  <a:pt x="1149052" y="1969968"/>
                  <a:pt x="996074" y="1907721"/>
                  <a:pt x="918212" y="1915759"/>
                </a:cubicBezTo>
                <a:cubicBezTo>
                  <a:pt x="840350" y="1923797"/>
                  <a:pt x="593579" y="1892032"/>
                  <a:pt x="319300" y="1915759"/>
                </a:cubicBezTo>
                <a:cubicBezTo>
                  <a:pt x="123026" y="1909695"/>
                  <a:pt x="-17787" y="1755758"/>
                  <a:pt x="0" y="1596459"/>
                </a:cubicBezTo>
                <a:cubicBezTo>
                  <a:pt x="-41162" y="1443304"/>
                  <a:pt x="11450" y="1341588"/>
                  <a:pt x="0" y="1196283"/>
                </a:cubicBezTo>
                <a:cubicBezTo>
                  <a:pt x="-11450" y="1050978"/>
                  <a:pt x="47483" y="909817"/>
                  <a:pt x="0" y="783334"/>
                </a:cubicBezTo>
                <a:cubicBezTo>
                  <a:pt x="-47483" y="656851"/>
                  <a:pt x="9019" y="542408"/>
                  <a:pt x="0" y="3193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A2D4A-8CE0-44EE-92A8-3E0112D772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4991976" y="2544250"/>
            <a:ext cx="3930675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328F642-3FB4-45AD-9CEB-91582DA9D5FC}"/>
              </a:ext>
            </a:extLst>
          </p:cNvPr>
          <p:cNvSpPr/>
          <p:nvPr/>
        </p:nvSpPr>
        <p:spPr>
          <a:xfrm>
            <a:off x="1937263" y="2321672"/>
            <a:ext cx="8451338" cy="30975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Ôn kĩ và viết các bộ phận của cơ quan tiêu hóa vào vở.</a:t>
            </a:r>
            <a:endParaRPr lang="en-US" sz="4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4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4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sau</a:t>
            </a:r>
            <a:r>
              <a:rPr lang="en-US" sz="4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379B3-02CF-46E4-8F61-2AA3016A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41961" y="-278524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hật Đáng Chê (1)">
            <a:hlinkClick r:id="" action="ppaction://media"/>
            <a:extLst>
              <a:ext uri="{FF2B5EF4-FFF2-40B4-BE49-F238E27FC236}">
                <a16:creationId xmlns:a16="http://schemas.microsoft.com/office/drawing/2014/main" id="{4FE224D5-B01C-482F-8D73-F85F7770B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41961" y="-278524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E8DC84-858D-426B-9906-1ECFC6E8AAF7}"/>
              </a:ext>
            </a:extLst>
          </p:cNvPr>
          <p:cNvGrpSpPr/>
          <p:nvPr/>
        </p:nvGrpSpPr>
        <p:grpSpPr>
          <a:xfrm>
            <a:off x="1540240" y="645221"/>
            <a:ext cx="5241560" cy="3273636"/>
            <a:chOff x="84595" y="2353938"/>
            <a:chExt cx="2340000" cy="1620000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C5253144-B46B-4845-8311-651301ADE400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4E8A63-7E4D-4018-9B24-AF52B6B1303F}"/>
                </a:ext>
              </a:extLst>
            </p:cNvPr>
            <p:cNvSpPr txBox="1"/>
            <p:nvPr/>
          </p:nvSpPr>
          <p:spPr>
            <a:xfrm>
              <a:off x="170589" y="2789304"/>
              <a:ext cx="2116815" cy="868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69A1F9-F244-4B8C-BEBB-666FA8CBE306}"/>
              </a:ext>
            </a:extLst>
          </p:cNvPr>
          <p:cNvGrpSpPr/>
          <p:nvPr/>
        </p:nvGrpSpPr>
        <p:grpSpPr>
          <a:xfrm>
            <a:off x="6607629" y="2296887"/>
            <a:ext cx="3943264" cy="3128914"/>
            <a:chOff x="0" y="2686369"/>
            <a:chExt cx="5455920" cy="4503431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438BC02-EF43-423F-BBC0-CB028A68A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938956D-2F83-4529-9258-4C546C62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8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28A71-F642-4000-9F1E-887D813A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282" y="1615450"/>
            <a:ext cx="3212870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4E0B3-0DFE-4CAF-90B8-E3649BEC5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13" y="2223434"/>
            <a:ext cx="9882473" cy="1877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3DDD7-BF0F-4500-B97B-86B3FAA62F66}"/>
              </a:ext>
            </a:extLst>
          </p:cNvPr>
          <p:cNvSpPr txBox="1"/>
          <p:nvPr/>
        </p:nvSpPr>
        <p:spPr>
          <a:xfrm>
            <a:off x="5876925" y="3581400"/>
            <a:ext cx="237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1)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BCCF6F-9AB0-47AA-B86D-B1A27E41C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590925"/>
            <a:ext cx="3267075" cy="3267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E29780-08C1-4964-9D15-B7602EA46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49" y="3724274"/>
            <a:ext cx="27336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285645" y="232926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 và nói tên các bộ phận chính của cơ quan tiêu hóa trong cơ thể người.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68A47E-BA8D-4A44-ADDF-29AFEE49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475" y="929235"/>
            <a:ext cx="660254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341D4-19F6-4B7C-B2F7-32FA9156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29" y="2317685"/>
            <a:ext cx="80047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185057"/>
            <a:ext cx="11616677" cy="6562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359230" y="194306"/>
            <a:ext cx="11408228" cy="774523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1.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Hãy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chỉ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nói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tên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bộ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phận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cơ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quan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tiêu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hóa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41E47-FC95-4342-A97B-0242AAE1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79" y="1286483"/>
            <a:ext cx="5743575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F4C2BE-C6D7-496B-B394-A38A5BBF1B92}"/>
              </a:ext>
            </a:extLst>
          </p:cNvPr>
          <p:cNvGrpSpPr/>
          <p:nvPr/>
        </p:nvGrpSpPr>
        <p:grpSpPr>
          <a:xfrm>
            <a:off x="3103254" y="1844297"/>
            <a:ext cx="1509386" cy="482342"/>
            <a:chOff x="1374855" y="2316913"/>
            <a:chExt cx="10773031" cy="6016225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5B85066D-E881-400F-83C2-C25B0C20A66A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D6B5EF-B88F-4E10-BFE3-907F35136460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62DB3F-0B7C-4C20-B524-DD78B33EA2C5}"/>
              </a:ext>
            </a:extLst>
          </p:cNvPr>
          <p:cNvGrpSpPr/>
          <p:nvPr/>
        </p:nvGrpSpPr>
        <p:grpSpPr>
          <a:xfrm>
            <a:off x="3103254" y="2555497"/>
            <a:ext cx="1509386" cy="482342"/>
            <a:chOff x="1374855" y="2316913"/>
            <a:chExt cx="10773031" cy="6016225"/>
          </a:xfrm>
        </p:grpSpPr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73DD0726-C1BB-456E-82E0-F78230103C7D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998931-0951-4AD2-AA2E-4DF661CCF42C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A20537-E84E-4448-8030-AF6045305561}"/>
              </a:ext>
            </a:extLst>
          </p:cNvPr>
          <p:cNvGrpSpPr/>
          <p:nvPr/>
        </p:nvGrpSpPr>
        <p:grpSpPr>
          <a:xfrm>
            <a:off x="3099122" y="3830353"/>
            <a:ext cx="1509386" cy="482342"/>
            <a:chOff x="1374855" y="2316913"/>
            <a:chExt cx="10773031" cy="6016225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44CE538E-1AC4-46CD-8056-7EA355773C2F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7FA75E-D553-401A-B917-93CDC84734BC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0B28E2-3674-46D6-AF00-17ADC656E93B}"/>
              </a:ext>
            </a:extLst>
          </p:cNvPr>
          <p:cNvGrpSpPr/>
          <p:nvPr/>
        </p:nvGrpSpPr>
        <p:grpSpPr>
          <a:xfrm>
            <a:off x="3099122" y="4347673"/>
            <a:ext cx="1505254" cy="511409"/>
            <a:chOff x="1374855" y="2316913"/>
            <a:chExt cx="10773031" cy="6016225"/>
          </a:xfrm>
        </p:grpSpPr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68308107-C1DA-4329-A7DE-629A69FA7D4F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7387AC-A5EC-415B-8913-12A2D55B95A2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ED82AA-2473-4C8D-A240-60F0C836F277}"/>
              </a:ext>
            </a:extLst>
          </p:cNvPr>
          <p:cNvGrpSpPr/>
          <p:nvPr/>
        </p:nvGrpSpPr>
        <p:grpSpPr>
          <a:xfrm>
            <a:off x="3099122" y="4864038"/>
            <a:ext cx="1509386" cy="482342"/>
            <a:chOff x="1374855" y="2316913"/>
            <a:chExt cx="10773031" cy="6016225"/>
          </a:xfrm>
        </p:grpSpPr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C872D137-468E-4979-A250-E7A83FBFF36E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53FA217-2F8F-4E7A-B95F-A1E1EF96DDDA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B112B9-2BF5-461F-8622-1BDC68B1F4A9}"/>
              </a:ext>
            </a:extLst>
          </p:cNvPr>
          <p:cNvGrpSpPr/>
          <p:nvPr/>
        </p:nvGrpSpPr>
        <p:grpSpPr>
          <a:xfrm>
            <a:off x="3090858" y="5499051"/>
            <a:ext cx="1509386" cy="482342"/>
            <a:chOff x="1374855" y="2316913"/>
            <a:chExt cx="10773031" cy="6016225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59504127-2C3A-4B7E-B60E-23E6FE282345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2E7A99-E66D-4ED6-8090-FCD2AACBE3CF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82EF7-5209-4E9F-AD63-9D88A78AC31E}"/>
              </a:ext>
            </a:extLst>
          </p:cNvPr>
          <p:cNvGrpSpPr/>
          <p:nvPr/>
        </p:nvGrpSpPr>
        <p:grpSpPr>
          <a:xfrm>
            <a:off x="7136846" y="1844296"/>
            <a:ext cx="1803954" cy="496001"/>
            <a:chOff x="1374855" y="2316913"/>
            <a:chExt cx="10773031" cy="6016225"/>
          </a:xfrm>
        </p:grpSpPr>
        <p:sp>
          <p:nvSpPr>
            <p:cNvPr id="38" name="Rectangle 4">
              <a:extLst>
                <a:ext uri="{FF2B5EF4-FFF2-40B4-BE49-F238E27FC236}">
                  <a16:creationId xmlns:a16="http://schemas.microsoft.com/office/drawing/2014/main" id="{32571BBF-E0A8-4129-9DC8-9804363F785B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AC4987-3F44-4322-B7CF-6EC2540EE02D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DD1C207-9900-44C3-B71F-9902CAC36A0D}"/>
              </a:ext>
            </a:extLst>
          </p:cNvPr>
          <p:cNvGrpSpPr/>
          <p:nvPr/>
        </p:nvGrpSpPr>
        <p:grpSpPr>
          <a:xfrm>
            <a:off x="7532031" y="3348011"/>
            <a:ext cx="1509386" cy="482342"/>
            <a:chOff x="1374855" y="2316913"/>
            <a:chExt cx="10773031" cy="6016225"/>
          </a:xfrm>
        </p:grpSpPr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548A8007-AB27-42B9-AEA9-97540C4CF252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3E486F-BDCA-49B8-982C-9C4999DDDE02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02FFC3-0C04-4A80-B052-325D8842F987}"/>
              </a:ext>
            </a:extLst>
          </p:cNvPr>
          <p:cNvGrpSpPr/>
          <p:nvPr/>
        </p:nvGrpSpPr>
        <p:grpSpPr>
          <a:xfrm>
            <a:off x="7610297" y="3764737"/>
            <a:ext cx="1352854" cy="421411"/>
            <a:chOff x="1374855" y="2316913"/>
            <a:chExt cx="10773031" cy="6016225"/>
          </a:xfrm>
        </p:grpSpPr>
        <p:sp>
          <p:nvSpPr>
            <p:cNvPr id="44" name="Rectangle 4">
              <a:extLst>
                <a:ext uri="{FF2B5EF4-FFF2-40B4-BE49-F238E27FC236}">
                  <a16:creationId xmlns:a16="http://schemas.microsoft.com/office/drawing/2014/main" id="{79AEB2BC-58AA-4911-B52D-ABE623566B65}"/>
                </a:ext>
              </a:extLst>
            </p:cNvPr>
            <p:cNvSpPr/>
            <p:nvPr/>
          </p:nvSpPr>
          <p:spPr>
            <a:xfrm>
              <a:off x="4335739" y="2316913"/>
              <a:ext cx="7812147" cy="5197800"/>
            </a:xfrm>
            <a:custGeom>
              <a:avLst/>
              <a:gdLst>
                <a:gd name="connsiteX0" fmla="*/ 0 w 10216013"/>
                <a:gd name="connsiteY0" fmla="*/ 384465 h 4379366"/>
                <a:gd name="connsiteX1" fmla="*/ 384465 w 10216013"/>
                <a:gd name="connsiteY1" fmla="*/ 0 h 4379366"/>
                <a:gd name="connsiteX2" fmla="*/ 9831548 w 10216013"/>
                <a:gd name="connsiteY2" fmla="*/ 0 h 4379366"/>
                <a:gd name="connsiteX3" fmla="*/ 10216013 w 10216013"/>
                <a:gd name="connsiteY3" fmla="*/ 384465 h 4379366"/>
                <a:gd name="connsiteX4" fmla="*/ 10216013 w 10216013"/>
                <a:gd name="connsiteY4" fmla="*/ 3994901 h 4379366"/>
                <a:gd name="connsiteX5" fmla="*/ 9831548 w 10216013"/>
                <a:gd name="connsiteY5" fmla="*/ 4379366 h 4379366"/>
                <a:gd name="connsiteX6" fmla="*/ 384465 w 10216013"/>
                <a:gd name="connsiteY6" fmla="*/ 4379366 h 4379366"/>
                <a:gd name="connsiteX7" fmla="*/ 0 w 10216013"/>
                <a:gd name="connsiteY7" fmla="*/ 3994901 h 4379366"/>
                <a:gd name="connsiteX8" fmla="*/ 0 w 10216013"/>
                <a:gd name="connsiteY8" fmla="*/ 384465 h 437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16013" h="4379366" fill="none" extrusionOk="0">
                  <a:moveTo>
                    <a:pt x="0" y="384465"/>
                  </a:moveTo>
                  <a:cubicBezTo>
                    <a:pt x="-34286" y="196699"/>
                    <a:pt x="170018" y="40368"/>
                    <a:pt x="384465" y="0"/>
                  </a:cubicBezTo>
                  <a:cubicBezTo>
                    <a:pt x="4281088" y="-85425"/>
                    <a:pt x="8800180" y="-73734"/>
                    <a:pt x="9831548" y="0"/>
                  </a:cubicBezTo>
                  <a:cubicBezTo>
                    <a:pt x="10035583" y="-32757"/>
                    <a:pt x="10219263" y="171285"/>
                    <a:pt x="10216013" y="384465"/>
                  </a:cubicBezTo>
                  <a:cubicBezTo>
                    <a:pt x="10138138" y="1723176"/>
                    <a:pt x="10235783" y="3036735"/>
                    <a:pt x="10216013" y="3994901"/>
                  </a:cubicBezTo>
                  <a:cubicBezTo>
                    <a:pt x="10196787" y="4222556"/>
                    <a:pt x="10013037" y="4371375"/>
                    <a:pt x="9831548" y="4379366"/>
                  </a:cubicBezTo>
                  <a:cubicBezTo>
                    <a:pt x="6701027" y="4525212"/>
                    <a:pt x="4335685" y="4292863"/>
                    <a:pt x="384465" y="4379366"/>
                  </a:cubicBezTo>
                  <a:cubicBezTo>
                    <a:pt x="190587" y="4349382"/>
                    <a:pt x="-2257" y="4221813"/>
                    <a:pt x="0" y="3994901"/>
                  </a:cubicBezTo>
                  <a:cubicBezTo>
                    <a:pt x="54814" y="3511423"/>
                    <a:pt x="158129" y="991504"/>
                    <a:pt x="0" y="384465"/>
                  </a:cubicBezTo>
                  <a:close/>
                </a:path>
                <a:path w="10216013" h="4379366" stroke="0" extrusionOk="0">
                  <a:moveTo>
                    <a:pt x="0" y="384465"/>
                  </a:moveTo>
                  <a:cubicBezTo>
                    <a:pt x="-22596" y="177142"/>
                    <a:pt x="175003" y="-40199"/>
                    <a:pt x="384465" y="0"/>
                  </a:cubicBezTo>
                  <a:cubicBezTo>
                    <a:pt x="4193775" y="-93257"/>
                    <a:pt x="5488401" y="-167925"/>
                    <a:pt x="9831548" y="0"/>
                  </a:cubicBezTo>
                  <a:cubicBezTo>
                    <a:pt x="10070867" y="8378"/>
                    <a:pt x="10219688" y="167192"/>
                    <a:pt x="10216013" y="384465"/>
                  </a:cubicBezTo>
                  <a:cubicBezTo>
                    <a:pt x="10356084" y="1570966"/>
                    <a:pt x="10081041" y="2286590"/>
                    <a:pt x="10216013" y="3994901"/>
                  </a:cubicBezTo>
                  <a:cubicBezTo>
                    <a:pt x="10233750" y="4195370"/>
                    <a:pt x="10046883" y="4371903"/>
                    <a:pt x="9831548" y="4379366"/>
                  </a:cubicBezTo>
                  <a:cubicBezTo>
                    <a:pt x="6011735" y="4210786"/>
                    <a:pt x="2985899" y="4263775"/>
                    <a:pt x="384465" y="4379366"/>
                  </a:cubicBezTo>
                  <a:cubicBezTo>
                    <a:pt x="189127" y="4381005"/>
                    <a:pt x="-121" y="4172660"/>
                    <a:pt x="0" y="3994901"/>
                  </a:cubicBezTo>
                  <a:cubicBezTo>
                    <a:pt x="52263" y="2190427"/>
                    <a:pt x="-92254" y="901074"/>
                    <a:pt x="0" y="384465"/>
                  </a:cubicBezTo>
                  <a:close/>
                </a:path>
              </a:pathLst>
            </a:custGeom>
            <a:solidFill>
              <a:srgbClr val="FED5B1"/>
            </a:solidFill>
            <a:ln w="28575" cap="flat">
              <a:solidFill>
                <a:srgbClr val="80552C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77680318">
                    <a:prstGeom prst="roundRect">
                      <a:avLst>
                        <a:gd name="adj" fmla="val 87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rafont Sanukchang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8D1DFE8-A982-427C-8208-B19825F0E8AB}"/>
                </a:ext>
              </a:extLst>
            </p:cNvPr>
            <p:cNvSpPr/>
            <p:nvPr/>
          </p:nvSpPr>
          <p:spPr>
            <a:xfrm>
              <a:off x="1374855" y="2316913"/>
              <a:ext cx="9655805" cy="601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552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4">
            <a:extLst>
              <a:ext uri="{FF2B5EF4-FFF2-40B4-BE49-F238E27FC236}">
                <a16:creationId xmlns:a16="http://schemas.microsoft.com/office/drawing/2014/main" id="{1BA38E23-BD88-4D95-896A-55DD28D8081A}"/>
              </a:ext>
            </a:extLst>
          </p:cNvPr>
          <p:cNvSpPr/>
          <p:nvPr/>
        </p:nvSpPr>
        <p:spPr>
          <a:xfrm>
            <a:off x="7999809" y="4152309"/>
            <a:ext cx="981033" cy="364084"/>
          </a:xfrm>
          <a:custGeom>
            <a:avLst/>
            <a:gdLst>
              <a:gd name="connsiteX0" fmla="*/ 0 w 10216013"/>
              <a:gd name="connsiteY0" fmla="*/ 384465 h 4379366"/>
              <a:gd name="connsiteX1" fmla="*/ 384465 w 10216013"/>
              <a:gd name="connsiteY1" fmla="*/ 0 h 4379366"/>
              <a:gd name="connsiteX2" fmla="*/ 9831548 w 10216013"/>
              <a:gd name="connsiteY2" fmla="*/ 0 h 4379366"/>
              <a:gd name="connsiteX3" fmla="*/ 10216013 w 10216013"/>
              <a:gd name="connsiteY3" fmla="*/ 384465 h 4379366"/>
              <a:gd name="connsiteX4" fmla="*/ 10216013 w 10216013"/>
              <a:gd name="connsiteY4" fmla="*/ 3994901 h 4379366"/>
              <a:gd name="connsiteX5" fmla="*/ 9831548 w 10216013"/>
              <a:gd name="connsiteY5" fmla="*/ 4379366 h 4379366"/>
              <a:gd name="connsiteX6" fmla="*/ 384465 w 10216013"/>
              <a:gd name="connsiteY6" fmla="*/ 4379366 h 4379366"/>
              <a:gd name="connsiteX7" fmla="*/ 0 w 10216013"/>
              <a:gd name="connsiteY7" fmla="*/ 3994901 h 4379366"/>
              <a:gd name="connsiteX8" fmla="*/ 0 w 10216013"/>
              <a:gd name="connsiteY8" fmla="*/ 384465 h 437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6013" h="4379366" fill="none" extrusionOk="0">
                <a:moveTo>
                  <a:pt x="0" y="384465"/>
                </a:moveTo>
                <a:cubicBezTo>
                  <a:pt x="-34286" y="196699"/>
                  <a:pt x="170018" y="40368"/>
                  <a:pt x="384465" y="0"/>
                </a:cubicBezTo>
                <a:cubicBezTo>
                  <a:pt x="4281088" y="-85425"/>
                  <a:pt x="8800180" y="-73734"/>
                  <a:pt x="9831548" y="0"/>
                </a:cubicBezTo>
                <a:cubicBezTo>
                  <a:pt x="10035583" y="-32757"/>
                  <a:pt x="10219263" y="171285"/>
                  <a:pt x="10216013" y="384465"/>
                </a:cubicBezTo>
                <a:cubicBezTo>
                  <a:pt x="10138138" y="1723176"/>
                  <a:pt x="10235783" y="3036735"/>
                  <a:pt x="10216013" y="3994901"/>
                </a:cubicBezTo>
                <a:cubicBezTo>
                  <a:pt x="10196787" y="4222556"/>
                  <a:pt x="10013037" y="4371375"/>
                  <a:pt x="9831548" y="4379366"/>
                </a:cubicBezTo>
                <a:cubicBezTo>
                  <a:pt x="6701027" y="4525212"/>
                  <a:pt x="4335685" y="4292863"/>
                  <a:pt x="384465" y="4379366"/>
                </a:cubicBezTo>
                <a:cubicBezTo>
                  <a:pt x="190587" y="4349382"/>
                  <a:pt x="-2257" y="4221813"/>
                  <a:pt x="0" y="3994901"/>
                </a:cubicBezTo>
                <a:cubicBezTo>
                  <a:pt x="54814" y="3511423"/>
                  <a:pt x="158129" y="991504"/>
                  <a:pt x="0" y="384465"/>
                </a:cubicBezTo>
                <a:close/>
              </a:path>
              <a:path w="10216013" h="4379366" stroke="0" extrusionOk="0">
                <a:moveTo>
                  <a:pt x="0" y="384465"/>
                </a:moveTo>
                <a:cubicBezTo>
                  <a:pt x="-22596" y="177142"/>
                  <a:pt x="175003" y="-40199"/>
                  <a:pt x="384465" y="0"/>
                </a:cubicBezTo>
                <a:cubicBezTo>
                  <a:pt x="4193775" y="-93257"/>
                  <a:pt x="5488401" y="-167925"/>
                  <a:pt x="9831548" y="0"/>
                </a:cubicBezTo>
                <a:cubicBezTo>
                  <a:pt x="10070867" y="8378"/>
                  <a:pt x="10219688" y="167192"/>
                  <a:pt x="10216013" y="384465"/>
                </a:cubicBezTo>
                <a:cubicBezTo>
                  <a:pt x="10356084" y="1570966"/>
                  <a:pt x="10081041" y="2286590"/>
                  <a:pt x="10216013" y="3994901"/>
                </a:cubicBezTo>
                <a:cubicBezTo>
                  <a:pt x="10233750" y="4195370"/>
                  <a:pt x="10046883" y="4371903"/>
                  <a:pt x="9831548" y="4379366"/>
                </a:cubicBezTo>
                <a:cubicBezTo>
                  <a:pt x="6011735" y="4210786"/>
                  <a:pt x="2985899" y="4263775"/>
                  <a:pt x="384465" y="4379366"/>
                </a:cubicBezTo>
                <a:cubicBezTo>
                  <a:pt x="189127" y="4381005"/>
                  <a:pt x="-121" y="4172660"/>
                  <a:pt x="0" y="3994901"/>
                </a:cubicBezTo>
                <a:cubicBezTo>
                  <a:pt x="52263" y="2190427"/>
                  <a:pt x="-92254" y="901074"/>
                  <a:pt x="0" y="384465"/>
                </a:cubicBezTo>
                <a:close/>
              </a:path>
            </a:pathLst>
          </a:custGeom>
          <a:solidFill>
            <a:srgbClr val="FED5B1"/>
          </a:solidFill>
          <a:ln w="28575" cap="flat">
            <a:solidFill>
              <a:srgbClr val="80552C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2977680318">
                  <a:prstGeom prst="roundRect">
                    <a:avLst>
                      <a:gd name="adj" fmla="val 87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urafont Sanukchang"/>
            </a:endParaRPr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865997" y="1849719"/>
            <a:ext cx="5994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tiêu hóa gồm những bộ phận nào?</a:t>
            </a:r>
            <a:endParaRPr kumimoji="0" lang="vi-VN" sz="40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648839" y="1981200"/>
            <a:ext cx="4944533" cy="1060476"/>
          </a:xfrm>
          <a:custGeom>
            <a:avLst/>
            <a:gdLst>
              <a:gd name="connsiteX0" fmla="*/ 0 w 4944533"/>
              <a:gd name="connsiteY0" fmla="*/ 176750 h 1060476"/>
              <a:gd name="connsiteX1" fmla="*/ 176750 w 4944533"/>
              <a:gd name="connsiteY1" fmla="*/ 0 h 1060476"/>
              <a:gd name="connsiteX2" fmla="*/ 796539 w 4944533"/>
              <a:gd name="connsiteY2" fmla="*/ 0 h 1060476"/>
              <a:gd name="connsiteX3" fmla="*/ 1278598 w 4944533"/>
              <a:gd name="connsiteY3" fmla="*/ 0 h 1060476"/>
              <a:gd name="connsiteX4" fmla="*/ 1898387 w 4944533"/>
              <a:gd name="connsiteY4" fmla="*/ 0 h 1060476"/>
              <a:gd name="connsiteX5" fmla="*/ 2334536 w 4944533"/>
              <a:gd name="connsiteY5" fmla="*/ 0 h 1060476"/>
              <a:gd name="connsiteX6" fmla="*/ 2954325 w 4944533"/>
              <a:gd name="connsiteY6" fmla="*/ 0 h 1060476"/>
              <a:gd name="connsiteX7" fmla="*/ 3574114 w 4944533"/>
              <a:gd name="connsiteY7" fmla="*/ 0 h 1060476"/>
              <a:gd name="connsiteX8" fmla="*/ 4239814 w 4944533"/>
              <a:gd name="connsiteY8" fmla="*/ 0 h 1060476"/>
              <a:gd name="connsiteX9" fmla="*/ 4767783 w 4944533"/>
              <a:gd name="connsiteY9" fmla="*/ 0 h 1060476"/>
              <a:gd name="connsiteX10" fmla="*/ 4944533 w 4944533"/>
              <a:gd name="connsiteY10" fmla="*/ 176750 h 1060476"/>
              <a:gd name="connsiteX11" fmla="*/ 4944533 w 4944533"/>
              <a:gd name="connsiteY11" fmla="*/ 523168 h 1060476"/>
              <a:gd name="connsiteX12" fmla="*/ 4944533 w 4944533"/>
              <a:gd name="connsiteY12" fmla="*/ 883726 h 1060476"/>
              <a:gd name="connsiteX13" fmla="*/ 4767783 w 4944533"/>
              <a:gd name="connsiteY13" fmla="*/ 1060476 h 1060476"/>
              <a:gd name="connsiteX14" fmla="*/ 4193904 w 4944533"/>
              <a:gd name="connsiteY14" fmla="*/ 1060476 h 1060476"/>
              <a:gd name="connsiteX15" fmla="*/ 3757756 w 4944533"/>
              <a:gd name="connsiteY15" fmla="*/ 1060476 h 1060476"/>
              <a:gd name="connsiteX16" fmla="*/ 3275697 w 4944533"/>
              <a:gd name="connsiteY16" fmla="*/ 1060476 h 1060476"/>
              <a:gd name="connsiteX17" fmla="*/ 2747728 w 4944533"/>
              <a:gd name="connsiteY17" fmla="*/ 1060476 h 1060476"/>
              <a:gd name="connsiteX18" fmla="*/ 2311580 w 4944533"/>
              <a:gd name="connsiteY18" fmla="*/ 1060476 h 1060476"/>
              <a:gd name="connsiteX19" fmla="*/ 1875432 w 4944533"/>
              <a:gd name="connsiteY19" fmla="*/ 1060476 h 1060476"/>
              <a:gd name="connsiteX20" fmla="*/ 1301553 w 4944533"/>
              <a:gd name="connsiteY20" fmla="*/ 1060476 h 1060476"/>
              <a:gd name="connsiteX21" fmla="*/ 681764 w 4944533"/>
              <a:gd name="connsiteY21" fmla="*/ 1060476 h 1060476"/>
              <a:gd name="connsiteX22" fmla="*/ 176750 w 4944533"/>
              <a:gd name="connsiteY22" fmla="*/ 1060476 h 1060476"/>
              <a:gd name="connsiteX23" fmla="*/ 0 w 4944533"/>
              <a:gd name="connsiteY23" fmla="*/ 883726 h 1060476"/>
              <a:gd name="connsiteX24" fmla="*/ 0 w 4944533"/>
              <a:gd name="connsiteY24" fmla="*/ 530238 h 1060476"/>
              <a:gd name="connsiteX25" fmla="*/ 0 w 4944533"/>
              <a:gd name="connsiteY25" fmla="*/ 176750 h 106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44533" h="1060476" fill="none" extrusionOk="0">
                <a:moveTo>
                  <a:pt x="0" y="176750"/>
                </a:moveTo>
                <a:cubicBezTo>
                  <a:pt x="24106" y="69393"/>
                  <a:pt x="57544" y="8767"/>
                  <a:pt x="176750" y="0"/>
                </a:cubicBezTo>
                <a:cubicBezTo>
                  <a:pt x="422345" y="-17766"/>
                  <a:pt x="523006" y="52666"/>
                  <a:pt x="796539" y="0"/>
                </a:cubicBezTo>
                <a:cubicBezTo>
                  <a:pt x="1070072" y="-52666"/>
                  <a:pt x="1176389" y="10485"/>
                  <a:pt x="1278598" y="0"/>
                </a:cubicBezTo>
                <a:cubicBezTo>
                  <a:pt x="1380807" y="-10485"/>
                  <a:pt x="1702812" y="58670"/>
                  <a:pt x="1898387" y="0"/>
                </a:cubicBezTo>
                <a:cubicBezTo>
                  <a:pt x="2093962" y="-58670"/>
                  <a:pt x="2238196" y="4650"/>
                  <a:pt x="2334536" y="0"/>
                </a:cubicBezTo>
                <a:cubicBezTo>
                  <a:pt x="2430876" y="-4650"/>
                  <a:pt x="2694950" y="63424"/>
                  <a:pt x="2954325" y="0"/>
                </a:cubicBezTo>
                <a:cubicBezTo>
                  <a:pt x="3213700" y="-63424"/>
                  <a:pt x="3445255" y="49962"/>
                  <a:pt x="3574114" y="0"/>
                </a:cubicBezTo>
                <a:cubicBezTo>
                  <a:pt x="3702973" y="-49962"/>
                  <a:pt x="4021268" y="25978"/>
                  <a:pt x="4239814" y="0"/>
                </a:cubicBezTo>
                <a:cubicBezTo>
                  <a:pt x="4458360" y="-25978"/>
                  <a:pt x="4526852" y="24609"/>
                  <a:pt x="4767783" y="0"/>
                </a:cubicBezTo>
                <a:cubicBezTo>
                  <a:pt x="4837259" y="-2156"/>
                  <a:pt x="4939945" y="76654"/>
                  <a:pt x="4944533" y="176750"/>
                </a:cubicBezTo>
                <a:cubicBezTo>
                  <a:pt x="4966950" y="311770"/>
                  <a:pt x="4911711" y="450396"/>
                  <a:pt x="4944533" y="523168"/>
                </a:cubicBezTo>
                <a:cubicBezTo>
                  <a:pt x="4977355" y="595940"/>
                  <a:pt x="4943391" y="790925"/>
                  <a:pt x="4944533" y="883726"/>
                </a:cubicBezTo>
                <a:cubicBezTo>
                  <a:pt x="4951845" y="995119"/>
                  <a:pt x="4860613" y="1050998"/>
                  <a:pt x="4767783" y="1060476"/>
                </a:cubicBezTo>
                <a:cubicBezTo>
                  <a:pt x="4645898" y="1128062"/>
                  <a:pt x="4310079" y="1000186"/>
                  <a:pt x="4193904" y="1060476"/>
                </a:cubicBezTo>
                <a:cubicBezTo>
                  <a:pt x="4077729" y="1120766"/>
                  <a:pt x="3947578" y="1013720"/>
                  <a:pt x="3757756" y="1060476"/>
                </a:cubicBezTo>
                <a:cubicBezTo>
                  <a:pt x="3567934" y="1107232"/>
                  <a:pt x="3395138" y="1033881"/>
                  <a:pt x="3275697" y="1060476"/>
                </a:cubicBezTo>
                <a:cubicBezTo>
                  <a:pt x="3156256" y="1087071"/>
                  <a:pt x="2920118" y="1010361"/>
                  <a:pt x="2747728" y="1060476"/>
                </a:cubicBezTo>
                <a:cubicBezTo>
                  <a:pt x="2575338" y="1110591"/>
                  <a:pt x="2491763" y="1038547"/>
                  <a:pt x="2311580" y="1060476"/>
                </a:cubicBezTo>
                <a:cubicBezTo>
                  <a:pt x="2131397" y="1082405"/>
                  <a:pt x="2051144" y="1021609"/>
                  <a:pt x="1875432" y="1060476"/>
                </a:cubicBezTo>
                <a:cubicBezTo>
                  <a:pt x="1699720" y="1099343"/>
                  <a:pt x="1517088" y="1028817"/>
                  <a:pt x="1301553" y="1060476"/>
                </a:cubicBezTo>
                <a:cubicBezTo>
                  <a:pt x="1086018" y="1092135"/>
                  <a:pt x="985133" y="988678"/>
                  <a:pt x="681764" y="1060476"/>
                </a:cubicBezTo>
                <a:cubicBezTo>
                  <a:pt x="378395" y="1132274"/>
                  <a:pt x="391799" y="1034274"/>
                  <a:pt x="176750" y="1060476"/>
                </a:cubicBezTo>
                <a:cubicBezTo>
                  <a:pt x="80356" y="1066812"/>
                  <a:pt x="-11117" y="956633"/>
                  <a:pt x="0" y="883726"/>
                </a:cubicBezTo>
                <a:cubicBezTo>
                  <a:pt x="-28993" y="774383"/>
                  <a:pt x="39820" y="688737"/>
                  <a:pt x="0" y="530238"/>
                </a:cubicBezTo>
                <a:cubicBezTo>
                  <a:pt x="-39820" y="371739"/>
                  <a:pt x="31653" y="323740"/>
                  <a:pt x="0" y="176750"/>
                </a:cubicBezTo>
                <a:close/>
              </a:path>
              <a:path w="4944533" h="1060476" stroke="0" extrusionOk="0">
                <a:moveTo>
                  <a:pt x="0" y="176750"/>
                </a:moveTo>
                <a:cubicBezTo>
                  <a:pt x="10356" y="82843"/>
                  <a:pt x="85762" y="15195"/>
                  <a:pt x="176750" y="0"/>
                </a:cubicBezTo>
                <a:cubicBezTo>
                  <a:pt x="332266" y="-2095"/>
                  <a:pt x="431111" y="27004"/>
                  <a:pt x="612898" y="0"/>
                </a:cubicBezTo>
                <a:cubicBezTo>
                  <a:pt x="794685" y="-27004"/>
                  <a:pt x="998088" y="7220"/>
                  <a:pt x="1232688" y="0"/>
                </a:cubicBezTo>
                <a:cubicBezTo>
                  <a:pt x="1467288" y="-7220"/>
                  <a:pt x="1582438" y="36658"/>
                  <a:pt x="1806567" y="0"/>
                </a:cubicBezTo>
                <a:cubicBezTo>
                  <a:pt x="2030696" y="-36658"/>
                  <a:pt x="2039526" y="8313"/>
                  <a:pt x="2242715" y="0"/>
                </a:cubicBezTo>
                <a:cubicBezTo>
                  <a:pt x="2445904" y="-8313"/>
                  <a:pt x="2486412" y="32805"/>
                  <a:pt x="2678863" y="0"/>
                </a:cubicBezTo>
                <a:cubicBezTo>
                  <a:pt x="2871314" y="-32805"/>
                  <a:pt x="2928825" y="43159"/>
                  <a:pt x="3115011" y="0"/>
                </a:cubicBezTo>
                <a:cubicBezTo>
                  <a:pt x="3301197" y="-43159"/>
                  <a:pt x="3476400" y="14563"/>
                  <a:pt x="3688890" y="0"/>
                </a:cubicBezTo>
                <a:cubicBezTo>
                  <a:pt x="3901380" y="-14563"/>
                  <a:pt x="4006093" y="25550"/>
                  <a:pt x="4170949" y="0"/>
                </a:cubicBezTo>
                <a:cubicBezTo>
                  <a:pt x="4335805" y="-25550"/>
                  <a:pt x="4560320" y="53109"/>
                  <a:pt x="4767783" y="0"/>
                </a:cubicBezTo>
                <a:cubicBezTo>
                  <a:pt x="4850708" y="-10548"/>
                  <a:pt x="4941863" y="76166"/>
                  <a:pt x="4944533" y="176750"/>
                </a:cubicBezTo>
                <a:cubicBezTo>
                  <a:pt x="4975429" y="282559"/>
                  <a:pt x="4940534" y="410979"/>
                  <a:pt x="4944533" y="516098"/>
                </a:cubicBezTo>
                <a:cubicBezTo>
                  <a:pt x="4948532" y="621217"/>
                  <a:pt x="4940503" y="701209"/>
                  <a:pt x="4944533" y="883726"/>
                </a:cubicBezTo>
                <a:cubicBezTo>
                  <a:pt x="4954463" y="954390"/>
                  <a:pt x="4881291" y="1045313"/>
                  <a:pt x="4767783" y="1060476"/>
                </a:cubicBezTo>
                <a:cubicBezTo>
                  <a:pt x="4533605" y="1099944"/>
                  <a:pt x="4394524" y="1052442"/>
                  <a:pt x="4193904" y="1060476"/>
                </a:cubicBezTo>
                <a:cubicBezTo>
                  <a:pt x="3993284" y="1068510"/>
                  <a:pt x="3697817" y="1018709"/>
                  <a:pt x="3528204" y="1060476"/>
                </a:cubicBezTo>
                <a:cubicBezTo>
                  <a:pt x="3358591" y="1102243"/>
                  <a:pt x="3265059" y="1010218"/>
                  <a:pt x="3092056" y="1060476"/>
                </a:cubicBezTo>
                <a:cubicBezTo>
                  <a:pt x="2919053" y="1110734"/>
                  <a:pt x="2685405" y="997517"/>
                  <a:pt x="2564087" y="1060476"/>
                </a:cubicBezTo>
                <a:cubicBezTo>
                  <a:pt x="2442769" y="1123435"/>
                  <a:pt x="2281140" y="1049972"/>
                  <a:pt x="2127939" y="1060476"/>
                </a:cubicBezTo>
                <a:cubicBezTo>
                  <a:pt x="1974738" y="1070980"/>
                  <a:pt x="1779687" y="1046846"/>
                  <a:pt x="1691791" y="1060476"/>
                </a:cubicBezTo>
                <a:cubicBezTo>
                  <a:pt x="1603895" y="1074106"/>
                  <a:pt x="1375136" y="1047652"/>
                  <a:pt x="1209732" y="1060476"/>
                </a:cubicBezTo>
                <a:cubicBezTo>
                  <a:pt x="1044328" y="1073300"/>
                  <a:pt x="665132" y="987812"/>
                  <a:pt x="176750" y="1060476"/>
                </a:cubicBezTo>
                <a:cubicBezTo>
                  <a:pt x="81383" y="1074906"/>
                  <a:pt x="15440" y="990210"/>
                  <a:pt x="0" y="883726"/>
                </a:cubicBezTo>
                <a:cubicBezTo>
                  <a:pt x="-34047" y="717429"/>
                  <a:pt x="28830" y="664882"/>
                  <a:pt x="0" y="537308"/>
                </a:cubicBezTo>
                <a:cubicBezTo>
                  <a:pt x="-28830" y="409734"/>
                  <a:pt x="35588" y="263333"/>
                  <a:pt x="0" y="1767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0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50C943-5EE8-44C1-B6B2-E19905D0B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20" y="1923478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228600" y="220714"/>
            <a:ext cx="11726912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1A60E70-6BF3-45B6-BC5C-4C49E3FA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94" y="1667437"/>
            <a:ext cx="495171" cy="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35BACB7-16EF-4830-833D-37CCE5F7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8" y="3942551"/>
            <a:ext cx="495171" cy="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1773A1CC-94E6-4F19-A75A-4C41BF851C16}"/>
              </a:ext>
            </a:extLst>
          </p:cNvPr>
          <p:cNvSpPr/>
          <p:nvPr/>
        </p:nvSpPr>
        <p:spPr>
          <a:xfrm>
            <a:off x="1921736" y="1675061"/>
            <a:ext cx="9233944" cy="2515075"/>
          </a:xfrm>
          <a:custGeom>
            <a:avLst/>
            <a:gdLst>
              <a:gd name="connsiteX0" fmla="*/ 0 w 4452257"/>
              <a:gd name="connsiteY0" fmla="*/ 359308 h 2155805"/>
              <a:gd name="connsiteX1" fmla="*/ 359308 w 4452257"/>
              <a:gd name="connsiteY1" fmla="*/ 0 h 2155805"/>
              <a:gd name="connsiteX2" fmla="*/ 4092949 w 4452257"/>
              <a:gd name="connsiteY2" fmla="*/ 0 h 2155805"/>
              <a:gd name="connsiteX3" fmla="*/ 4452257 w 4452257"/>
              <a:gd name="connsiteY3" fmla="*/ 359308 h 2155805"/>
              <a:gd name="connsiteX4" fmla="*/ 4452257 w 4452257"/>
              <a:gd name="connsiteY4" fmla="*/ 1796497 h 2155805"/>
              <a:gd name="connsiteX5" fmla="*/ 4092949 w 4452257"/>
              <a:gd name="connsiteY5" fmla="*/ 2155805 h 2155805"/>
              <a:gd name="connsiteX6" fmla="*/ 359308 w 4452257"/>
              <a:gd name="connsiteY6" fmla="*/ 2155805 h 2155805"/>
              <a:gd name="connsiteX7" fmla="*/ 0 w 4452257"/>
              <a:gd name="connsiteY7" fmla="*/ 1796497 h 2155805"/>
              <a:gd name="connsiteX8" fmla="*/ 0 w 4452257"/>
              <a:gd name="connsiteY8" fmla="*/ 359308 h 215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2257" h="2155805" fill="none" extrusionOk="0">
                <a:moveTo>
                  <a:pt x="0" y="359308"/>
                </a:moveTo>
                <a:cubicBezTo>
                  <a:pt x="-21153" y="181140"/>
                  <a:pt x="123776" y="12038"/>
                  <a:pt x="359308" y="0"/>
                </a:cubicBezTo>
                <a:cubicBezTo>
                  <a:pt x="1178540" y="-88141"/>
                  <a:pt x="3354191" y="-30127"/>
                  <a:pt x="4092949" y="0"/>
                </a:cubicBezTo>
                <a:cubicBezTo>
                  <a:pt x="4286687" y="-13609"/>
                  <a:pt x="4469363" y="155062"/>
                  <a:pt x="4452257" y="359308"/>
                </a:cubicBezTo>
                <a:cubicBezTo>
                  <a:pt x="4556989" y="510049"/>
                  <a:pt x="4354427" y="1119389"/>
                  <a:pt x="4452257" y="1796497"/>
                </a:cubicBezTo>
                <a:cubicBezTo>
                  <a:pt x="4478312" y="2017152"/>
                  <a:pt x="4297694" y="2161955"/>
                  <a:pt x="4092949" y="2155805"/>
                </a:cubicBezTo>
                <a:cubicBezTo>
                  <a:pt x="2228621" y="1998413"/>
                  <a:pt x="2122222" y="2138027"/>
                  <a:pt x="359308" y="2155805"/>
                </a:cubicBezTo>
                <a:cubicBezTo>
                  <a:pt x="154662" y="2147104"/>
                  <a:pt x="-711" y="1989847"/>
                  <a:pt x="0" y="1796497"/>
                </a:cubicBezTo>
                <a:cubicBezTo>
                  <a:pt x="-22038" y="1185599"/>
                  <a:pt x="-39916" y="587968"/>
                  <a:pt x="0" y="359308"/>
                </a:cubicBezTo>
                <a:close/>
              </a:path>
              <a:path w="4452257" h="2155805" stroke="0" extrusionOk="0">
                <a:moveTo>
                  <a:pt x="0" y="359308"/>
                </a:moveTo>
                <a:cubicBezTo>
                  <a:pt x="-14779" y="161204"/>
                  <a:pt x="140510" y="-32011"/>
                  <a:pt x="359308" y="0"/>
                </a:cubicBezTo>
                <a:cubicBezTo>
                  <a:pt x="1368480" y="35450"/>
                  <a:pt x="3433028" y="37244"/>
                  <a:pt x="4092949" y="0"/>
                </a:cubicBezTo>
                <a:cubicBezTo>
                  <a:pt x="4300951" y="-24653"/>
                  <a:pt x="4447291" y="160655"/>
                  <a:pt x="4452257" y="359308"/>
                </a:cubicBezTo>
                <a:cubicBezTo>
                  <a:pt x="4526952" y="1025016"/>
                  <a:pt x="4388872" y="1434789"/>
                  <a:pt x="4452257" y="1796497"/>
                </a:cubicBezTo>
                <a:cubicBezTo>
                  <a:pt x="4464613" y="1993228"/>
                  <a:pt x="4286005" y="2141306"/>
                  <a:pt x="4092949" y="2155805"/>
                </a:cubicBezTo>
                <a:cubicBezTo>
                  <a:pt x="2703733" y="2134300"/>
                  <a:pt x="1334000" y="2283932"/>
                  <a:pt x="359308" y="2155805"/>
                </a:cubicBezTo>
                <a:cubicBezTo>
                  <a:pt x="165877" y="2152846"/>
                  <a:pt x="27267" y="2008325"/>
                  <a:pt x="0" y="1796497"/>
                </a:cubicBezTo>
                <a:cubicBezTo>
                  <a:pt x="95615" y="1257757"/>
                  <a:pt x="-19121" y="819796"/>
                  <a:pt x="0" y="3593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200</Words>
  <Application>Microsoft Office PowerPoint</Application>
  <PresentationFormat>Widescreen</PresentationFormat>
  <Paragraphs>19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Custom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2022-10-26T08:23:54Z</dcterms:created>
  <dcterms:modified xsi:type="dcterms:W3CDTF">2024-02-02T12:43:51Z</dcterms:modified>
</cp:coreProperties>
</file>