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2"/>
  </p:notesMasterIdLst>
  <p:sldIdLst>
    <p:sldId id="385" r:id="rId3"/>
    <p:sldId id="387" r:id="rId4"/>
    <p:sldId id="392" r:id="rId5"/>
    <p:sldId id="393" r:id="rId6"/>
    <p:sldId id="413" r:id="rId7"/>
    <p:sldId id="414" r:id="rId8"/>
    <p:sldId id="415" r:id="rId9"/>
    <p:sldId id="416" r:id="rId10"/>
    <p:sldId id="417" r:id="rId11"/>
    <p:sldId id="418" r:id="rId12"/>
    <p:sldId id="419" r:id="rId13"/>
    <p:sldId id="420" r:id="rId14"/>
    <p:sldId id="421" r:id="rId15"/>
    <p:sldId id="422" r:id="rId16"/>
    <p:sldId id="425" r:id="rId17"/>
    <p:sldId id="423" r:id="rId18"/>
    <p:sldId id="424" r:id="rId19"/>
    <p:sldId id="409" r:id="rId20"/>
    <p:sldId id="4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3842" autoAdjust="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5/12/2024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05/12/2024</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6659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7484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8539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50640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4323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0110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3755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4359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391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181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12/5/2024</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30587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1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f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6" name="Picture 5">
            <a:extLst>
              <a:ext uri="{FF2B5EF4-FFF2-40B4-BE49-F238E27FC236}">
                <a16:creationId xmlns:a16="http://schemas.microsoft.com/office/drawing/2014/main" id="{87EBD10A-04A9-4CF3-C509-9E3F3F785BEB}"/>
              </a:ext>
            </a:extLst>
          </p:cNvPr>
          <p:cNvPicPr>
            <a:picLocks noChangeAspect="1"/>
          </p:cNvPicPr>
          <p:nvPr/>
        </p:nvPicPr>
        <p:blipFill>
          <a:blip r:embed="rId5"/>
          <a:stretch>
            <a:fillRect/>
          </a:stretch>
        </p:blipFill>
        <p:spPr>
          <a:xfrm>
            <a:off x="4727340" y="460196"/>
            <a:ext cx="2493480" cy="1182727"/>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10" name="Picture 9">
            <a:extLst>
              <a:ext uri="{FF2B5EF4-FFF2-40B4-BE49-F238E27FC236}">
                <a16:creationId xmlns:a16="http://schemas.microsoft.com/office/drawing/2014/main" id="{4AA6BB61-90A9-C0DC-F3AB-AD8C1E629C40}"/>
              </a:ext>
            </a:extLst>
          </p:cNvPr>
          <p:cNvPicPr>
            <a:picLocks noChangeAspect="1"/>
          </p:cNvPicPr>
          <p:nvPr/>
        </p:nvPicPr>
        <p:blipFill>
          <a:blip r:embed="rId8"/>
          <a:stretch>
            <a:fillRect/>
          </a:stretch>
        </p:blipFill>
        <p:spPr>
          <a:xfrm>
            <a:off x="356118" y="1591970"/>
            <a:ext cx="11479763" cy="2353260"/>
          </a:xfrm>
          <a:prstGeom prst="rect">
            <a:avLst/>
          </a:prstGeom>
        </p:spPr>
      </p:pic>
      <p:pic>
        <p:nvPicPr>
          <p:cNvPr id="13" name="Picture 12">
            <a:extLst>
              <a:ext uri="{FF2B5EF4-FFF2-40B4-BE49-F238E27FC236}">
                <a16:creationId xmlns:a16="http://schemas.microsoft.com/office/drawing/2014/main" id="{530D9028-92B1-63C3-8C50-B3DC34674EF4}"/>
              </a:ext>
            </a:extLst>
          </p:cNvPr>
          <p:cNvPicPr>
            <a:picLocks noChangeAspect="1"/>
          </p:cNvPicPr>
          <p:nvPr/>
        </p:nvPicPr>
        <p:blipFill>
          <a:blip r:embed="rId9"/>
          <a:stretch>
            <a:fillRect/>
          </a:stretch>
        </p:blipFill>
        <p:spPr>
          <a:xfrm>
            <a:off x="4604383" y="3090595"/>
            <a:ext cx="2962913" cy="1774090"/>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68960" y="253219"/>
            <a:ext cx="10962640" cy="681501"/>
            <a:chOff x="5080000" y="744289"/>
            <a:chExt cx="6111165" cy="5965865"/>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a:extLst>
              <a:ext uri="{FF2B5EF4-FFF2-40B4-BE49-F238E27FC236}">
                <a16:creationId xmlns:a16="http://schemas.microsoft.com/office/drawing/2014/main" id="{980EFE85-9AC3-97E2-71A3-68C6B795D03B}"/>
              </a:ext>
            </a:extLst>
          </p:cNvPr>
          <p:cNvPicPr>
            <a:picLocks noChangeAspect="1"/>
          </p:cNvPicPr>
          <p:nvPr/>
        </p:nvPicPr>
        <p:blipFill>
          <a:blip r:embed="rId3"/>
          <a:stretch>
            <a:fillRect/>
          </a:stretch>
        </p:blipFill>
        <p:spPr>
          <a:xfrm>
            <a:off x="1849119" y="1018757"/>
            <a:ext cx="8357235" cy="5491897"/>
          </a:xfrm>
          <a:prstGeom prst="rect">
            <a:avLst/>
          </a:prstGeom>
        </p:spPr>
      </p:pic>
    </p:spTree>
    <p:extLst>
      <p:ext uri="{BB962C8B-B14F-4D97-AF65-F5344CB8AC3E}">
        <p14:creationId xmlns:p14="http://schemas.microsoft.com/office/powerpoint/2010/main" val="4174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a:extLst>
              <a:ext uri="{FF2B5EF4-FFF2-40B4-BE49-F238E27FC236}">
                <a16:creationId xmlns:a16="http://schemas.microsoft.com/office/drawing/2014/main" id="{A0C830D6-1F38-430A-8509-984ECA57D395}"/>
              </a:ext>
            </a:extLst>
          </p:cNvPr>
          <p:cNvGrpSpPr/>
          <p:nvPr/>
        </p:nvGrpSpPr>
        <p:grpSpPr>
          <a:xfrm>
            <a:off x="1860934" y="389613"/>
            <a:ext cx="9304906" cy="910867"/>
            <a:chOff x="9314122" y="626900"/>
            <a:chExt cx="8364277" cy="1137938"/>
          </a:xfrm>
        </p:grpSpPr>
        <p:pic>
          <p:nvPicPr>
            <p:cNvPr id="8" name="Picture 5">
              <a:extLst>
                <a:ext uri="{FF2B5EF4-FFF2-40B4-BE49-F238E27FC236}">
                  <a16:creationId xmlns:a16="http://schemas.microsoft.com/office/drawing/2014/main" id="{59F4E5AE-CDFC-BC81-9F30-F7468F7A7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314446" y="626900"/>
              <a:ext cx="8363953" cy="1137938"/>
            </a:xfrm>
            <a:prstGeom prst="rect">
              <a:avLst/>
            </a:prstGeom>
          </p:spPr>
        </p:pic>
        <p:sp>
          <p:nvSpPr>
            <p:cNvPr id="9" name="Hình chữ nhật 20">
              <a:extLst>
                <a:ext uri="{FF2B5EF4-FFF2-40B4-BE49-F238E27FC236}">
                  <a16:creationId xmlns:a16="http://schemas.microsoft.com/office/drawing/2014/main" id="{E040B229-233C-7B38-2F67-74C0E4A228D1}"/>
                </a:ext>
              </a:extLst>
            </p:cNvPr>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000" b="1" dirty="0" err="1">
                  <a:ln w="0"/>
                  <a:solidFill>
                    <a:prstClr val="white"/>
                  </a:solidFill>
                  <a:latin typeface="Calibri"/>
                  <a:cs typeface="Arial"/>
                  <a:sym typeface="Arial"/>
                </a:rPr>
                <a:t>Các</a:t>
              </a:r>
              <a:r>
                <a:rPr lang="en-US" sz="4000" b="1" dirty="0">
                  <a:ln w="0"/>
                  <a:solidFill>
                    <a:prstClr val="white"/>
                  </a:solidFill>
                  <a:latin typeface="Calibri"/>
                  <a:cs typeface="Arial"/>
                  <a:sym typeface="Arial"/>
                </a:rPr>
                <a:t> </a:t>
              </a:r>
              <a:r>
                <a:rPr lang="en-US" sz="4000" b="1" dirty="0" err="1">
                  <a:ln w="0"/>
                  <a:solidFill>
                    <a:prstClr val="white"/>
                  </a:solidFill>
                  <a:latin typeface="Calibri"/>
                  <a:cs typeface="Arial"/>
                  <a:sym typeface="Arial"/>
                </a:rPr>
                <a:t>cách</a:t>
              </a:r>
              <a:r>
                <a:rPr lang="en-US" sz="4000" b="1" dirty="0">
                  <a:ln w="0"/>
                  <a:solidFill>
                    <a:prstClr val="white"/>
                  </a:solidFill>
                  <a:latin typeface="Calibri"/>
                  <a:cs typeface="Arial"/>
                  <a:sym typeface="Arial"/>
                </a:rPr>
                <a:t> </a:t>
              </a: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để bảo vệ cái đúng, cái tốt</a:t>
              </a:r>
            </a:p>
          </p:txBody>
        </p:sp>
      </p:grpSp>
      <p:pic>
        <p:nvPicPr>
          <p:cNvPr id="11" name="Picture 10">
            <a:extLst>
              <a:ext uri="{FF2B5EF4-FFF2-40B4-BE49-F238E27FC236}">
                <a16:creationId xmlns:a16="http://schemas.microsoft.com/office/drawing/2014/main" id="{5A2728A0-04F0-4BC9-19F0-6F53D6A395BD}"/>
              </a:ext>
            </a:extLst>
          </p:cNvPr>
          <p:cNvPicPr>
            <a:picLocks noChangeAspect="1"/>
          </p:cNvPicPr>
          <p:nvPr/>
        </p:nvPicPr>
        <p:blipFill>
          <a:blip r:embed="rId4"/>
          <a:stretch>
            <a:fillRect/>
          </a:stretch>
        </p:blipFill>
        <p:spPr>
          <a:xfrm>
            <a:off x="367030" y="1692592"/>
            <a:ext cx="4305300" cy="1704975"/>
          </a:xfrm>
          <a:prstGeom prst="rect">
            <a:avLst/>
          </a:prstGeom>
        </p:spPr>
      </p:pic>
      <p:pic>
        <p:nvPicPr>
          <p:cNvPr id="13" name="Picture 12">
            <a:extLst>
              <a:ext uri="{FF2B5EF4-FFF2-40B4-BE49-F238E27FC236}">
                <a16:creationId xmlns:a16="http://schemas.microsoft.com/office/drawing/2014/main" id="{C9817DF3-1989-A7D5-2F60-59EF618D032B}"/>
              </a:ext>
            </a:extLst>
          </p:cNvPr>
          <p:cNvPicPr>
            <a:picLocks noChangeAspect="1"/>
          </p:cNvPicPr>
          <p:nvPr/>
        </p:nvPicPr>
        <p:blipFill>
          <a:blip r:embed="rId5"/>
          <a:stretch>
            <a:fillRect/>
          </a:stretch>
        </p:blipFill>
        <p:spPr>
          <a:xfrm>
            <a:off x="6810692" y="1611312"/>
            <a:ext cx="4219575" cy="1704975"/>
          </a:xfrm>
          <a:prstGeom prst="rect">
            <a:avLst/>
          </a:prstGeom>
        </p:spPr>
      </p:pic>
      <p:pic>
        <p:nvPicPr>
          <p:cNvPr id="15" name="Picture 14">
            <a:extLst>
              <a:ext uri="{FF2B5EF4-FFF2-40B4-BE49-F238E27FC236}">
                <a16:creationId xmlns:a16="http://schemas.microsoft.com/office/drawing/2014/main" id="{D66615D2-331D-708D-2187-C02857F44268}"/>
              </a:ext>
            </a:extLst>
          </p:cNvPr>
          <p:cNvPicPr>
            <a:picLocks noChangeAspect="1"/>
          </p:cNvPicPr>
          <p:nvPr/>
        </p:nvPicPr>
        <p:blipFill>
          <a:blip r:embed="rId6"/>
          <a:stretch>
            <a:fillRect/>
          </a:stretch>
        </p:blipFill>
        <p:spPr>
          <a:xfrm>
            <a:off x="3040062" y="3858577"/>
            <a:ext cx="6010275" cy="1762125"/>
          </a:xfrm>
          <a:prstGeom prst="rect">
            <a:avLst/>
          </a:prstGeom>
        </p:spPr>
      </p:pic>
    </p:spTree>
    <p:extLst>
      <p:ext uri="{BB962C8B-B14F-4D97-AF65-F5344CB8AC3E}">
        <p14:creationId xmlns:p14="http://schemas.microsoft.com/office/powerpoint/2010/main" val="189327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79120" y="274532"/>
            <a:ext cx="10962640" cy="1127548"/>
            <a:chOff x="5085664" y="861166"/>
            <a:chExt cx="6111165" cy="6183282"/>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5664" y="1078583"/>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a:extLst>
              <a:ext uri="{FF2B5EF4-FFF2-40B4-BE49-F238E27FC236}">
                <a16:creationId xmlns:a16="http://schemas.microsoft.com/office/drawing/2014/main" id="{C80F9DF8-5BAA-7294-6B3B-3111543680C3}"/>
              </a:ext>
            </a:extLst>
          </p:cNvPr>
          <p:cNvPicPr>
            <a:picLocks noChangeAspect="1"/>
          </p:cNvPicPr>
          <p:nvPr/>
        </p:nvPicPr>
        <p:blipFill>
          <a:blip r:embed="rId3"/>
          <a:stretch>
            <a:fillRect/>
          </a:stretch>
        </p:blipFill>
        <p:spPr>
          <a:xfrm>
            <a:off x="669290" y="1577023"/>
            <a:ext cx="5268207" cy="2293938"/>
          </a:xfrm>
          <a:prstGeom prst="rect">
            <a:avLst/>
          </a:prstGeom>
        </p:spPr>
      </p:pic>
      <p:pic>
        <p:nvPicPr>
          <p:cNvPr id="11" name="Picture 10">
            <a:extLst>
              <a:ext uri="{FF2B5EF4-FFF2-40B4-BE49-F238E27FC236}">
                <a16:creationId xmlns:a16="http://schemas.microsoft.com/office/drawing/2014/main" id="{8E0A247C-D432-3DB4-D286-03E28722B8CA}"/>
              </a:ext>
            </a:extLst>
          </p:cNvPr>
          <p:cNvPicPr>
            <a:picLocks noChangeAspect="1"/>
          </p:cNvPicPr>
          <p:nvPr/>
        </p:nvPicPr>
        <p:blipFill>
          <a:blip r:embed="rId4"/>
          <a:stretch>
            <a:fillRect/>
          </a:stretch>
        </p:blipFill>
        <p:spPr>
          <a:xfrm>
            <a:off x="6268720" y="1618198"/>
            <a:ext cx="5272087" cy="2354362"/>
          </a:xfrm>
          <a:prstGeom prst="rect">
            <a:avLst/>
          </a:prstGeom>
        </p:spPr>
      </p:pic>
      <p:pic>
        <p:nvPicPr>
          <p:cNvPr id="13" name="Picture 12">
            <a:extLst>
              <a:ext uri="{FF2B5EF4-FFF2-40B4-BE49-F238E27FC236}">
                <a16:creationId xmlns:a16="http://schemas.microsoft.com/office/drawing/2014/main" id="{AC9A8D3F-58E5-D7DA-3C07-BF3C1CF6EDC5}"/>
              </a:ext>
            </a:extLst>
          </p:cNvPr>
          <p:cNvPicPr>
            <a:picLocks noChangeAspect="1"/>
          </p:cNvPicPr>
          <p:nvPr/>
        </p:nvPicPr>
        <p:blipFill>
          <a:blip r:embed="rId5"/>
          <a:stretch>
            <a:fillRect/>
          </a:stretch>
        </p:blipFill>
        <p:spPr>
          <a:xfrm>
            <a:off x="462597" y="3884930"/>
            <a:ext cx="5115243" cy="2517728"/>
          </a:xfrm>
          <a:prstGeom prst="rect">
            <a:avLst/>
          </a:prstGeom>
        </p:spPr>
      </p:pic>
      <p:pic>
        <p:nvPicPr>
          <p:cNvPr id="15" name="Picture 14">
            <a:extLst>
              <a:ext uri="{FF2B5EF4-FFF2-40B4-BE49-F238E27FC236}">
                <a16:creationId xmlns:a16="http://schemas.microsoft.com/office/drawing/2014/main" id="{1100AFDD-23DE-A80E-D32F-B06A5A275271}"/>
              </a:ext>
            </a:extLst>
          </p:cNvPr>
          <p:cNvPicPr>
            <a:picLocks noChangeAspect="1"/>
          </p:cNvPicPr>
          <p:nvPr/>
        </p:nvPicPr>
        <p:blipFill>
          <a:blip r:embed="rId6"/>
          <a:stretch>
            <a:fillRect/>
          </a:stretch>
        </p:blipFill>
        <p:spPr>
          <a:xfrm>
            <a:off x="5836602" y="4237672"/>
            <a:ext cx="5781675" cy="1857375"/>
          </a:xfrm>
          <a:prstGeom prst="rect">
            <a:avLst/>
          </a:prstGeom>
        </p:spPr>
      </p:pic>
    </p:spTree>
    <p:extLst>
      <p:ext uri="{BB962C8B-B14F-4D97-AF65-F5344CB8AC3E}">
        <p14:creationId xmlns:p14="http://schemas.microsoft.com/office/powerpoint/2010/main" val="378084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Minh biết bảo vệ cái đúng, cái tốt vì đã lên tiếng bênh vực hành động bảo vệ môi trường của Lan</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76B6BD9-350E-8928-4239-DC89FCE4D944}"/>
              </a:ext>
            </a:extLst>
          </p:cNvPr>
          <p:cNvPicPr>
            <a:picLocks noChangeAspect="1"/>
          </p:cNvPicPr>
          <p:nvPr/>
        </p:nvPicPr>
        <p:blipFill>
          <a:blip r:embed="rId4"/>
          <a:stretch>
            <a:fillRect/>
          </a:stretch>
        </p:blipFill>
        <p:spPr>
          <a:xfrm>
            <a:off x="445770" y="2481263"/>
            <a:ext cx="5268207" cy="2293938"/>
          </a:xfrm>
          <a:prstGeom prst="rect">
            <a:avLst/>
          </a:prstGeom>
        </p:spPr>
      </p:pic>
    </p:spTree>
    <p:extLst>
      <p:ext uri="{BB962C8B-B14F-4D97-AF65-F5344CB8AC3E}">
        <p14:creationId xmlns:p14="http://schemas.microsoft.com/office/powerpoint/2010/main" val="202764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Ngân chưa biết bảo vệ cái đúng, cái tốt vì mặc dù biết thái độ của một số bạn đối với Hoa là không đúng nhưng không dám lên tiếng để bảo vệ Hoa.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9C0B26A-6905-119C-ABFC-25A6FE205B09}"/>
              </a:ext>
            </a:extLst>
          </p:cNvPr>
          <p:cNvPicPr>
            <a:picLocks noChangeAspect="1"/>
          </p:cNvPicPr>
          <p:nvPr/>
        </p:nvPicPr>
        <p:blipFill>
          <a:blip r:embed="rId4"/>
          <a:stretch>
            <a:fillRect/>
          </a:stretch>
        </p:blipFill>
        <p:spPr>
          <a:xfrm>
            <a:off x="528320" y="2298918"/>
            <a:ext cx="5150167" cy="2354362"/>
          </a:xfrm>
          <a:prstGeom prst="rect">
            <a:avLst/>
          </a:prstGeom>
        </p:spPr>
      </p:pic>
    </p:spTree>
    <p:extLst>
      <p:ext uri="{BB962C8B-B14F-4D97-AF65-F5344CB8AC3E}">
        <p14:creationId xmlns:p14="http://schemas.microsoft.com/office/powerpoint/2010/main" val="1158156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Thắng biết bảo vệ cái đúng, cái tốt vì đã góp phần ngăn chặn việc làm sai của cô bán hàng (vứt túi rác xuống sông).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8BDB4B0-CCEA-0C44-EA59-7FA145D6F313}"/>
              </a:ext>
            </a:extLst>
          </p:cNvPr>
          <p:cNvPicPr>
            <a:picLocks noChangeAspect="1"/>
          </p:cNvPicPr>
          <p:nvPr/>
        </p:nvPicPr>
        <p:blipFill>
          <a:blip r:embed="rId4"/>
          <a:stretch>
            <a:fillRect/>
          </a:stretch>
        </p:blipFill>
        <p:spPr>
          <a:xfrm>
            <a:off x="442277" y="2432050"/>
            <a:ext cx="5115243" cy="2517728"/>
          </a:xfrm>
          <a:prstGeom prst="rect">
            <a:avLst/>
          </a:prstGeom>
        </p:spPr>
      </p:pic>
    </p:spTree>
    <p:extLst>
      <p:ext uri="{BB962C8B-B14F-4D97-AF65-F5344CB8AC3E}">
        <p14:creationId xmlns:p14="http://schemas.microsoft.com/office/powerpoint/2010/main" val="41039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696720"/>
            <a:ext cx="5873750" cy="412496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Thức chưa biết bảo vệ cái đúng, cái tốt vì không những không ủng hộ và cùng các bạn làm việt tốt (kéo cành cây vào lề đường) mà còn tỏ thái độ khó chịu. Huy và Hoà đã biết thực hiện và bảo vệ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B84F7BC-5D8A-687E-F613-44662317F0A0}"/>
              </a:ext>
            </a:extLst>
          </p:cNvPr>
          <p:cNvPicPr>
            <a:picLocks noChangeAspect="1"/>
          </p:cNvPicPr>
          <p:nvPr/>
        </p:nvPicPr>
        <p:blipFill>
          <a:blip r:embed="rId4"/>
          <a:stretch>
            <a:fillRect/>
          </a:stretch>
        </p:blipFill>
        <p:spPr>
          <a:xfrm>
            <a:off x="614363" y="2347913"/>
            <a:ext cx="5152116" cy="1655128"/>
          </a:xfrm>
          <a:prstGeom prst="rect">
            <a:avLst/>
          </a:prstGeom>
        </p:spPr>
      </p:pic>
    </p:spTree>
    <p:extLst>
      <p:ext uri="{BB962C8B-B14F-4D97-AF65-F5344CB8AC3E}">
        <p14:creationId xmlns:p14="http://schemas.microsoft.com/office/powerpoint/2010/main" val="655727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Picture 4">
            <a:extLst>
              <a:ext uri="{FF2B5EF4-FFF2-40B4-BE49-F238E27FC236}">
                <a16:creationId xmlns:a16="http://schemas.microsoft.com/office/drawing/2014/main" id="{A23453CA-DC23-541E-2C87-1F765FFB65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4968" y="1823469"/>
            <a:ext cx="5445751" cy="4384291"/>
          </a:xfrm>
          <a:prstGeom prst="rect">
            <a:avLst/>
          </a:prstGeom>
        </p:spPr>
      </p:pic>
      <p:pic>
        <p:nvPicPr>
          <p:cNvPr id="7" name="Picture 6">
            <a:extLst>
              <a:ext uri="{FF2B5EF4-FFF2-40B4-BE49-F238E27FC236}">
                <a16:creationId xmlns:a16="http://schemas.microsoft.com/office/drawing/2014/main" id="{36836826-5656-B99D-CD10-C04258FC5C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9911" y="4849423"/>
            <a:ext cx="1033449" cy="1033449"/>
          </a:xfrm>
          <a:prstGeom prst="rect">
            <a:avLst/>
          </a:prstGeom>
        </p:spPr>
      </p:pic>
    </p:spTree>
    <p:extLst>
      <p:ext uri="{BB962C8B-B14F-4D97-AF65-F5344CB8AC3E}">
        <p14:creationId xmlns:p14="http://schemas.microsoft.com/office/powerpoint/2010/main" val="166393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920329" y="1738475"/>
            <a:ext cx="3120513" cy="4935505"/>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371946" y="688289"/>
            <a:ext cx="8552980" cy="2302561"/>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5"/>
                  </a:moveTo>
                  <a:cubicBezTo>
                    <a:pt x="-163114" y="260424"/>
                    <a:pt x="232099" y="125588"/>
                    <a:pt x="556405" y="0"/>
                  </a:cubicBezTo>
                  <a:cubicBezTo>
                    <a:pt x="1800314" y="589936"/>
                    <a:pt x="5636786" y="-241317"/>
                    <a:pt x="7624402" y="0"/>
                  </a:cubicBezTo>
                  <a:cubicBezTo>
                    <a:pt x="7991333" y="-92438"/>
                    <a:pt x="8265230" y="276705"/>
                    <a:pt x="8180809" y="556405"/>
                  </a:cubicBezTo>
                  <a:cubicBezTo>
                    <a:pt x="8187556" y="998179"/>
                    <a:pt x="8265827" y="1822884"/>
                    <a:pt x="8180809" y="2781965"/>
                  </a:cubicBezTo>
                  <a:cubicBezTo>
                    <a:pt x="8075794" y="3038489"/>
                    <a:pt x="7854335" y="3379142"/>
                    <a:pt x="7624402" y="3338372"/>
                  </a:cubicBezTo>
                  <a:cubicBezTo>
                    <a:pt x="4708647" y="3813126"/>
                    <a:pt x="2988081" y="3141609"/>
                    <a:pt x="556405" y="3338372"/>
                  </a:cubicBezTo>
                  <a:cubicBezTo>
                    <a:pt x="231991" y="3489775"/>
                    <a:pt x="-39948" y="3126269"/>
                    <a:pt x="0" y="2781965"/>
                  </a:cubicBezTo>
                  <a:cubicBezTo>
                    <a:pt x="71210" y="2589094"/>
                    <a:pt x="31131" y="1251050"/>
                    <a:pt x="0" y="556405"/>
                  </a:cubicBezTo>
                  <a:close/>
                </a:path>
                <a:path w="8180809" h="3338372" stroke="0" extrusionOk="0">
                  <a:moveTo>
                    <a:pt x="0" y="556405"/>
                  </a:moveTo>
                  <a:cubicBezTo>
                    <a:pt x="40298" y="314193"/>
                    <a:pt x="315136" y="21283"/>
                    <a:pt x="556405" y="0"/>
                  </a:cubicBezTo>
                  <a:cubicBezTo>
                    <a:pt x="2043755" y="-376030"/>
                    <a:pt x="6318309" y="32005"/>
                    <a:pt x="7624402" y="0"/>
                  </a:cubicBezTo>
                  <a:cubicBezTo>
                    <a:pt x="7927943" y="-14810"/>
                    <a:pt x="8142987" y="287563"/>
                    <a:pt x="8180809" y="556405"/>
                  </a:cubicBezTo>
                  <a:cubicBezTo>
                    <a:pt x="8240550" y="1382586"/>
                    <a:pt x="8312173" y="2406062"/>
                    <a:pt x="8180809" y="2781965"/>
                  </a:cubicBezTo>
                  <a:cubicBezTo>
                    <a:pt x="8213592" y="3183883"/>
                    <a:pt x="7916974" y="3296966"/>
                    <a:pt x="7624402" y="3338372"/>
                  </a:cubicBezTo>
                  <a:cubicBezTo>
                    <a:pt x="4254378" y="3264573"/>
                    <a:pt x="2469655" y="3395372"/>
                    <a:pt x="556405" y="3338372"/>
                  </a:cubicBezTo>
                  <a:cubicBezTo>
                    <a:pt x="177079" y="3361635"/>
                    <a:pt x="-101981" y="3069221"/>
                    <a:pt x="0" y="2781965"/>
                  </a:cubicBezTo>
                  <a:cubicBezTo>
                    <a:pt x="-149070" y="2162555"/>
                    <a:pt x="-136405" y="1278701"/>
                    <a:pt x="0" y="556405"/>
                  </a:cubicBezTo>
                  <a:close/>
                </a:path>
                <a:path w="8180809" h="3338372" fill="none" stroke="0" extrusionOk="0">
                  <a:moveTo>
                    <a:pt x="0" y="556405"/>
                  </a:moveTo>
                  <a:cubicBezTo>
                    <a:pt x="-60552" y="196979"/>
                    <a:pt x="232846" y="25220"/>
                    <a:pt x="556405" y="0"/>
                  </a:cubicBezTo>
                  <a:cubicBezTo>
                    <a:pt x="2291433" y="-598261"/>
                    <a:pt x="5640742" y="73597"/>
                    <a:pt x="7624402" y="0"/>
                  </a:cubicBezTo>
                  <a:cubicBezTo>
                    <a:pt x="7922903" y="-54502"/>
                    <a:pt x="8237085" y="320856"/>
                    <a:pt x="8180809" y="556405"/>
                  </a:cubicBezTo>
                  <a:cubicBezTo>
                    <a:pt x="8270683" y="668107"/>
                    <a:pt x="8229367" y="1535477"/>
                    <a:pt x="8180809" y="2781965"/>
                  </a:cubicBezTo>
                  <a:cubicBezTo>
                    <a:pt x="8170611" y="3077319"/>
                    <a:pt x="7855335" y="3401670"/>
                    <a:pt x="7624402" y="3338372"/>
                  </a:cubicBezTo>
                  <a:cubicBezTo>
                    <a:pt x="4676176" y="3376255"/>
                    <a:pt x="3150828" y="2628030"/>
                    <a:pt x="556405" y="3338372"/>
                  </a:cubicBezTo>
                  <a:cubicBezTo>
                    <a:pt x="239821" y="3310762"/>
                    <a:pt x="-26341" y="3141800"/>
                    <a:pt x="0" y="2781965"/>
                  </a:cubicBezTo>
                  <a:cubicBezTo>
                    <a:pt x="28962" y="2443021"/>
                    <a:pt x="24214" y="1386137"/>
                    <a:pt x="0" y="556405"/>
                  </a:cubicBezTo>
                  <a:close/>
                </a:path>
                <a:path w="8180809" h="3338372" fill="none" stroke="0" extrusionOk="0">
                  <a:moveTo>
                    <a:pt x="0" y="556405"/>
                  </a:moveTo>
                  <a:cubicBezTo>
                    <a:pt x="-28363" y="248543"/>
                    <a:pt x="302369" y="108922"/>
                    <a:pt x="556405" y="0"/>
                  </a:cubicBezTo>
                  <a:cubicBezTo>
                    <a:pt x="1950272" y="262427"/>
                    <a:pt x="5777218" y="-187837"/>
                    <a:pt x="7624402" y="0"/>
                  </a:cubicBezTo>
                  <a:cubicBezTo>
                    <a:pt x="7968463" y="-108189"/>
                    <a:pt x="8231720" y="317739"/>
                    <a:pt x="8180809" y="556405"/>
                  </a:cubicBezTo>
                  <a:cubicBezTo>
                    <a:pt x="8233616" y="813546"/>
                    <a:pt x="8181194" y="1655344"/>
                    <a:pt x="8180809" y="2781965"/>
                  </a:cubicBezTo>
                  <a:cubicBezTo>
                    <a:pt x="8135181" y="3092994"/>
                    <a:pt x="7852778" y="3378394"/>
                    <a:pt x="7624402" y="3338372"/>
                  </a:cubicBezTo>
                  <a:cubicBezTo>
                    <a:pt x="4856453" y="3446767"/>
                    <a:pt x="3044377" y="3034882"/>
                    <a:pt x="556405" y="3338372"/>
                  </a:cubicBezTo>
                  <a:cubicBezTo>
                    <a:pt x="228864" y="3386013"/>
                    <a:pt x="-46804" y="3119719"/>
                    <a:pt x="0" y="2781965"/>
                  </a:cubicBezTo>
                  <a:cubicBezTo>
                    <a:pt x="32600" y="2482314"/>
                    <a:pt x="42725" y="1292314"/>
                    <a:pt x="0" y="55640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2980" h="2302561" fill="none" extrusionOk="0">
                          <a:moveTo>
                            <a:pt x="0" y="383767"/>
                          </a:moveTo>
                          <a:cubicBezTo>
                            <a:pt x="-99900" y="176724"/>
                            <a:pt x="244890" y="78263"/>
                            <a:pt x="581718" y="0"/>
                          </a:cubicBezTo>
                          <a:cubicBezTo>
                            <a:pt x="1936783" y="277823"/>
                            <a:pt x="5881738" y="-141501"/>
                            <a:pt x="7971261" y="0"/>
                          </a:cubicBezTo>
                          <a:cubicBezTo>
                            <a:pt x="8341626" y="-52218"/>
                            <a:pt x="8614988" y="185752"/>
                            <a:pt x="8552980" y="383767"/>
                          </a:cubicBezTo>
                          <a:cubicBezTo>
                            <a:pt x="8599954" y="648851"/>
                            <a:pt x="8564631" y="1229435"/>
                            <a:pt x="8552980" y="1918793"/>
                          </a:cubicBezTo>
                          <a:cubicBezTo>
                            <a:pt x="8486242" y="2106836"/>
                            <a:pt x="8224854" y="2326841"/>
                            <a:pt x="7971261" y="2302561"/>
                          </a:cubicBezTo>
                          <a:cubicBezTo>
                            <a:pt x="4959493" y="2487675"/>
                            <a:pt x="3308320" y="2194541"/>
                            <a:pt x="581718" y="2302561"/>
                          </a:cubicBezTo>
                          <a:cubicBezTo>
                            <a:pt x="250871" y="2364809"/>
                            <a:pt x="-37011" y="2153568"/>
                            <a:pt x="0" y="1918793"/>
                          </a:cubicBezTo>
                          <a:cubicBezTo>
                            <a:pt x="60879" y="1729459"/>
                            <a:pt x="75208" y="891015"/>
                            <a:pt x="0" y="383767"/>
                          </a:cubicBezTo>
                          <a:close/>
                        </a:path>
                        <a:path w="8552980" h="2302561" stroke="0" extrusionOk="0">
                          <a:moveTo>
                            <a:pt x="0" y="383767"/>
                          </a:moveTo>
                          <a:cubicBezTo>
                            <a:pt x="38487" y="208918"/>
                            <a:pt x="292574" y="4863"/>
                            <a:pt x="581718" y="0"/>
                          </a:cubicBezTo>
                          <a:cubicBezTo>
                            <a:pt x="2271946" y="-172674"/>
                            <a:pt x="6777663" y="-29268"/>
                            <a:pt x="7971261" y="0"/>
                          </a:cubicBezTo>
                          <a:cubicBezTo>
                            <a:pt x="8285721" y="-14267"/>
                            <a:pt x="8538894" y="196935"/>
                            <a:pt x="8552980" y="383767"/>
                          </a:cubicBezTo>
                          <a:cubicBezTo>
                            <a:pt x="8631319" y="990454"/>
                            <a:pt x="8702582" y="1639481"/>
                            <a:pt x="8552980" y="1918793"/>
                          </a:cubicBezTo>
                          <a:cubicBezTo>
                            <a:pt x="8576191" y="2178092"/>
                            <a:pt x="8269883" y="2290964"/>
                            <a:pt x="7971261" y="2302561"/>
                          </a:cubicBezTo>
                          <a:cubicBezTo>
                            <a:pt x="4725508" y="2133530"/>
                            <a:pt x="2766236" y="2384689"/>
                            <a:pt x="581718" y="2302561"/>
                          </a:cubicBezTo>
                          <a:cubicBezTo>
                            <a:pt x="239795" y="2304453"/>
                            <a:pt x="-69650" y="2120409"/>
                            <a:pt x="0" y="1918793"/>
                          </a:cubicBezTo>
                          <a:cubicBezTo>
                            <a:pt x="-159433" y="1518023"/>
                            <a:pt x="-44942" y="877970"/>
                            <a:pt x="0" y="383767"/>
                          </a:cubicBezTo>
                          <a:close/>
                        </a:path>
                        <a:path w="8552980" h="2302561" fill="none" stroke="0" extrusionOk="0">
                          <a:moveTo>
                            <a:pt x="0" y="383767"/>
                          </a:moveTo>
                          <a:cubicBezTo>
                            <a:pt x="-39182" y="171774"/>
                            <a:pt x="261196" y="19097"/>
                            <a:pt x="581718" y="0"/>
                          </a:cubicBezTo>
                          <a:cubicBezTo>
                            <a:pt x="2210343" y="-249441"/>
                            <a:pt x="6157498" y="16996"/>
                            <a:pt x="7971261" y="0"/>
                          </a:cubicBezTo>
                          <a:cubicBezTo>
                            <a:pt x="8318831" y="-29541"/>
                            <a:pt x="8591054" y="209297"/>
                            <a:pt x="8552980" y="383767"/>
                          </a:cubicBezTo>
                          <a:cubicBezTo>
                            <a:pt x="8669834" y="501329"/>
                            <a:pt x="8468722" y="1148925"/>
                            <a:pt x="8552980" y="1918793"/>
                          </a:cubicBezTo>
                          <a:cubicBezTo>
                            <a:pt x="8539320" y="2132528"/>
                            <a:pt x="8235594" y="2320098"/>
                            <a:pt x="7971261" y="2302561"/>
                          </a:cubicBezTo>
                          <a:cubicBezTo>
                            <a:pt x="5065960" y="2221849"/>
                            <a:pt x="3245498" y="2015324"/>
                            <a:pt x="581718" y="2302561"/>
                          </a:cubicBezTo>
                          <a:cubicBezTo>
                            <a:pt x="254088" y="2316551"/>
                            <a:pt x="-68725" y="2139518"/>
                            <a:pt x="0" y="1918793"/>
                          </a:cubicBezTo>
                          <a:cubicBezTo>
                            <a:pt x="5286" y="1612723"/>
                            <a:pt x="12429" y="926697"/>
                            <a:pt x="0" y="383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112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cs typeface="Arial-Rounded" panose="020B0500000000000000" pitchFamily="34" charset="0"/>
                </a:rPr>
                <a:t>K</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ể về một việc cụ thể em đã hoặc sẽ làm để bảo vệ cái đúng, cái tốt và nhắc nhở mọi người cùng thực hiện.</a:t>
              </a:r>
            </a:p>
          </p:txBody>
        </p:sp>
      </p:gr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9C00071B-7363-47B6-5352-F98195DA50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449" y="1685925"/>
            <a:ext cx="6894308" cy="5327420"/>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6E422E4-4545-EA5E-5849-6B8635D54162}"/>
              </a:ext>
            </a:extLst>
          </p:cNvPr>
          <p:cNvPicPr>
            <a:picLocks noChangeAspect="1"/>
          </p:cNvPicPr>
          <p:nvPr/>
        </p:nvPicPr>
        <p:blipFill>
          <a:blip r:embed="rId2"/>
          <a:stretch>
            <a:fillRect/>
          </a:stretch>
        </p:blipFill>
        <p:spPr>
          <a:xfrm>
            <a:off x="1695450" y="1462087"/>
            <a:ext cx="7867650" cy="4676775"/>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436B6B0-20FF-3E3F-0BC7-0E17447DA9DC}"/>
              </a:ext>
            </a:extLst>
          </p:cNvPr>
          <p:cNvPicPr>
            <a:picLocks noChangeAspect="1"/>
          </p:cNvPicPr>
          <p:nvPr/>
        </p:nvPicPr>
        <p:blipFill>
          <a:blip r:embed="rId4"/>
          <a:stretch>
            <a:fillRect/>
          </a:stretch>
        </p:blipFill>
        <p:spPr>
          <a:xfrm>
            <a:off x="600074" y="2442210"/>
            <a:ext cx="4591099" cy="1855470"/>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9D848A9-50BA-2394-F110-C0F329A5384B}"/>
              </a:ext>
            </a:extLst>
          </p:cNvPr>
          <p:cNvPicPr>
            <a:picLocks noChangeAspect="1"/>
          </p:cNvPicPr>
          <p:nvPr/>
        </p:nvPicPr>
        <p:blipFill>
          <a:blip r:embed="rId4"/>
          <a:stretch>
            <a:fillRect/>
          </a:stretch>
        </p:blipFill>
        <p:spPr>
          <a:xfrm>
            <a:off x="476249" y="2334260"/>
            <a:ext cx="5014383" cy="2044700"/>
          </a:xfrm>
          <a:prstGeom prst="rect">
            <a:avLst/>
          </a:prstGeom>
        </p:spPr>
      </p:pic>
    </p:spTree>
    <p:extLst>
      <p:ext uri="{BB962C8B-B14F-4D97-AF65-F5344CB8AC3E}">
        <p14:creationId xmlns:p14="http://schemas.microsoft.com/office/powerpoint/2010/main" val="81860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95F9565-4D77-E398-A20C-B6D650874413}"/>
              </a:ext>
            </a:extLst>
          </p:cNvPr>
          <p:cNvPicPr>
            <a:picLocks noChangeAspect="1"/>
          </p:cNvPicPr>
          <p:nvPr/>
        </p:nvPicPr>
        <p:blipFill>
          <a:blip r:embed="rId4"/>
          <a:stretch>
            <a:fillRect/>
          </a:stretch>
        </p:blipFill>
        <p:spPr>
          <a:xfrm>
            <a:off x="511175" y="2414587"/>
            <a:ext cx="4952588" cy="1872933"/>
          </a:xfrm>
          <a:prstGeom prst="rect">
            <a:avLst/>
          </a:prstGeom>
        </p:spPr>
      </p:pic>
    </p:spTree>
    <p:extLst>
      <p:ext uri="{BB962C8B-B14F-4D97-AF65-F5344CB8AC3E}">
        <p14:creationId xmlns:p14="http://schemas.microsoft.com/office/powerpoint/2010/main" val="53668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903383B-1BF5-F8C0-E0D9-611B978F1E86}"/>
              </a:ext>
            </a:extLst>
          </p:cNvPr>
          <p:cNvPicPr>
            <a:picLocks noChangeAspect="1"/>
          </p:cNvPicPr>
          <p:nvPr/>
        </p:nvPicPr>
        <p:blipFill>
          <a:blip r:embed="rId4"/>
          <a:stretch>
            <a:fillRect/>
          </a:stretch>
        </p:blipFill>
        <p:spPr>
          <a:xfrm>
            <a:off x="660717" y="2452370"/>
            <a:ext cx="4586695" cy="1784350"/>
          </a:xfrm>
          <a:prstGeom prst="rect">
            <a:avLst/>
          </a:prstGeom>
        </p:spPr>
      </p:pic>
    </p:spTree>
    <p:extLst>
      <p:ext uri="{BB962C8B-B14F-4D97-AF65-F5344CB8AC3E}">
        <p14:creationId xmlns:p14="http://schemas.microsoft.com/office/powerpoint/2010/main" val="3911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5D97EDF-20AF-8C2F-791B-D8AE8D9009CB}"/>
              </a:ext>
            </a:extLst>
          </p:cNvPr>
          <p:cNvPicPr>
            <a:picLocks noChangeAspect="1"/>
          </p:cNvPicPr>
          <p:nvPr/>
        </p:nvPicPr>
        <p:blipFill>
          <a:blip r:embed="rId4"/>
          <a:stretch>
            <a:fillRect/>
          </a:stretch>
        </p:blipFill>
        <p:spPr>
          <a:xfrm>
            <a:off x="675322" y="2625724"/>
            <a:ext cx="4594727" cy="1895475"/>
          </a:xfrm>
          <a:prstGeom prst="rect">
            <a:avLst/>
          </a:prstGeom>
        </p:spPr>
      </p:pic>
    </p:spTree>
    <p:extLst>
      <p:ext uri="{BB962C8B-B14F-4D97-AF65-F5344CB8AC3E}">
        <p14:creationId xmlns:p14="http://schemas.microsoft.com/office/powerpoint/2010/main" val="18484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85A1CF9-EBFB-F778-2E80-EA88BC9357FC}"/>
              </a:ext>
            </a:extLst>
          </p:cNvPr>
          <p:cNvPicPr>
            <a:picLocks noChangeAspect="1"/>
          </p:cNvPicPr>
          <p:nvPr/>
        </p:nvPicPr>
        <p:blipFill>
          <a:blip r:embed="rId4"/>
          <a:stretch>
            <a:fillRect/>
          </a:stretch>
        </p:blipFill>
        <p:spPr>
          <a:xfrm>
            <a:off x="511492" y="2541587"/>
            <a:ext cx="5006959" cy="2010093"/>
          </a:xfrm>
          <a:prstGeom prst="rect">
            <a:avLst/>
          </a:prstGeom>
        </p:spPr>
      </p:pic>
    </p:spTree>
    <p:extLst>
      <p:ext uri="{BB962C8B-B14F-4D97-AF65-F5344CB8AC3E}">
        <p14:creationId xmlns:p14="http://schemas.microsoft.com/office/powerpoint/2010/main" val="3676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1492</TotalTime>
  <Words>410</Words>
  <Application>Microsoft Office PowerPoint</Application>
  <PresentationFormat>Widescreen</PresentationFormat>
  <Paragraphs>16</Paragraphs>
  <Slides>19</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Aptos</vt:lpstr>
      <vt:lpstr>Arial</vt:lpstr>
      <vt:lpstr>Arial-Rounded</vt:lpstr>
      <vt:lpstr>Calibri</vt:lpstr>
      <vt:lpstr>Calibri Light</vt:lpstr>
      <vt:lpstr>Cambria</vt:lpstr>
      <vt:lpstr>Gochi Hand</vt:lpstr>
      <vt:lpstr>SVN-Hole Hearted</vt:lpstr>
      <vt:lpstr>Times New Roman</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Administrator</cp:lastModifiedBy>
  <cp:revision>66</cp:revision>
  <dcterms:created xsi:type="dcterms:W3CDTF">2024-06-03T14:24:44Z</dcterms:created>
  <dcterms:modified xsi:type="dcterms:W3CDTF">2024-12-05T05:00:28Z</dcterms:modified>
</cp:coreProperties>
</file>