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4" r:id="rId3"/>
    <p:sldMasterId id="2147483736" r:id="rId4"/>
  </p:sldMasterIdLst>
  <p:notesMasterIdLst>
    <p:notesMasterId r:id="rId15"/>
  </p:notesMasterIdLst>
  <p:handoutMasterIdLst>
    <p:handoutMasterId r:id="rId16"/>
  </p:handoutMasterIdLst>
  <p:sldIdLst>
    <p:sldId id="257" r:id="rId5"/>
    <p:sldId id="260" r:id="rId6"/>
    <p:sldId id="305" r:id="rId7"/>
    <p:sldId id="265" r:id="rId8"/>
    <p:sldId id="307" r:id="rId9"/>
    <p:sldId id="314" r:id="rId10"/>
    <p:sldId id="410" r:id="rId11"/>
    <p:sldId id="412" r:id="rId12"/>
    <p:sldId id="414" r:id="rId13"/>
    <p:sldId id="3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53306" y="1565193"/>
            <a:ext cx="77364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SỬ DỤNG TỦ LẠNH </a:t>
            </a:r>
          </a:p>
          <a:p>
            <a:pPr algn="ctr"/>
            <a:r>
              <a:rPr lang="en-US" sz="72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( TIẾT 1)</a:t>
            </a:r>
            <a:endParaRPr lang="en-US" sz="7200" b="1" cap="none" spc="0" dirty="0">
              <a:ln w="13462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627142" y="1071214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717357" y="869859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4742508" y="770828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4F17CE-BE12-3739-0C26-6CCAB3B1BCAE}"/>
              </a:ext>
            </a:extLst>
          </p:cNvPr>
          <p:cNvSpPr txBox="1"/>
          <p:nvPr/>
        </p:nvSpPr>
        <p:spPr>
          <a:xfrm>
            <a:off x="3334538" y="2019004"/>
            <a:ext cx="4615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1. TÁC DỤNG CỦA TỦ LẠNH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86489" y="0"/>
            <a:ext cx="9310112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alt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2217" y="1939636"/>
            <a:ext cx="100722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Thịt</a:t>
            </a:r>
            <a:r>
              <a:rPr lang="en-US" sz="4400" b="1" dirty="0" smtClean="0">
                <a:solidFill>
                  <a:srgbClr val="0070C0"/>
                </a:solidFill>
              </a:rPr>
              <a:t>, </a:t>
            </a:r>
            <a:r>
              <a:rPr lang="en-US" sz="4400" b="1" dirty="0" err="1" smtClean="0">
                <a:solidFill>
                  <a:srgbClr val="0070C0"/>
                </a:solidFill>
              </a:rPr>
              <a:t>cá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có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thể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bảo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quản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được</a:t>
            </a:r>
            <a:r>
              <a:rPr lang="en-US" sz="4400" b="1" dirty="0" smtClean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4400" b="1" dirty="0" err="1" smtClean="0">
                <a:solidFill>
                  <a:srgbClr val="0070C0"/>
                </a:solidFill>
              </a:rPr>
              <a:t>Từ</a:t>
            </a:r>
            <a:r>
              <a:rPr lang="en-US" sz="4400" b="1" dirty="0" smtClean="0">
                <a:solidFill>
                  <a:srgbClr val="0070C0"/>
                </a:solidFill>
              </a:rPr>
              <a:t> 3 </a:t>
            </a:r>
            <a:r>
              <a:rPr lang="en-US" sz="4400" b="1" dirty="0" err="1" smtClean="0">
                <a:solidFill>
                  <a:srgbClr val="0070C0"/>
                </a:solidFill>
              </a:rPr>
              <a:t>ngày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đến</a:t>
            </a:r>
            <a:r>
              <a:rPr lang="en-US" sz="4400" b="1" dirty="0" smtClean="0">
                <a:solidFill>
                  <a:srgbClr val="0070C0"/>
                </a:solidFill>
              </a:rPr>
              <a:t> 5 </a:t>
            </a:r>
            <a:r>
              <a:rPr lang="en-US" sz="4400" b="1" dirty="0" err="1" smtClean="0">
                <a:solidFill>
                  <a:srgbClr val="0070C0"/>
                </a:solidFill>
              </a:rPr>
              <a:t>ngày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với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phương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pháp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làm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lạnh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thực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phẩm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4400" b="1" dirty="0" err="1" smtClean="0">
                <a:solidFill>
                  <a:srgbClr val="0070C0"/>
                </a:solidFill>
              </a:rPr>
              <a:t>Từ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vài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tuần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tới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vài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tháng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với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phương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pháp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đông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lạnh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66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F0000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F0000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F0000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F0000"/>
              </a:solidFill>
              <a:latin typeface="SVN-Adam Gorr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1146" y="2133961"/>
            <a:ext cx="6477950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Tủ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chức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bảo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quản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nhiệt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thấp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kéo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dài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44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 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7" y="108858"/>
            <a:ext cx="11452415" cy="63833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22073C-2160-F47C-E1C4-3D5A689E196F}"/>
              </a:ext>
            </a:extLst>
          </p:cNvPr>
          <p:cNvGrpSpPr/>
          <p:nvPr/>
        </p:nvGrpSpPr>
        <p:grpSpPr>
          <a:xfrm>
            <a:off x="1338943" y="1428996"/>
            <a:ext cx="10413671" cy="2667001"/>
            <a:chOff x="6487719" y="666014"/>
            <a:chExt cx="5264895" cy="581098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430629E-785B-4322-984A-EC2DC8F6304A}"/>
                </a:ext>
              </a:extLst>
            </p:cNvPr>
            <p:cNvSpPr/>
            <p:nvPr/>
          </p:nvSpPr>
          <p:spPr>
            <a:xfrm>
              <a:off x="6487719" y="666014"/>
              <a:ext cx="5264895" cy="581098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0DB1E7-38C1-A40E-0A4F-038A8CC4C9BC}"/>
                </a:ext>
              </a:extLst>
            </p:cNvPr>
            <p:cNvSpPr/>
            <p:nvPr/>
          </p:nvSpPr>
          <p:spPr>
            <a:xfrm>
              <a:off x="6742258" y="1079727"/>
              <a:ext cx="4865541" cy="3822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VỊ</a:t>
              </a:r>
              <a:r>
                <a:rPr kumimoji="0" lang="en-US" sz="5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TRÍ, VAI TRÒ CÁC KHOANG 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TỦ LẠNH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EA40364-7D36-F45C-74CD-9F78976715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7" b="89865" l="5270" r="94865">
                        <a14:foregroundMark x1="5405" y1="49493" x2="14865" y2="56081"/>
                        <a14:foregroundMark x1="94865" y1="39358" x2="94865" y2="39358"/>
                        <a14:foregroundMark x1="72838" y1="73480" x2="75000" y2="79561"/>
                        <a14:foregroundMark x1="82432" y1="74662" x2="83919" y2="75169"/>
                        <a14:foregroundMark x1="13108" y1="69595" x2="16081" y2="69088"/>
                        <a14:foregroundMark x1="26622" y1="75845" x2="26892" y2="81588"/>
                        <a14:foregroundMark x1="28514" y1="84291" x2="31486" y2="84966"/>
                        <a14:foregroundMark x1="35676" y1="83446" x2="37973" y2="80743"/>
                        <a14:foregroundMark x1="47297" y1="81926" x2="50000" y2="82432"/>
                        <a14:foregroundMark x1="44459" y1="71622" x2="45135" y2="73818"/>
                        <a14:foregroundMark x1="54189" y1="82264" x2="57703" y2="81250"/>
                        <a14:foregroundMark x1="57027" y1="71622" x2="57027" y2="71622"/>
                        <a14:foregroundMark x1="61892" y1="71453" x2="61892" y2="71959"/>
                        <a14:foregroundMark x1="79459" y1="70777" x2="80135" y2="71622"/>
                        <a14:foregroundMark x1="85946" y1="76014" x2="86351" y2="78041"/>
                        <a14:foregroundMark x1="72162" y1="83446" x2="72162" y2="83446"/>
                      </a14:backgroundRemoval>
                    </a14:imgEffect>
                  </a14:imgLayer>
                </a14:imgProps>
              </a:ext>
            </a:extLst>
          </a:blip>
          <a:srcRect t="22076" r="2393" b="13552"/>
          <a:stretch/>
        </p:blipFill>
        <p:spPr>
          <a:xfrm>
            <a:off x="3230385" y="3590574"/>
            <a:ext cx="5859614" cy="30915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181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80639"/>
              </p:ext>
            </p:extLst>
          </p:nvPr>
        </p:nvGraphicFramePr>
        <p:xfrm>
          <a:off x="1039089" y="65933"/>
          <a:ext cx="9462656" cy="2573722"/>
        </p:xfrm>
        <a:graphic>
          <a:graphicData uri="http://schemas.openxmlformats.org/drawingml/2006/table">
            <a:tbl>
              <a:tblPr/>
              <a:tblGrid>
                <a:gridCol w="9462656">
                  <a:extLst>
                    <a:ext uri="{9D8B030D-6E8A-4147-A177-3AD203B41FA5}">
                      <a16:colId xmlns:a16="http://schemas.microsoft.com/office/drawing/2014/main" val="3478450508"/>
                    </a:ext>
                  </a:extLst>
                </a:gridCol>
              </a:tblGrid>
              <a:tr h="257372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Ghép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thẻ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mô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tả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tên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khoang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thẻ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mô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tả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vai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trò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của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khoang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với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vị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trí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khoang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tương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ứng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của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tủ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lạnh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trong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Hình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1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theo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gợi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ý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dưới</a:t>
                      </a:r>
                      <a:r>
                        <a:rPr lang="en-US" sz="32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đây</a:t>
                      </a:r>
                      <a:r>
                        <a:rPr lang="en-US" sz="2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: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017987"/>
                  </a:ext>
                </a:extLst>
              </a:tr>
            </a:tbl>
          </a:graphicData>
        </a:graphic>
      </p:graphicFrame>
      <p:pic>
        <p:nvPicPr>
          <p:cNvPr id="9" name="Picture 8" descr="Tech12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0" y="2030055"/>
            <a:ext cx="5899090" cy="421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ech12h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3" y="3070206"/>
            <a:ext cx="5167745" cy="2573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059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06829"/>
            <a:ext cx="11146335" cy="6389914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23">
            <a:extLst>
              <a:ext uri="{FF2B5EF4-FFF2-40B4-BE49-F238E27FC236}">
                <a16:creationId xmlns:a16="http://schemas.microsoft.com/office/drawing/2014/main" id="{88AB8ED4-EB14-4591-CCBA-2E0504BA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99197" y="1209830"/>
            <a:ext cx="3506573" cy="5648170"/>
          </a:xfrm>
          <a:prstGeom prst="rect">
            <a:avLst/>
          </a:prstGeom>
        </p:spPr>
      </p:pic>
      <p:grpSp>
        <p:nvGrpSpPr>
          <p:cNvPr id="13" name="Nhóm 18">
            <a:extLst>
              <a:ext uri="{FF2B5EF4-FFF2-40B4-BE49-F238E27FC236}">
                <a16:creationId xmlns:a16="http://schemas.microsoft.com/office/drawing/2014/main" id="{D0424705-EA39-7A1F-F3D8-D0C9CF0012FA}"/>
              </a:ext>
            </a:extLst>
          </p:cNvPr>
          <p:cNvGrpSpPr/>
          <p:nvPr/>
        </p:nvGrpSpPr>
        <p:grpSpPr>
          <a:xfrm>
            <a:off x="3598621" y="759035"/>
            <a:ext cx="7463244" cy="4117766"/>
            <a:chOff x="-133031" y="3414931"/>
            <a:chExt cx="9458837" cy="4137962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7D8CCD69-3E23-44CC-1CF0-D337F6AAFE5A}"/>
                </a:ext>
              </a:extLst>
            </p:cNvPr>
            <p:cNvSpPr/>
            <p:nvPr/>
          </p:nvSpPr>
          <p:spPr>
            <a:xfrm>
              <a:off x="-133031" y="3414931"/>
              <a:ext cx="9458837" cy="3885983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900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0CD220AE-576A-73E1-D173-B5291BFBA174}"/>
                </a:ext>
              </a:extLst>
            </p:cNvPr>
            <p:cNvSpPr txBox="1"/>
            <p:nvPr/>
          </p:nvSpPr>
          <p:spPr>
            <a:xfrm>
              <a:off x="79063" y="3976728"/>
              <a:ext cx="9101554" cy="3576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Tủ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khoang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Khoang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lạnh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khoang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khoang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b="1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064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162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Microsoft YaHei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86</cp:revision>
  <dcterms:created xsi:type="dcterms:W3CDTF">2023-10-31T07:14:54Z</dcterms:created>
  <dcterms:modified xsi:type="dcterms:W3CDTF">2024-12-05T07:22:03Z</dcterms:modified>
</cp:coreProperties>
</file>