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1" r:id="rId4"/>
    <p:sldId id="260" r:id="rId5"/>
    <p:sldId id="272" r:id="rId6"/>
    <p:sldId id="271" r:id="rId7"/>
    <p:sldId id="277" r:id="rId8"/>
    <p:sldId id="280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91" autoAdjust="0"/>
    <p:restoredTop sz="95332" autoAdjust="0"/>
  </p:normalViewPr>
  <p:slideViewPr>
    <p:cSldViewPr>
      <p:cViewPr varScale="1">
        <p:scale>
          <a:sx n="45" d="100"/>
          <a:sy n="45" d="100"/>
        </p:scale>
        <p:origin x="7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08F4C1E1-DA54-2907-35AD-0D9F7DA15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267" y="1"/>
            <a:ext cx="3153266" cy="31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8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9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5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6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6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8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90B671-5D89-CF2F-5553-62D360C91E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6EA6B3-EA0A-4911-58E8-1FE64F4443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747" y="1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490707" y="-274531"/>
            <a:ext cx="5313380" cy="3227878"/>
          </a:xfrm>
          <a:custGeom>
            <a:avLst/>
            <a:gdLst/>
            <a:ahLst/>
            <a:cxnLst/>
            <a:rect l="l" t="t" r="r" b="b"/>
            <a:pathLst>
              <a:path w="5313380" h="3227878">
                <a:moveTo>
                  <a:pt x="5313380" y="0"/>
                </a:moveTo>
                <a:lnTo>
                  <a:pt x="0" y="0"/>
                </a:lnTo>
                <a:lnTo>
                  <a:pt x="0" y="3227879"/>
                </a:lnTo>
                <a:lnTo>
                  <a:pt x="5313380" y="3227879"/>
                </a:lnTo>
                <a:lnTo>
                  <a:pt x="531338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84368" y="6169548"/>
            <a:ext cx="4606339" cy="3348126"/>
          </a:xfrm>
          <a:custGeom>
            <a:avLst/>
            <a:gdLst/>
            <a:ahLst/>
            <a:cxnLst/>
            <a:rect l="l" t="t" r="r" b="b"/>
            <a:pathLst>
              <a:path w="4606339" h="3348126">
                <a:moveTo>
                  <a:pt x="0" y="0"/>
                </a:moveTo>
                <a:lnTo>
                  <a:pt x="4606339" y="0"/>
                </a:lnTo>
                <a:lnTo>
                  <a:pt x="4606339" y="3348126"/>
                </a:lnTo>
                <a:lnTo>
                  <a:pt x="0" y="334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77244" y="7843611"/>
            <a:ext cx="18565244" cy="5616747"/>
          </a:xfrm>
          <a:custGeom>
            <a:avLst/>
            <a:gdLst/>
            <a:ahLst/>
            <a:cxnLst/>
            <a:rect l="l" t="t" r="r" b="b"/>
            <a:pathLst>
              <a:path w="18565244" h="5616747">
                <a:moveTo>
                  <a:pt x="0" y="0"/>
                </a:moveTo>
                <a:lnTo>
                  <a:pt x="18565244" y="0"/>
                </a:lnTo>
                <a:lnTo>
                  <a:pt x="18565244" y="5616747"/>
                </a:lnTo>
                <a:lnTo>
                  <a:pt x="0" y="5616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7" r="-1517" b="-328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10527" y="1028700"/>
            <a:ext cx="5645958" cy="3429920"/>
          </a:xfrm>
          <a:custGeom>
            <a:avLst/>
            <a:gdLst/>
            <a:ahLst/>
            <a:cxnLst/>
            <a:rect l="l" t="t" r="r" b="b"/>
            <a:pathLst>
              <a:path w="5645958" h="3429920">
                <a:moveTo>
                  <a:pt x="0" y="0"/>
                </a:moveTo>
                <a:lnTo>
                  <a:pt x="5645959" y="0"/>
                </a:lnTo>
                <a:lnTo>
                  <a:pt x="5645959" y="3429920"/>
                </a:lnTo>
                <a:lnTo>
                  <a:pt x="0" y="342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656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658377">
            <a:off x="15241594" y="1607263"/>
            <a:ext cx="585506" cy="716215"/>
          </a:xfrm>
          <a:custGeom>
            <a:avLst/>
            <a:gdLst/>
            <a:ahLst/>
            <a:cxnLst/>
            <a:rect l="l" t="t" r="r" b="b"/>
            <a:pathLst>
              <a:path w="585506" h="716215">
                <a:moveTo>
                  <a:pt x="0" y="0"/>
                </a:moveTo>
                <a:lnTo>
                  <a:pt x="585506" y="0"/>
                </a:lnTo>
                <a:lnTo>
                  <a:pt x="585506" y="716215"/>
                </a:lnTo>
                <a:lnTo>
                  <a:pt x="0" y="716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37782" y="6952461"/>
            <a:ext cx="1228748" cy="2163605"/>
          </a:xfrm>
          <a:custGeom>
            <a:avLst/>
            <a:gdLst/>
            <a:ahLst/>
            <a:cxnLst/>
            <a:rect l="l" t="t" r="r" b="b"/>
            <a:pathLst>
              <a:path w="1228748" h="2163605">
                <a:moveTo>
                  <a:pt x="0" y="0"/>
                </a:moveTo>
                <a:lnTo>
                  <a:pt x="1228747" y="0"/>
                </a:lnTo>
                <a:lnTo>
                  <a:pt x="1228747" y="2163606"/>
                </a:lnTo>
                <a:lnTo>
                  <a:pt x="0" y="2163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475012" y="8421865"/>
            <a:ext cx="4409356" cy="3204949"/>
          </a:xfrm>
          <a:custGeom>
            <a:avLst/>
            <a:gdLst/>
            <a:ahLst/>
            <a:cxnLst/>
            <a:rect l="l" t="t" r="r" b="b"/>
            <a:pathLst>
              <a:path w="4409356" h="3204949">
                <a:moveTo>
                  <a:pt x="0" y="0"/>
                </a:moveTo>
                <a:lnTo>
                  <a:pt x="4409356" y="0"/>
                </a:lnTo>
                <a:lnTo>
                  <a:pt x="4409356" y="3204949"/>
                </a:lnTo>
                <a:lnTo>
                  <a:pt x="0" y="320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14FBE-D62C-03D6-469C-61C459C37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9750" y="287839"/>
            <a:ext cx="3588501" cy="14085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27B12A-4E62-E2B0-3BFA-56FCD82FA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14600" y="800100"/>
            <a:ext cx="10437257" cy="3353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9906D-48B6-7D50-8297-DB2605BACE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2247900"/>
            <a:ext cx="14003726" cy="7742591"/>
          </a:xfrm>
          <a:prstGeom prst="rect">
            <a:avLst/>
          </a:prstGeom>
        </p:spPr>
      </p:pic>
      <p:sp>
        <p:nvSpPr>
          <p:cNvPr id="15" name="Freeform 12"/>
          <p:cNvSpPr/>
          <p:nvPr/>
        </p:nvSpPr>
        <p:spPr>
          <a:xfrm flipH="1">
            <a:off x="11218017" y="3522671"/>
            <a:ext cx="6276483" cy="6097274"/>
          </a:xfrm>
          <a:custGeom>
            <a:avLst/>
            <a:gdLst/>
            <a:ahLst/>
            <a:cxnLst/>
            <a:rect l="l" t="t" r="r" b="b"/>
            <a:pathLst>
              <a:path w="6276483" h="6097274">
                <a:moveTo>
                  <a:pt x="6276483" y="0"/>
                </a:moveTo>
                <a:lnTo>
                  <a:pt x="0" y="0"/>
                </a:lnTo>
                <a:lnTo>
                  <a:pt x="0" y="6097273"/>
                </a:lnTo>
                <a:lnTo>
                  <a:pt x="6276483" y="6097273"/>
                </a:lnTo>
                <a:lnTo>
                  <a:pt x="627648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669143" y="-311114"/>
            <a:ext cx="2734799" cy="27381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272911" y="30707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8305800" y="1498037"/>
            <a:ext cx="8801100" cy="4527518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8881078" y="3218673"/>
            <a:ext cx="7348620" cy="218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các loại môi trường sống</a:t>
            </a:r>
            <a:endParaRPr lang="en-US" sz="7200" b="1" dirty="0">
              <a:solidFill>
                <a:srgbClr val="FE638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9957610" y="2016086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004A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669143" y="-311114"/>
            <a:ext cx="2734799" cy="27381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-485418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30"/>
                </a:lnTo>
                <a:lnTo>
                  <a:pt x="0" y="483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267E52-7EED-80F1-5739-1103B777382A}"/>
              </a:ext>
            </a:extLst>
          </p:cNvPr>
          <p:cNvSpPr/>
          <p:nvPr/>
        </p:nvSpPr>
        <p:spPr>
          <a:xfrm>
            <a:off x="914400" y="723900"/>
            <a:ext cx="16078200" cy="8915400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27BEA-B253-F6CA-C4B5-3A38FC7DB095}"/>
              </a:ext>
            </a:extLst>
          </p:cNvPr>
          <p:cNvSpPr txBox="1"/>
          <p:nvPr/>
        </p:nvSpPr>
        <p:spPr>
          <a:xfrm>
            <a:off x="1905000" y="9525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BFCF91-C6EB-A7C8-334A-7076B80B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68915"/>
            <a:ext cx="14935200" cy="69131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669143" y="-311114"/>
            <a:ext cx="2734799" cy="27381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2272911" y="307070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7961201" y="0"/>
                </a:moveTo>
                <a:lnTo>
                  <a:pt x="0" y="0"/>
                </a:lnTo>
                <a:lnTo>
                  <a:pt x="0" y="4836430"/>
                </a:lnTo>
                <a:lnTo>
                  <a:pt x="7961201" y="4836430"/>
                </a:lnTo>
                <a:lnTo>
                  <a:pt x="7961201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8458200" y="1278255"/>
            <a:ext cx="8801100" cy="8188411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9525000" y="3924300"/>
            <a:ext cx="7348620" cy="3313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84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vì sao phải bảo vệ môi trường sống.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E638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10820400" y="2324100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669143" y="-311114"/>
            <a:ext cx="2734799" cy="27381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-485418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30"/>
                </a:lnTo>
                <a:lnTo>
                  <a:pt x="0" y="483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267E52-7EED-80F1-5739-1103B777382A}"/>
              </a:ext>
            </a:extLst>
          </p:cNvPr>
          <p:cNvSpPr/>
          <p:nvPr/>
        </p:nvSpPr>
        <p:spPr>
          <a:xfrm>
            <a:off x="914400" y="723900"/>
            <a:ext cx="16078200" cy="8915400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27BEA-B253-F6CA-C4B5-3A38FC7DB095}"/>
              </a:ext>
            </a:extLst>
          </p:cNvPr>
          <p:cNvSpPr txBox="1"/>
          <p:nvPr/>
        </p:nvSpPr>
        <p:spPr>
          <a:xfrm>
            <a:off x="914400" y="2171700"/>
            <a:ext cx="662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dưới đây và trả lời câu hỏi: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0739B-029F-688F-C160-3A3BA8C7D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365" y="0"/>
            <a:ext cx="9863835" cy="103069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669143" y="-311114"/>
            <a:ext cx="2734799" cy="27381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0588" y="-728642"/>
            <a:ext cx="7961201" cy="4836430"/>
          </a:xfrm>
          <a:custGeom>
            <a:avLst/>
            <a:gdLst/>
            <a:ahLst/>
            <a:cxnLst/>
            <a:rect l="l" t="t" r="r" b="b"/>
            <a:pathLst>
              <a:path w="7961201" h="4836430">
                <a:moveTo>
                  <a:pt x="0" y="0"/>
                </a:moveTo>
                <a:lnTo>
                  <a:pt x="7961201" y="0"/>
                </a:lnTo>
                <a:lnTo>
                  <a:pt x="7961201" y="4836429"/>
                </a:lnTo>
                <a:lnTo>
                  <a:pt x="0" y="4836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61719" y="7962280"/>
            <a:ext cx="4996702" cy="2592039"/>
          </a:xfrm>
          <a:custGeom>
            <a:avLst/>
            <a:gdLst/>
            <a:ahLst/>
            <a:cxnLst/>
            <a:rect l="l" t="t" r="r" b="b"/>
            <a:pathLst>
              <a:path w="4996702" h="2592039">
                <a:moveTo>
                  <a:pt x="0" y="0"/>
                </a:moveTo>
                <a:lnTo>
                  <a:pt x="4996703" y="0"/>
                </a:lnTo>
                <a:lnTo>
                  <a:pt x="4996703" y="2592040"/>
                </a:lnTo>
                <a:lnTo>
                  <a:pt x="0" y="259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33164" y="8846099"/>
            <a:ext cx="4512934" cy="1179004"/>
          </a:xfrm>
          <a:custGeom>
            <a:avLst/>
            <a:gdLst/>
            <a:ahLst/>
            <a:cxnLst/>
            <a:rect l="l" t="t" r="r" b="b"/>
            <a:pathLst>
              <a:path w="4512934" h="1179004">
                <a:moveTo>
                  <a:pt x="0" y="0"/>
                </a:moveTo>
                <a:lnTo>
                  <a:pt x="4512934" y="0"/>
                </a:lnTo>
                <a:lnTo>
                  <a:pt x="4512934" y="1179004"/>
                </a:lnTo>
                <a:lnTo>
                  <a:pt x="0" y="1179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23AF6DFE-B6A6-3A9F-3CB5-E85040B93C11}"/>
              </a:ext>
            </a:extLst>
          </p:cNvPr>
          <p:cNvGrpSpPr/>
          <p:nvPr/>
        </p:nvGrpSpPr>
        <p:grpSpPr>
          <a:xfrm>
            <a:off x="2399618" y="742224"/>
            <a:ext cx="8801100" cy="8188411"/>
            <a:chOff x="0" y="0"/>
            <a:chExt cx="2187652" cy="2156618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045CE05-AEBA-9671-2DF6-541FB0E9AA4E}"/>
                </a:ext>
              </a:extLst>
            </p:cNvPr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340216-C065-21D7-98CA-936F6C818666}"/>
                </a:ext>
              </a:extLst>
            </p:cNvPr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3150D3B5-6905-4D3F-1624-40F1F1DDA20C}"/>
              </a:ext>
            </a:extLst>
          </p:cNvPr>
          <p:cNvSpPr txBox="1"/>
          <p:nvPr/>
        </p:nvSpPr>
        <p:spPr>
          <a:xfrm>
            <a:off x="3080979" y="3909550"/>
            <a:ext cx="7348620" cy="4441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840"/>
              </a:lnSpc>
              <a:spcBef>
                <a:spcPct val="0"/>
              </a:spcBef>
              <a:defRPr/>
            </a:pP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những việc cần làm để bảo v</a:t>
            </a:r>
            <a:r>
              <a:rPr lang="en-US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  <a:r>
              <a:rPr lang="vi-VN" sz="7200" b="1" dirty="0">
                <a:solidFill>
                  <a:srgbClr val="FE63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môi trường sống.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E638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3FCC06A-3C61-591E-ED6B-7627FB71D0CE}"/>
              </a:ext>
            </a:extLst>
          </p:cNvPr>
          <p:cNvSpPr txBox="1"/>
          <p:nvPr/>
        </p:nvSpPr>
        <p:spPr>
          <a:xfrm>
            <a:off x="4122701" y="2206057"/>
            <a:ext cx="463060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669143" y="-311114"/>
            <a:ext cx="2734799" cy="27381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267E52-7EED-80F1-5739-1103B777382A}"/>
              </a:ext>
            </a:extLst>
          </p:cNvPr>
          <p:cNvSpPr/>
          <p:nvPr/>
        </p:nvSpPr>
        <p:spPr>
          <a:xfrm>
            <a:off x="914400" y="723900"/>
            <a:ext cx="16078200" cy="8915400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46AD67-E96C-4D4D-E7A6-BA07114844B6}"/>
              </a:ext>
            </a:extLst>
          </p:cNvPr>
          <p:cNvGrpSpPr/>
          <p:nvPr/>
        </p:nvGrpSpPr>
        <p:grpSpPr>
          <a:xfrm>
            <a:off x="2895600" y="1409700"/>
            <a:ext cx="12954000" cy="2133600"/>
            <a:chOff x="1594337" y="1602154"/>
            <a:chExt cx="9003323" cy="3477846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40ED7D4C-3535-4104-F08E-7641319879F5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FB417E2C-8E3B-DA8E-4361-CDBF8FCDC6AF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0" i="0" dirty="0">
                  <a:solidFill>
                    <a:srgbClr val="000000"/>
                  </a:solidFill>
                  <a:effectLst/>
                </a:rPr>
                <a:t>Nêu những việc cần làm để bảo vệ môi trường sống trong các tranh trên.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5C95A1-E2AE-5786-DFD5-975128D0B1C7}"/>
              </a:ext>
            </a:extLst>
          </p:cNvPr>
          <p:cNvGrpSpPr/>
          <p:nvPr/>
        </p:nvGrpSpPr>
        <p:grpSpPr>
          <a:xfrm>
            <a:off x="4343400" y="3848100"/>
            <a:ext cx="12344400" cy="2743200"/>
            <a:chOff x="1594337" y="1602154"/>
            <a:chExt cx="9003323" cy="3477846"/>
          </a:xfrm>
        </p:grpSpPr>
        <p:sp>
          <p:nvSpPr>
            <p:cNvPr id="15" name="Rounded Rectangle 8">
              <a:extLst>
                <a:ext uri="{FF2B5EF4-FFF2-40B4-BE49-F238E27FC236}">
                  <a16:creationId xmlns:a16="http://schemas.microsoft.com/office/drawing/2014/main" id="{DB04DEB6-C78D-8F16-ADA5-3ACCCE2644CC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94991634-0259-0B7D-9EE6-DC9E294EFA16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0" i="0" dirty="0">
                  <a:solidFill>
                    <a:srgbClr val="000000"/>
                  </a:solidFill>
                  <a:effectLst/>
                </a:rPr>
                <a:t>Hãy kể thêm những việc làm khác để bảo vệ môi trường sống ở nhà, ở trường, ở nơi công cộng mà em biết.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2669143" y="-311114"/>
            <a:ext cx="2734799" cy="27381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108</Words>
  <Application>Microsoft Office PowerPoint</Application>
  <PresentationFormat>Custom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Administrator</cp:lastModifiedBy>
  <cp:revision>51</cp:revision>
  <dcterms:created xsi:type="dcterms:W3CDTF">2006-08-16T00:00:00Z</dcterms:created>
  <dcterms:modified xsi:type="dcterms:W3CDTF">2024-12-20T04:08:52Z</dcterms:modified>
  <dc:identifier>DAGR2Yeb-4Y</dc:identifier>
</cp:coreProperties>
</file>