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sldIdLst>
    <p:sldId id="351" r:id="rId4"/>
    <p:sldId id="256" r:id="rId5"/>
    <p:sldId id="263" r:id="rId6"/>
    <p:sldId id="376" r:id="rId7"/>
    <p:sldId id="259" r:id="rId8"/>
    <p:sldId id="258" r:id="rId9"/>
    <p:sldId id="377" r:id="rId10"/>
    <p:sldId id="262" r:id="rId11"/>
    <p:sldId id="257" r:id="rId12"/>
    <p:sldId id="355" r:id="rId13"/>
    <p:sldId id="338" r:id="rId14"/>
    <p:sldId id="356" r:id="rId15"/>
    <p:sldId id="378" r:id="rId16"/>
    <p:sldId id="379" r:id="rId17"/>
    <p:sldId id="380" r:id="rId18"/>
    <p:sldId id="381" r:id="rId19"/>
    <p:sldId id="382" r:id="rId20"/>
    <p:sldId id="383" r:id="rId21"/>
    <p:sldId id="372" r:id="rId22"/>
    <p:sldId id="384" r:id="rId23"/>
    <p:sldId id="385" r:id="rId24"/>
    <p:sldId id="386" r:id="rId25"/>
    <p:sldId id="387" r:id="rId26"/>
    <p:sldId id="388" r:id="rId27"/>
    <p:sldId id="341" r:id="rId28"/>
    <p:sldId id="368" r:id="rId29"/>
    <p:sldId id="619"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9</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28</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11/7/2024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2.xml"/><Relationship Id="rId21" Type="http://schemas.openxmlformats.org/officeDocument/2006/relationships/image" Target="../media/image16.png"/><Relationship Id="rId7" Type="http://schemas.openxmlformats.org/officeDocument/2006/relationships/image" Target="../media/image6.gif"/><Relationship Id="rId12" Type="http://schemas.openxmlformats.org/officeDocument/2006/relationships/image" Target="../media/image11.png"/><Relationship Id="rId17" Type="http://schemas.openxmlformats.org/officeDocument/2006/relationships/image" Target="../media/image14.png"/><Relationship Id="rId25"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0.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17.png"/><Relationship Id="rId28" Type="http://schemas.microsoft.com/office/2007/relationships/hdphoto" Target="../media/hdphoto9.wdp"/><Relationship Id="rId10" Type="http://schemas.openxmlformats.org/officeDocument/2006/relationships/image" Target="../media/image9.png"/><Relationship Id="rId19" Type="http://schemas.openxmlformats.org/officeDocument/2006/relationships/image" Target="../media/image15.png"/><Relationship Id="rId31"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8.gif"/><Relationship Id="rId14" Type="http://schemas.openxmlformats.org/officeDocument/2006/relationships/image" Target="../media/image12.gif"/><Relationship Id="rId22" Type="http://schemas.microsoft.com/office/2007/relationships/hdphoto" Target="../media/hdphoto6.wdp"/><Relationship Id="rId27" Type="http://schemas.openxmlformats.org/officeDocument/2006/relationships/image" Target="../media/image19.png"/><Relationship Id="rId30" Type="http://schemas.microsoft.com/office/2007/relationships/hdphoto" Target="../media/hdphoto10.wdp"/></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12.gif"/><Relationship Id="rId18" Type="http://schemas.openxmlformats.org/officeDocument/2006/relationships/image" Target="../media/image15.png"/><Relationship Id="rId26" Type="http://schemas.openxmlformats.org/officeDocument/2006/relationships/image" Target="../media/image19.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6.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1.png"/><Relationship Id="rId24" Type="http://schemas.openxmlformats.org/officeDocument/2006/relationships/image" Target="../media/image18.png"/><Relationship Id="rId32" Type="http://schemas.openxmlformats.org/officeDocument/2006/relationships/image" Target="../media/image5.png"/><Relationship Id="rId5" Type="http://schemas.openxmlformats.org/officeDocument/2006/relationships/slideLayout" Target="../slideLayouts/slideLayout12.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0.png"/><Relationship Id="rId10" Type="http://schemas.openxmlformats.org/officeDocument/2006/relationships/image" Target="../media/image10.gif"/><Relationship Id="rId19" Type="http://schemas.microsoft.com/office/2007/relationships/hdphoto" Target="../media/hdphoto5.wdp"/><Relationship Id="rId31"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8.gif"/><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9.wdp"/><Relationship Id="rId30" Type="http://schemas.openxmlformats.org/officeDocument/2006/relationships/image" Target="../media/image9.png"/><Relationship Id="rId8"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23.gif"/><Relationship Id="rId3" Type="http://schemas.microsoft.com/office/2007/relationships/media" Target="../media/media3.mp3"/><Relationship Id="rId7" Type="http://schemas.openxmlformats.org/officeDocument/2006/relationships/image" Target="../media/image4.png"/><Relationship Id="rId12" Type="http://schemas.openxmlformats.org/officeDocument/2006/relationships/image" Target="../media/image8.gif"/><Relationship Id="rId17" Type="http://schemas.openxmlformats.org/officeDocument/2006/relationships/image" Target="../media/image12.gif"/><Relationship Id="rId2" Type="http://schemas.openxmlformats.org/officeDocument/2006/relationships/audio" Target="../media/media1.mp3"/><Relationship Id="rId16" Type="http://schemas.microsoft.com/office/2007/relationships/hdphoto" Target="../media/hdphoto2.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7.gif"/><Relationship Id="rId5" Type="http://schemas.openxmlformats.org/officeDocument/2006/relationships/slideLayout" Target="../slideLayouts/slideLayout12.xml"/><Relationship Id="rId15" Type="http://schemas.openxmlformats.org/officeDocument/2006/relationships/image" Target="../media/image11.png"/><Relationship Id="rId10" Type="http://schemas.openxmlformats.org/officeDocument/2006/relationships/image" Target="../media/image6.gif"/><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16.png"/><Relationship Id="rId7" Type="http://schemas.openxmlformats.org/officeDocument/2006/relationships/image" Target="../media/image25.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8.gif"/><Relationship Id="rId24"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13.png"/><Relationship Id="rId23" Type="http://schemas.openxmlformats.org/officeDocument/2006/relationships/image" Target="../media/image22.png"/><Relationship Id="rId10" Type="http://schemas.openxmlformats.org/officeDocument/2006/relationships/image" Target="../media/image6.gif"/><Relationship Id="rId19"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3.gif"/><Relationship Id="rId22"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18" Type="http://schemas.openxmlformats.org/officeDocument/2006/relationships/image" Target="../media/image28.png"/><Relationship Id="rId3" Type="http://schemas.microsoft.com/office/2007/relationships/media" Target="../media/media3.mp3"/><Relationship Id="rId7" Type="http://schemas.openxmlformats.org/officeDocument/2006/relationships/image" Target="../media/image27.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image" Target="../media/image6.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gif"/><Relationship Id="rId5" Type="http://schemas.openxmlformats.org/officeDocument/2006/relationships/slideLayout" Target="../slideLayouts/slideLayout12.xml"/><Relationship Id="rId15" Type="http://schemas.microsoft.com/office/2007/relationships/hdphoto" Target="../media/hdphoto7.wdp"/><Relationship Id="rId10" Type="http://schemas.openxmlformats.org/officeDocument/2006/relationships/image" Target="../media/image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3.gif"/><Relationship Id="rId1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9.png"/><Relationship Id="rId12" Type="http://schemas.openxmlformats.org/officeDocument/2006/relationships/image" Target="../media/image12.gif"/><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2.xml"/><Relationship Id="rId15" Type="http://schemas.openxmlformats.org/officeDocument/2006/relationships/image" Target="../media/image21.png"/><Relationship Id="rId10" Type="http://schemas.openxmlformats.org/officeDocument/2006/relationships/image" Target="../media/image8.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2.gif"/><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gif"/><Relationship Id="rId4" Type="http://schemas.openxmlformats.org/officeDocument/2006/relationships/audio" Target="../media/audio2.wav"/><Relationship Id="rId9" Type="http://schemas.openxmlformats.org/officeDocument/2006/relationships/image" Target="../media/image7.gif"/><Relationship Id="rId14"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2.png"/><Relationship Id="rId7" Type="http://schemas.microsoft.com/office/2007/relationships/hdphoto" Target="../media/hdphoto12.wdp"/><Relationship Id="rId12"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30"/>
                                        </p:tgtEl>
                                      </p:cBhvr>
                                    </p:cmd>
                                  </p:childTnLst>
                                </p:cTn>
                              </p:par>
                              <p:par>
                                <p:cTn id="13" presetID="1" presetClass="mediacall" presetSubtype="0" fill="hold" nodeType="withEffect">
                                  <p:stCondLst>
                                    <p:cond delay="0"/>
                                  </p:stCondLst>
                                  <p:childTnLst>
                                    <p:cmd type="call" cmd="playFrom(0.0)">
                                      <p:cBhvr>
                                        <p:cTn id="14" dur="12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2201277"/>
              <a:ext cx="6337738" cy="151101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của kì trước</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1038</Words>
  <Application>Microsoft Office PowerPoint</Application>
  <PresentationFormat>Widescreen</PresentationFormat>
  <Paragraphs>46</Paragraphs>
  <Slides>28</Slides>
  <Notes>3</Notes>
  <HiddenSlides>0</HiddenSlides>
  <MMClips>12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Arial</vt:lpstr>
      <vt:lpstr>Calibri</vt:lpstr>
      <vt:lpstr>Calibri Light</vt:lpstr>
      <vt:lpstr>Cambria</vt:lpstr>
      <vt:lpstr>等线</vt:lpstr>
      <vt:lpstr>等线 Light</vt:lpstr>
      <vt:lpstr>Times New Roman</vt:lpstr>
      <vt:lpstr>字魂59号-创粗黑</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57</cp:revision>
  <dcterms:created xsi:type="dcterms:W3CDTF">2024-07-25T04:00:23Z</dcterms:created>
  <dcterms:modified xsi:type="dcterms:W3CDTF">2024-11-07T05:48:24Z</dcterms:modified>
</cp:coreProperties>
</file>