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3"/>
  </p:notesMasterIdLst>
  <p:sldIdLst>
    <p:sldId id="261" r:id="rId5"/>
    <p:sldId id="267" r:id="rId6"/>
    <p:sldId id="507" r:id="rId7"/>
    <p:sldId id="272" r:id="rId8"/>
    <p:sldId id="523" r:id="rId9"/>
    <p:sldId id="271" r:id="rId10"/>
    <p:sldId id="438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73" d="100"/>
          <a:sy n="73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99" y="0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378" y="3453044"/>
            <a:ext cx="2743438" cy="1457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632857" y="0"/>
            <a:ext cx="1632857" cy="15675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32857" y="0"/>
            <a:ext cx="1632857" cy="15675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632857" y="0"/>
            <a:ext cx="1632857" cy="15675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32857" y="0"/>
            <a:ext cx="1632857" cy="15675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32857" y="0"/>
            <a:ext cx="1632857" cy="15675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236</TotalTime>
  <Words>69</Words>
  <Application>Microsoft Office PowerPoint</Application>
  <PresentationFormat>Widescreen</PresentationFormat>
  <Paragraphs>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微软雅黑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ITC Avant Garde Std Bk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21</cp:revision>
  <dcterms:created xsi:type="dcterms:W3CDTF">2023-09-05T15:01:44Z</dcterms:created>
  <dcterms:modified xsi:type="dcterms:W3CDTF">2024-11-07T05:47:32Z</dcterms:modified>
  <cp:category>9Slide.vn</cp:category>
</cp:coreProperties>
</file>