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7" r:id="rId4"/>
    <p:sldId id="259" r:id="rId5"/>
    <p:sldId id="257" r:id="rId6"/>
    <p:sldId id="280" r:id="rId7"/>
    <p:sldId id="268" r:id="rId8"/>
    <p:sldId id="271" r:id="rId9"/>
    <p:sldId id="276" r:id="rId10"/>
    <p:sldId id="279" r:id="rId11"/>
    <p:sldId id="273" r:id="rId12"/>
    <p:sldId id="266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69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15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8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4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5.svg"/><Relationship Id="rId17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6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9.png"/><Relationship Id="rId5" Type="http://schemas.openxmlformats.org/officeDocument/2006/relationships/image" Target="../media/image28.png"/><Relationship Id="rId15" Type="http://schemas.openxmlformats.org/officeDocument/2006/relationships/image" Target="../media/image31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30.png"/><Relationship Id="rId1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477086" y="-495300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66A86B-77CD-9B8B-238A-A0EF41881D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435" y="3410705"/>
            <a:ext cx="2786113" cy="1615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89319" y="1051158"/>
            <a:ext cx="27270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  <a:endParaRPr lang="en-US" sz="80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2552701"/>
            <a:ext cx="14465595" cy="6554088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931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endPara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5222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3" y="3082571"/>
            <a:ext cx="13138685" cy="5566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8C869-DC4F-871D-0186-B65CC66B09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10100"/>
            <a:ext cx="9525000" cy="71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696200" y="4533900"/>
            <a:ext cx="9982200" cy="3872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7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lang="en-US" sz="72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động</a:t>
            </a:r>
            <a:r>
              <a:rPr lang="en-US" sz="72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endParaRPr lang="en-US" sz="6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66056" y="108651"/>
            <a:ext cx="16840200" cy="1905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933700" y="363867"/>
            <a:ext cx="13449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Sắp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xếp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thứ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tự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các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hình</a:t>
            </a:r>
            <a:r>
              <a:rPr lang="en-US" sz="4400" b="1" dirty="0" smtClean="0"/>
              <a:t> minh </a:t>
            </a:r>
            <a:r>
              <a:rPr lang="en-US" sz="4400" b="1" dirty="0" err="1" smtClean="0"/>
              <a:t>hoại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để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thể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hiện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các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bước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thực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hiện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cuộc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gọi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bằng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điện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thoại</a:t>
            </a:r>
            <a:endParaRPr lang="en-US" sz="4400" b="1" dirty="0"/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56939"/>
            <a:ext cx="4264949" cy="375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38900"/>
            <a:ext cx="4264949" cy="361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156939"/>
            <a:ext cx="4245001" cy="364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243376"/>
            <a:ext cx="4245001" cy="3808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828800" y="342900"/>
            <a:ext cx="14249400" cy="85344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thoại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6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2543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 </a:t>
            </a:r>
            <a:r>
              <a:rPr lang="vi-VN" sz="72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2</a:t>
            </a:r>
            <a:r>
              <a:rPr lang="en-US" sz="72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: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7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7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1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C4174EE-D222-0544-EEAA-6C5169036186}"/>
              </a:ext>
            </a:extLst>
          </p:cNvPr>
          <p:cNvSpPr/>
          <p:nvPr/>
        </p:nvSpPr>
        <p:spPr>
          <a:xfrm>
            <a:off x="381000" y="6134100"/>
            <a:ext cx="4800600" cy="38665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76300"/>
            <a:ext cx="124968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6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7CB3E-8375-233A-9DD9-6960CE006E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96A1DE3-7F6D-C6F7-80B0-8D77F451908D}"/>
              </a:ext>
            </a:extLst>
          </p:cNvPr>
          <p:cNvGrpSpPr/>
          <p:nvPr/>
        </p:nvGrpSpPr>
        <p:grpSpPr>
          <a:xfrm>
            <a:off x="478631" y="413704"/>
            <a:ext cx="17330738" cy="9459591"/>
            <a:chOff x="0" y="0"/>
            <a:chExt cx="2333675" cy="216746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B865452C-86E1-4478-CC57-E246C053D8CF}"/>
                </a:ext>
              </a:extLst>
            </p:cNvPr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defTabSz="1371600">
                <a:defRPr/>
              </a:pPr>
              <a:endParaRPr lang="en-US" sz="27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EDF948FD-19A9-64FB-D247-A11E2F3D255E}"/>
                </a:ext>
              </a:extLst>
            </p:cNvPr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 defTabSz="914445">
                <a:lnSpc>
                  <a:spcPts val="2660"/>
                </a:lnSpc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905000" y="3293675"/>
            <a:ext cx="149352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ra.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171700" y="897124"/>
            <a:ext cx="13030200" cy="1982846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81400" y="1238370"/>
            <a:ext cx="10668000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endParaRPr lang="en-US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173</Words>
  <Application>Microsoft Office PowerPoint</Application>
  <PresentationFormat>Custom</PresentationFormat>
  <Paragraphs>24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Canva Sans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32</cp:revision>
  <dcterms:created xsi:type="dcterms:W3CDTF">2006-08-16T00:00:00Z</dcterms:created>
  <dcterms:modified xsi:type="dcterms:W3CDTF">2024-11-28T05:18:31Z</dcterms:modified>
  <dc:identifier>DAGGBMTwqNQ</dc:identifier>
</cp:coreProperties>
</file>