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02" r:id="rId2"/>
  </p:sldMasterIdLst>
  <p:notesMasterIdLst>
    <p:notesMasterId r:id="rId7"/>
  </p:notesMasterIdLst>
  <p:sldIdLst>
    <p:sldId id="339" r:id="rId3"/>
    <p:sldId id="433" r:id="rId4"/>
    <p:sldId id="436" r:id="rId5"/>
    <p:sldId id="442"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21" autoAdjust="0"/>
    <p:restoredTop sz="94660"/>
  </p:normalViewPr>
  <p:slideViewPr>
    <p:cSldViewPr snapToGrid="0">
      <p:cViewPr varScale="1">
        <p:scale>
          <a:sx n="69" d="100"/>
          <a:sy n="69" d="100"/>
        </p:scale>
        <p:origin x="96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notesMaster" Target="notesMasters/notesMaster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tableStyles" Target="tableStyles.xml"/><Relationship Id="rId5" Type="http://schemas.openxmlformats.org/officeDocument/2006/relationships/slide" Target="slides/slide3.xml"/><Relationship Id="rId1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4C4EBA-26FA-4330-91F9-29615FBC292E}" type="datetimeFigureOut">
              <a:rPr lang="en-US" smtClean="0"/>
              <a:t>11/28/2024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418C37-6A57-4337-97C2-FACA9E8A8CDA}" type="slidenum">
              <a:rPr lang="en-US" smtClean="0"/>
              <a:t>‹#›</a:t>
            </a:fld>
            <a:endParaRPr lang="en-US"/>
          </a:p>
        </p:txBody>
      </p:sp>
    </p:spTree>
    <p:extLst>
      <p:ext uri="{BB962C8B-B14F-4D97-AF65-F5344CB8AC3E}">
        <p14:creationId xmlns:p14="http://schemas.microsoft.com/office/powerpoint/2010/main" val="21292663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40B464-9F14-47CC-8136-CF5BD9E66FB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19068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12465DF5-3113-4688-830F-CDED7523592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2667001" y="-2667001"/>
            <a:ext cx="6858000" cy="12192002"/>
          </a:xfrm>
          <a:prstGeom prst="rect">
            <a:avLst/>
          </a:prstGeom>
        </p:spPr>
      </p:pic>
    </p:spTree>
    <p:extLst>
      <p:ext uri="{BB962C8B-B14F-4D97-AF65-F5344CB8AC3E}">
        <p14:creationId xmlns:p14="http://schemas.microsoft.com/office/powerpoint/2010/main" val="1010182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E1A8A74-021B-4229-A153-B649B0913CE3}"/>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F2458212-FCC6-49EE-A126-B8F8743DBCFE}"/>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F1E334A2-151B-4DE9-A75A-ED338695ED51}"/>
              </a:ext>
            </a:extLst>
          </p:cNvPr>
          <p:cNvSpPr>
            <a:spLocks noGrp="1"/>
          </p:cNvSpPr>
          <p:nvPr>
            <p:ph type="dt" sz="half" idx="10"/>
          </p:nvPr>
        </p:nvSpPr>
        <p:spPr>
          <a:xfrm>
            <a:off x="838200" y="6356350"/>
            <a:ext cx="2743200" cy="365125"/>
          </a:xfrm>
          <a:prstGeom prst="rect">
            <a:avLst/>
          </a:prstGeom>
        </p:spPr>
        <p:txBody>
          <a:bodyPr/>
          <a:lstStyle/>
          <a:p>
            <a:fld id="{35DFA314-A780-435D-8A0B-9F9FDA20AA32}" type="datetimeFigureOut">
              <a:rPr lang="zh-CN" altLang="en-US" smtClean="0"/>
              <a:t>2024/11/28</a:t>
            </a:fld>
            <a:endParaRPr lang="zh-CN" altLang="en-US"/>
          </a:p>
        </p:txBody>
      </p:sp>
      <p:sp>
        <p:nvSpPr>
          <p:cNvPr id="5" name="页脚占位符 4">
            <a:extLst>
              <a:ext uri="{FF2B5EF4-FFF2-40B4-BE49-F238E27FC236}">
                <a16:creationId xmlns:a16="http://schemas.microsoft.com/office/drawing/2014/main" id="{B5DCAD16-ED91-4109-84AC-78F0C65FF86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183C38EA-0105-481E-8CB4-FE7EE26475E9}"/>
              </a:ext>
            </a:extLst>
          </p:cNvPr>
          <p:cNvSpPr>
            <a:spLocks noGrp="1"/>
          </p:cNvSpPr>
          <p:nvPr>
            <p:ph type="sldNum" sz="quarter" idx="12"/>
          </p:nvPr>
        </p:nvSpPr>
        <p:spPr>
          <a:xfrm>
            <a:off x="8610600" y="6356350"/>
            <a:ext cx="2743200" cy="365125"/>
          </a:xfrm>
          <a:prstGeom prst="rect">
            <a:avLst/>
          </a:prstGeom>
        </p:spPr>
        <p:txBody>
          <a:bodyPr/>
          <a:lstStyle/>
          <a:p>
            <a:fld id="{DE720E73-09D8-4679-BE49-AA77468E75C6}" type="slidenum">
              <a:rPr lang="zh-CN" altLang="en-US" smtClean="0"/>
              <a:t>‹#›</a:t>
            </a:fld>
            <a:endParaRPr lang="zh-CN" altLang="en-US"/>
          </a:p>
        </p:txBody>
      </p:sp>
    </p:spTree>
    <p:extLst>
      <p:ext uri="{BB962C8B-B14F-4D97-AF65-F5344CB8AC3E}">
        <p14:creationId xmlns:p14="http://schemas.microsoft.com/office/powerpoint/2010/main" val="30300888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935B7B9F-DB27-4C83-B578-6A2A67043C77}"/>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FBC52642-F7C1-470D-92D3-431164858BFE}"/>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779C4FB6-B2CA-490C-90E1-5081A62A6A5C}"/>
              </a:ext>
            </a:extLst>
          </p:cNvPr>
          <p:cNvSpPr>
            <a:spLocks noGrp="1"/>
          </p:cNvSpPr>
          <p:nvPr>
            <p:ph type="dt" sz="half" idx="10"/>
          </p:nvPr>
        </p:nvSpPr>
        <p:spPr>
          <a:xfrm>
            <a:off x="838200" y="6356350"/>
            <a:ext cx="2743200" cy="365125"/>
          </a:xfrm>
          <a:prstGeom prst="rect">
            <a:avLst/>
          </a:prstGeom>
        </p:spPr>
        <p:txBody>
          <a:bodyPr/>
          <a:lstStyle/>
          <a:p>
            <a:fld id="{35DFA314-A780-435D-8A0B-9F9FDA20AA32}" type="datetimeFigureOut">
              <a:rPr lang="zh-CN" altLang="en-US" smtClean="0"/>
              <a:t>2024/11/28</a:t>
            </a:fld>
            <a:endParaRPr lang="zh-CN" altLang="en-US"/>
          </a:p>
        </p:txBody>
      </p:sp>
      <p:sp>
        <p:nvSpPr>
          <p:cNvPr id="5" name="页脚占位符 4">
            <a:extLst>
              <a:ext uri="{FF2B5EF4-FFF2-40B4-BE49-F238E27FC236}">
                <a16:creationId xmlns:a16="http://schemas.microsoft.com/office/drawing/2014/main" id="{67F71ED3-3BF4-4E88-8863-31F11F6B7580}"/>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3806FE0F-9DD3-47B7-80B9-66026B0DF579}"/>
              </a:ext>
            </a:extLst>
          </p:cNvPr>
          <p:cNvSpPr>
            <a:spLocks noGrp="1"/>
          </p:cNvSpPr>
          <p:nvPr>
            <p:ph type="sldNum" sz="quarter" idx="12"/>
          </p:nvPr>
        </p:nvSpPr>
        <p:spPr>
          <a:xfrm>
            <a:off x="8610600" y="6356350"/>
            <a:ext cx="2743200" cy="365125"/>
          </a:xfrm>
          <a:prstGeom prst="rect">
            <a:avLst/>
          </a:prstGeom>
        </p:spPr>
        <p:txBody>
          <a:bodyPr/>
          <a:lstStyle/>
          <a:p>
            <a:fld id="{DE720E73-09D8-4679-BE49-AA77468E75C6}" type="slidenum">
              <a:rPr lang="zh-CN" altLang="en-US" smtClean="0"/>
              <a:t>‹#›</a:t>
            </a:fld>
            <a:endParaRPr lang="zh-CN" altLang="en-US"/>
          </a:p>
        </p:txBody>
      </p:sp>
    </p:spTree>
    <p:extLst>
      <p:ext uri="{BB962C8B-B14F-4D97-AF65-F5344CB8AC3E}">
        <p14:creationId xmlns:p14="http://schemas.microsoft.com/office/powerpoint/2010/main" val="4776070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55079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84069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44D8E5E5-F277-62AC-95A3-245ABE9CC98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25668" b="12195"/>
          <a:stretch/>
        </p:blipFill>
        <p:spPr>
          <a:xfrm>
            <a:off x="-1" y="0"/>
            <a:ext cx="12192001" cy="6858000"/>
          </a:xfrm>
          <a:prstGeom prst="rect">
            <a:avLst/>
          </a:prstGeom>
        </p:spPr>
      </p:pic>
      <p:pic>
        <p:nvPicPr>
          <p:cNvPr id="7" name="图片 6">
            <a:extLst>
              <a:ext uri="{FF2B5EF4-FFF2-40B4-BE49-F238E27FC236}">
                <a16:creationId xmlns:a16="http://schemas.microsoft.com/office/drawing/2014/main" id="{C7764765-5CBE-6030-7BC1-85B89981B3A4}"/>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48375"/>
          <a:stretch/>
        </p:blipFill>
        <p:spPr>
          <a:xfrm flipH="1">
            <a:off x="0" y="3860799"/>
            <a:ext cx="12192000" cy="2997199"/>
          </a:xfrm>
          <a:prstGeom prst="rect">
            <a:avLst/>
          </a:prstGeom>
        </p:spPr>
      </p:pic>
      <p:pic>
        <p:nvPicPr>
          <p:cNvPr id="8" name="图片 7">
            <a:extLst>
              <a:ext uri="{FF2B5EF4-FFF2-40B4-BE49-F238E27FC236}">
                <a16:creationId xmlns:a16="http://schemas.microsoft.com/office/drawing/2014/main" id="{4028FD0A-D760-A27B-59EF-3B77050DF438}"/>
              </a:ext>
            </a:extLst>
          </p:cNvPr>
          <p:cNvPicPr>
            <a:picLocks noChangeAspect="1"/>
          </p:cNvPicPr>
          <p:nvPr userDrawn="1"/>
        </p:nvPicPr>
        <p:blipFill rotWithShape="1">
          <a:blip r:embed="rId4"/>
          <a:srcRect l="33206" t="23916" r="9611" b="47207"/>
          <a:stretch/>
        </p:blipFill>
        <p:spPr>
          <a:xfrm flipH="1">
            <a:off x="6743700" y="-3"/>
            <a:ext cx="5448300" cy="2120903"/>
          </a:xfrm>
          <a:prstGeom prst="rect">
            <a:avLst/>
          </a:prstGeom>
        </p:spPr>
      </p:pic>
      <p:pic>
        <p:nvPicPr>
          <p:cNvPr id="10" name="图片 9">
            <a:extLst>
              <a:ext uri="{FF2B5EF4-FFF2-40B4-BE49-F238E27FC236}">
                <a16:creationId xmlns:a16="http://schemas.microsoft.com/office/drawing/2014/main" id="{CA6025FC-A99E-0014-FA49-3116B82F9C4F}"/>
              </a:ext>
            </a:extLst>
          </p:cNvPr>
          <p:cNvPicPr>
            <a:picLocks noChangeAspect="1"/>
          </p:cNvPicPr>
          <p:nvPr userDrawn="1"/>
        </p:nvPicPr>
        <p:blipFill rotWithShape="1">
          <a:blip r:embed="rId4"/>
          <a:srcRect l="47689" t="23916" r="9611" b="27215"/>
          <a:stretch/>
        </p:blipFill>
        <p:spPr>
          <a:xfrm flipH="1" flipV="1">
            <a:off x="8773588" y="3860797"/>
            <a:ext cx="3397250" cy="2997203"/>
          </a:xfrm>
          <a:prstGeom prst="rect">
            <a:avLst/>
          </a:prstGeom>
        </p:spPr>
      </p:pic>
      <p:pic>
        <p:nvPicPr>
          <p:cNvPr id="11" name="图片 10">
            <a:extLst>
              <a:ext uri="{FF2B5EF4-FFF2-40B4-BE49-F238E27FC236}">
                <a16:creationId xmlns:a16="http://schemas.microsoft.com/office/drawing/2014/main" id="{10816B53-4923-E308-D313-B49E25FB83A1}"/>
              </a:ext>
            </a:extLst>
          </p:cNvPr>
          <p:cNvPicPr>
            <a:picLocks noChangeAspect="1"/>
          </p:cNvPicPr>
          <p:nvPr userDrawn="1"/>
        </p:nvPicPr>
        <p:blipFill rotWithShape="1">
          <a:blip r:embed="rId5" cstate="hqprint">
            <a:extLst>
              <a:ext uri="{28A0092B-C50C-407E-A947-70E740481C1C}">
                <a14:useLocalDpi xmlns:a14="http://schemas.microsoft.com/office/drawing/2010/main" val="0"/>
              </a:ext>
            </a:extLst>
          </a:blip>
          <a:srcRect b="19000"/>
          <a:stretch/>
        </p:blipFill>
        <p:spPr>
          <a:xfrm>
            <a:off x="-479844" y="2120900"/>
            <a:ext cx="5171430" cy="4224337"/>
          </a:xfrm>
          <a:prstGeom prst="rect">
            <a:avLst/>
          </a:prstGeom>
        </p:spPr>
      </p:pic>
      <p:pic>
        <p:nvPicPr>
          <p:cNvPr id="12" name="图片 11">
            <a:extLst>
              <a:ext uri="{FF2B5EF4-FFF2-40B4-BE49-F238E27FC236}">
                <a16:creationId xmlns:a16="http://schemas.microsoft.com/office/drawing/2014/main" id="{B6425C27-1460-69DD-8954-53C412B320DE}"/>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214171" y="3818662"/>
            <a:ext cx="5171430" cy="3039335"/>
          </a:xfrm>
          <a:prstGeom prst="rect">
            <a:avLst/>
          </a:prstGeom>
        </p:spPr>
      </p:pic>
      <p:sp>
        <p:nvSpPr>
          <p:cNvPr id="4" name="矩形: 圆角 3">
            <a:extLst>
              <a:ext uri="{FF2B5EF4-FFF2-40B4-BE49-F238E27FC236}">
                <a16:creationId xmlns:a16="http://schemas.microsoft.com/office/drawing/2014/main" id="{C69B8B1E-A35E-4FA2-BFC7-60F043E6603A}"/>
              </a:ext>
            </a:extLst>
          </p:cNvPr>
          <p:cNvSpPr/>
          <p:nvPr userDrawn="1"/>
        </p:nvSpPr>
        <p:spPr>
          <a:xfrm>
            <a:off x="150675" y="148856"/>
            <a:ext cx="11890651" cy="6560288"/>
          </a:xfrm>
          <a:prstGeom prst="roundRect">
            <a:avLst>
              <a:gd name="adj" fmla="val 2509"/>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汉仪正圆-45W"/>
              <a:ea typeface="字魂79号-萌趣奶油体" panose="00000500000000000000" pitchFamily="2" charset="-122"/>
              <a:cs typeface="+mn-cs"/>
            </a:endParaRPr>
          </a:p>
        </p:txBody>
      </p:sp>
      <p:sp>
        <p:nvSpPr>
          <p:cNvPr id="2" name="矩形: 圆角 1">
            <a:extLst>
              <a:ext uri="{FF2B5EF4-FFF2-40B4-BE49-F238E27FC236}">
                <a16:creationId xmlns:a16="http://schemas.microsoft.com/office/drawing/2014/main" id="{2E10F108-AEE4-A294-97D3-BA373A51CD95}"/>
              </a:ext>
            </a:extLst>
          </p:cNvPr>
          <p:cNvSpPr/>
          <p:nvPr userDrawn="1"/>
        </p:nvSpPr>
        <p:spPr>
          <a:xfrm>
            <a:off x="264041" y="244549"/>
            <a:ext cx="11663916" cy="6368902"/>
          </a:xfrm>
          <a:prstGeom prst="roundRect">
            <a:avLst>
              <a:gd name="adj" fmla="val 250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汉仪正圆-45W"/>
              <a:ea typeface="字魂79号-萌趣奶油体" panose="00000500000000000000" pitchFamily="2" charset="-122"/>
              <a:cs typeface="+mn-cs"/>
            </a:endParaRPr>
          </a:p>
        </p:txBody>
      </p:sp>
    </p:spTree>
    <p:extLst>
      <p:ext uri="{BB962C8B-B14F-4D97-AF65-F5344CB8AC3E}">
        <p14:creationId xmlns:p14="http://schemas.microsoft.com/office/powerpoint/2010/main" val="3875072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25612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75D8A9F-E407-9A9F-54E7-A18DAF55B2F0}"/>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66FE54A9-D3D4-7D1B-1341-668811E0B5C8}"/>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4DAE851-9BEA-4B9B-8879-017E338CCCC3}" type="datetimeFigureOut">
              <a:rPr kumimoji="0" lang="zh-CN" altLang="en-US" sz="1200" b="0" i="0" u="none" strike="noStrike" kern="1200" cap="none" spc="0" normalizeH="0" baseline="0" noProof="0" smtClean="0">
                <a:ln>
                  <a:noFill/>
                </a:ln>
                <a:solidFill>
                  <a:prstClr val="black">
                    <a:tint val="75000"/>
                  </a:prstClr>
                </a:solidFill>
                <a:effectLst/>
                <a:uLnTx/>
                <a:uFillTx/>
                <a:latin typeface="汉仪正圆-45W"/>
                <a:ea typeface="字魂79号-萌趣奶油体" panose="00000500000000000000"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2024/11/28</a:t>
            </a:fld>
            <a:endParaRPr kumimoji="0" lang="zh-CN" altLang="en-US" sz="1200" b="0" i="0" u="none" strike="noStrike" kern="1200" cap="none" spc="0" normalizeH="0" baseline="0" noProof="0">
              <a:ln>
                <a:noFill/>
              </a:ln>
              <a:solidFill>
                <a:prstClr val="black">
                  <a:tint val="75000"/>
                </a:prstClr>
              </a:solidFill>
              <a:effectLst/>
              <a:uLnTx/>
              <a:uFillTx/>
              <a:latin typeface="汉仪正圆-45W"/>
              <a:ea typeface="字魂79号-萌趣奶油体" panose="00000500000000000000" pitchFamily="2" charset="-122"/>
              <a:cs typeface="+mn-cs"/>
            </a:endParaRPr>
          </a:p>
        </p:txBody>
      </p:sp>
      <p:sp>
        <p:nvSpPr>
          <p:cNvPr id="4" name="页脚占位符 3">
            <a:extLst>
              <a:ext uri="{FF2B5EF4-FFF2-40B4-BE49-F238E27FC236}">
                <a16:creationId xmlns:a16="http://schemas.microsoft.com/office/drawing/2014/main" id="{811EA529-B71C-971B-2DB9-60BE1BC060F1}"/>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汉仪正圆-45W"/>
              <a:ea typeface="字魂79号-萌趣奶油体" panose="00000500000000000000" pitchFamily="2" charset="-122"/>
              <a:cs typeface="+mn-cs"/>
            </a:endParaRPr>
          </a:p>
        </p:txBody>
      </p:sp>
      <p:sp>
        <p:nvSpPr>
          <p:cNvPr id="5" name="灯片编号占位符 4">
            <a:extLst>
              <a:ext uri="{FF2B5EF4-FFF2-40B4-BE49-F238E27FC236}">
                <a16:creationId xmlns:a16="http://schemas.microsoft.com/office/drawing/2014/main" id="{7E0B47F8-06BE-ACE8-DAE4-9F4E060B4EFA}"/>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CA13BC-8EFE-4DD5-A3E5-01ABF9BFB530}" type="slidenum">
              <a:rPr kumimoji="0" lang="zh-CN" altLang="en-US" sz="1200" b="0" i="0" u="none" strike="noStrike" kern="1200" cap="none" spc="0" normalizeH="0" baseline="0" noProof="0" smtClean="0">
                <a:ln>
                  <a:noFill/>
                </a:ln>
                <a:solidFill>
                  <a:prstClr val="black">
                    <a:tint val="75000"/>
                  </a:prstClr>
                </a:solidFill>
                <a:effectLst/>
                <a:uLnTx/>
                <a:uFillTx/>
                <a:latin typeface="汉仪正圆-45W"/>
                <a:ea typeface="字魂79号-萌趣奶油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汉仪正圆-45W"/>
              <a:ea typeface="字魂79号-萌趣奶油体" panose="00000500000000000000" pitchFamily="2" charset="-122"/>
              <a:cs typeface="+mn-cs"/>
            </a:endParaRPr>
          </a:p>
        </p:txBody>
      </p:sp>
    </p:spTree>
    <p:extLst>
      <p:ext uri="{BB962C8B-B14F-4D97-AF65-F5344CB8AC3E}">
        <p14:creationId xmlns:p14="http://schemas.microsoft.com/office/powerpoint/2010/main" val="40202647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ED81FB70-FB5C-4A81-B11D-86640337E095}"/>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C599B7C-BCE0-4975-BE67-CA81A0D9F004}" type="datetimeFigureOut">
              <a:rPr kumimoji="0" lang="zh-CN" altLang="en-US" sz="1200" b="0" i="0" u="none" strike="noStrike" kern="1200" cap="none" spc="0" normalizeH="0" baseline="0" noProof="0" smtClean="0">
                <a:ln>
                  <a:noFill/>
                </a:ln>
                <a:solidFill>
                  <a:prstClr val="black">
                    <a:tint val="75000"/>
                  </a:prstClr>
                </a:solidFill>
                <a:effectLst/>
                <a:uLnTx/>
                <a:uFillTx/>
                <a:latin typeface="汉仪正圆-45W"/>
                <a:ea typeface="字魂79号-萌趣奶油体" panose="00000500000000000000"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2024/11/28</a:t>
            </a:fld>
            <a:endParaRPr kumimoji="0" lang="zh-CN" altLang="en-US" sz="1200" b="0" i="0" u="none" strike="noStrike" kern="1200" cap="none" spc="0" normalizeH="0" baseline="0" noProof="0">
              <a:ln>
                <a:noFill/>
              </a:ln>
              <a:solidFill>
                <a:prstClr val="black">
                  <a:tint val="75000"/>
                </a:prstClr>
              </a:solidFill>
              <a:effectLst/>
              <a:uLnTx/>
              <a:uFillTx/>
              <a:latin typeface="汉仪正圆-45W"/>
              <a:ea typeface="字魂79号-萌趣奶油体" panose="00000500000000000000" pitchFamily="2" charset="-122"/>
              <a:cs typeface="+mn-cs"/>
            </a:endParaRPr>
          </a:p>
        </p:txBody>
      </p:sp>
      <p:sp>
        <p:nvSpPr>
          <p:cNvPr id="3" name="页脚占位符 2">
            <a:extLst>
              <a:ext uri="{FF2B5EF4-FFF2-40B4-BE49-F238E27FC236}">
                <a16:creationId xmlns:a16="http://schemas.microsoft.com/office/drawing/2014/main" id="{9BADE3BC-9F5F-472F-9BEA-9288AB021F95}"/>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汉仪正圆-45W"/>
              <a:ea typeface="字魂79号-萌趣奶油体" panose="00000500000000000000" pitchFamily="2" charset="-122"/>
              <a:cs typeface="+mn-cs"/>
            </a:endParaRPr>
          </a:p>
        </p:txBody>
      </p:sp>
      <p:sp>
        <p:nvSpPr>
          <p:cNvPr id="4" name="灯片编号占位符 3">
            <a:extLst>
              <a:ext uri="{FF2B5EF4-FFF2-40B4-BE49-F238E27FC236}">
                <a16:creationId xmlns:a16="http://schemas.microsoft.com/office/drawing/2014/main" id="{675F3C3D-846D-499C-BC27-EA86FF601089}"/>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FDA485-FF35-48F3-B14F-43FDEC04C825}" type="slidenum">
              <a:rPr kumimoji="0" lang="zh-CN" altLang="en-US" sz="1200" b="0" i="0" u="none" strike="noStrike" kern="1200" cap="none" spc="0" normalizeH="0" baseline="0" noProof="0" smtClean="0">
                <a:ln>
                  <a:noFill/>
                </a:ln>
                <a:solidFill>
                  <a:prstClr val="black">
                    <a:tint val="75000"/>
                  </a:prstClr>
                </a:solidFill>
                <a:effectLst/>
                <a:uLnTx/>
                <a:uFillTx/>
                <a:latin typeface="汉仪正圆-45W"/>
                <a:ea typeface="字魂79号-萌趣奶油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汉仪正圆-45W"/>
              <a:ea typeface="字魂79号-萌趣奶油体" panose="00000500000000000000" pitchFamily="2" charset="-122"/>
              <a:cs typeface="+mn-cs"/>
            </a:endParaRPr>
          </a:p>
        </p:txBody>
      </p:sp>
    </p:spTree>
    <p:extLst>
      <p:ext uri="{BB962C8B-B14F-4D97-AF65-F5344CB8AC3E}">
        <p14:creationId xmlns:p14="http://schemas.microsoft.com/office/powerpoint/2010/main" val="13488229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69F59B8D-2E76-41FC-BC9A-9311E43E190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2667001" y="-2667001"/>
            <a:ext cx="6858000" cy="12192002"/>
          </a:xfrm>
          <a:prstGeom prst="rect">
            <a:avLst/>
          </a:prstGeom>
        </p:spPr>
      </p:pic>
      <p:sp>
        <p:nvSpPr>
          <p:cNvPr id="7" name="矩形: 圆角 6">
            <a:extLst>
              <a:ext uri="{FF2B5EF4-FFF2-40B4-BE49-F238E27FC236}">
                <a16:creationId xmlns:a16="http://schemas.microsoft.com/office/drawing/2014/main" id="{FC8A23B2-6893-45E5-8C3C-52D518212B4E}"/>
              </a:ext>
            </a:extLst>
          </p:cNvPr>
          <p:cNvSpPr/>
          <p:nvPr userDrawn="1"/>
        </p:nvSpPr>
        <p:spPr>
          <a:xfrm>
            <a:off x="219075" y="200025"/>
            <a:ext cx="11753850" cy="6457950"/>
          </a:xfrm>
          <a:prstGeom prst="roundRect">
            <a:avLst>
              <a:gd name="adj" fmla="val 3098"/>
            </a:avLst>
          </a:prstGeom>
          <a:solidFill>
            <a:srgbClr val="FFFC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extLst>
      <p:ext uri="{BB962C8B-B14F-4D97-AF65-F5344CB8AC3E}">
        <p14:creationId xmlns:p14="http://schemas.microsoft.com/office/powerpoint/2010/main" val="2991160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A53BF5E-A465-41F6-9480-EA94242A95D8}"/>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8E69FBEB-9771-428E-8AFA-73CD3A4F240D}"/>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966D2476-05AF-4D91-85C7-F35A1B86B913}"/>
              </a:ext>
            </a:extLst>
          </p:cNvPr>
          <p:cNvSpPr>
            <a:spLocks noGrp="1"/>
          </p:cNvSpPr>
          <p:nvPr>
            <p:ph type="dt" sz="half" idx="10"/>
          </p:nvPr>
        </p:nvSpPr>
        <p:spPr>
          <a:xfrm>
            <a:off x="838200" y="6356350"/>
            <a:ext cx="2743200" cy="365125"/>
          </a:xfrm>
          <a:prstGeom prst="rect">
            <a:avLst/>
          </a:prstGeom>
        </p:spPr>
        <p:txBody>
          <a:bodyPr/>
          <a:lstStyle/>
          <a:p>
            <a:fld id="{35DFA314-A780-435D-8A0B-9F9FDA20AA32}" type="datetimeFigureOut">
              <a:rPr lang="zh-CN" altLang="en-US" smtClean="0"/>
              <a:t>2024/11/28</a:t>
            </a:fld>
            <a:endParaRPr lang="zh-CN" altLang="en-US"/>
          </a:p>
        </p:txBody>
      </p:sp>
      <p:sp>
        <p:nvSpPr>
          <p:cNvPr id="5" name="页脚占位符 4">
            <a:extLst>
              <a:ext uri="{FF2B5EF4-FFF2-40B4-BE49-F238E27FC236}">
                <a16:creationId xmlns:a16="http://schemas.microsoft.com/office/drawing/2014/main" id="{8FBD3A81-6763-4FC8-9AD6-812BDEC98348}"/>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D8D0C8CC-779B-4D18-9BA6-CEAE2569C14C}"/>
              </a:ext>
            </a:extLst>
          </p:cNvPr>
          <p:cNvSpPr>
            <a:spLocks noGrp="1"/>
          </p:cNvSpPr>
          <p:nvPr>
            <p:ph type="sldNum" sz="quarter" idx="12"/>
          </p:nvPr>
        </p:nvSpPr>
        <p:spPr>
          <a:xfrm>
            <a:off x="8610600" y="6356350"/>
            <a:ext cx="2743200" cy="365125"/>
          </a:xfrm>
          <a:prstGeom prst="rect">
            <a:avLst/>
          </a:prstGeom>
        </p:spPr>
        <p:txBody>
          <a:bodyPr/>
          <a:lstStyle/>
          <a:p>
            <a:fld id="{DE720E73-09D8-4679-BE49-AA77468E75C6}" type="slidenum">
              <a:rPr lang="zh-CN" altLang="en-US" smtClean="0"/>
              <a:t>‹#›</a:t>
            </a:fld>
            <a:endParaRPr lang="zh-CN" altLang="en-US"/>
          </a:p>
        </p:txBody>
      </p:sp>
    </p:spTree>
    <p:extLst>
      <p:ext uri="{BB962C8B-B14F-4D97-AF65-F5344CB8AC3E}">
        <p14:creationId xmlns:p14="http://schemas.microsoft.com/office/powerpoint/2010/main" val="41049186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BE0D862-6A0B-481D-B717-8D9400B98A69}"/>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FB1C84FC-A8AD-4A6A-9B83-0DDE9477CD2E}"/>
              </a:ext>
            </a:extLst>
          </p:cNvPr>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E105C18F-B328-4139-8E00-EF74A2DF30CD}"/>
              </a:ext>
            </a:extLst>
          </p:cNvPr>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33EC34E8-F2D5-4298-96ED-3B51AE51F713}"/>
              </a:ext>
            </a:extLst>
          </p:cNvPr>
          <p:cNvSpPr>
            <a:spLocks noGrp="1"/>
          </p:cNvSpPr>
          <p:nvPr>
            <p:ph type="dt" sz="half" idx="10"/>
          </p:nvPr>
        </p:nvSpPr>
        <p:spPr>
          <a:xfrm>
            <a:off x="838200" y="6356350"/>
            <a:ext cx="2743200" cy="365125"/>
          </a:xfrm>
          <a:prstGeom prst="rect">
            <a:avLst/>
          </a:prstGeom>
        </p:spPr>
        <p:txBody>
          <a:bodyPr/>
          <a:lstStyle/>
          <a:p>
            <a:fld id="{35DFA314-A780-435D-8A0B-9F9FDA20AA32}" type="datetimeFigureOut">
              <a:rPr lang="zh-CN" altLang="en-US" smtClean="0"/>
              <a:t>2024/11/28</a:t>
            </a:fld>
            <a:endParaRPr lang="zh-CN" altLang="en-US"/>
          </a:p>
        </p:txBody>
      </p:sp>
      <p:sp>
        <p:nvSpPr>
          <p:cNvPr id="6" name="页脚占位符 5">
            <a:extLst>
              <a:ext uri="{FF2B5EF4-FFF2-40B4-BE49-F238E27FC236}">
                <a16:creationId xmlns:a16="http://schemas.microsoft.com/office/drawing/2014/main" id="{804AF534-9271-40EC-ABFC-6ECDD9D5E617}"/>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3AB22CA0-5A7C-4FD5-A979-4DE80BC8B89A}"/>
              </a:ext>
            </a:extLst>
          </p:cNvPr>
          <p:cNvSpPr>
            <a:spLocks noGrp="1"/>
          </p:cNvSpPr>
          <p:nvPr>
            <p:ph type="sldNum" sz="quarter" idx="12"/>
          </p:nvPr>
        </p:nvSpPr>
        <p:spPr>
          <a:xfrm>
            <a:off x="8610600" y="6356350"/>
            <a:ext cx="2743200" cy="365125"/>
          </a:xfrm>
          <a:prstGeom prst="rect">
            <a:avLst/>
          </a:prstGeom>
        </p:spPr>
        <p:txBody>
          <a:bodyPr/>
          <a:lstStyle/>
          <a:p>
            <a:fld id="{DE720E73-09D8-4679-BE49-AA77468E75C6}" type="slidenum">
              <a:rPr lang="zh-CN" altLang="en-US" smtClean="0"/>
              <a:t>‹#›</a:t>
            </a:fld>
            <a:endParaRPr lang="zh-CN" altLang="en-US"/>
          </a:p>
        </p:txBody>
      </p:sp>
    </p:spTree>
    <p:extLst>
      <p:ext uri="{BB962C8B-B14F-4D97-AF65-F5344CB8AC3E}">
        <p14:creationId xmlns:p14="http://schemas.microsoft.com/office/powerpoint/2010/main" val="12277570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0142E0C-1BF6-4006-8A7D-0BB73A51AFB1}"/>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0250A6AE-C285-4F64-BFBD-67D1806F7760}"/>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04B1A7E8-7FFA-4B29-BE50-8925BE41229C}"/>
              </a:ext>
            </a:extLst>
          </p:cNvPr>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978E2253-52DC-41F9-9748-31799E25F5B1}"/>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A9EA6C18-804B-492C-A826-B7F7C90BAF38}"/>
              </a:ext>
            </a:extLst>
          </p:cNvPr>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925837A8-5454-4BA6-A97D-5A9ACAE1322D}"/>
              </a:ext>
            </a:extLst>
          </p:cNvPr>
          <p:cNvSpPr>
            <a:spLocks noGrp="1"/>
          </p:cNvSpPr>
          <p:nvPr>
            <p:ph type="dt" sz="half" idx="10"/>
          </p:nvPr>
        </p:nvSpPr>
        <p:spPr>
          <a:xfrm>
            <a:off x="838200" y="6356350"/>
            <a:ext cx="2743200" cy="365125"/>
          </a:xfrm>
          <a:prstGeom prst="rect">
            <a:avLst/>
          </a:prstGeom>
        </p:spPr>
        <p:txBody>
          <a:bodyPr/>
          <a:lstStyle/>
          <a:p>
            <a:fld id="{35DFA314-A780-435D-8A0B-9F9FDA20AA32}" type="datetimeFigureOut">
              <a:rPr lang="zh-CN" altLang="en-US" smtClean="0"/>
              <a:t>2024/11/28</a:t>
            </a:fld>
            <a:endParaRPr lang="zh-CN" altLang="en-US"/>
          </a:p>
        </p:txBody>
      </p:sp>
      <p:sp>
        <p:nvSpPr>
          <p:cNvPr id="8" name="页脚占位符 7">
            <a:extLst>
              <a:ext uri="{FF2B5EF4-FFF2-40B4-BE49-F238E27FC236}">
                <a16:creationId xmlns:a16="http://schemas.microsoft.com/office/drawing/2014/main" id="{1826ABDF-3796-426B-B75F-0912CA5396A2}"/>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id="{A52C5F35-153E-44FD-A14A-8C714A198832}"/>
              </a:ext>
            </a:extLst>
          </p:cNvPr>
          <p:cNvSpPr>
            <a:spLocks noGrp="1"/>
          </p:cNvSpPr>
          <p:nvPr>
            <p:ph type="sldNum" sz="quarter" idx="12"/>
          </p:nvPr>
        </p:nvSpPr>
        <p:spPr>
          <a:xfrm>
            <a:off x="8610600" y="6356350"/>
            <a:ext cx="2743200" cy="365125"/>
          </a:xfrm>
          <a:prstGeom prst="rect">
            <a:avLst/>
          </a:prstGeom>
        </p:spPr>
        <p:txBody>
          <a:bodyPr/>
          <a:lstStyle/>
          <a:p>
            <a:fld id="{DE720E73-09D8-4679-BE49-AA77468E75C6}" type="slidenum">
              <a:rPr lang="zh-CN" altLang="en-US" smtClean="0"/>
              <a:t>‹#›</a:t>
            </a:fld>
            <a:endParaRPr lang="zh-CN" altLang="en-US"/>
          </a:p>
        </p:txBody>
      </p:sp>
    </p:spTree>
    <p:extLst>
      <p:ext uri="{BB962C8B-B14F-4D97-AF65-F5344CB8AC3E}">
        <p14:creationId xmlns:p14="http://schemas.microsoft.com/office/powerpoint/2010/main" val="35799190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837A83C-3244-452F-88FF-64D4600C5628}"/>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429C7225-0E09-4829-9D44-48F010AF8C61}"/>
              </a:ext>
            </a:extLst>
          </p:cNvPr>
          <p:cNvSpPr>
            <a:spLocks noGrp="1"/>
          </p:cNvSpPr>
          <p:nvPr>
            <p:ph type="dt" sz="half" idx="10"/>
          </p:nvPr>
        </p:nvSpPr>
        <p:spPr>
          <a:xfrm>
            <a:off x="838200" y="6356350"/>
            <a:ext cx="2743200" cy="365125"/>
          </a:xfrm>
          <a:prstGeom prst="rect">
            <a:avLst/>
          </a:prstGeom>
        </p:spPr>
        <p:txBody>
          <a:bodyPr/>
          <a:lstStyle/>
          <a:p>
            <a:fld id="{35DFA314-A780-435D-8A0B-9F9FDA20AA32}" type="datetimeFigureOut">
              <a:rPr lang="zh-CN" altLang="en-US" smtClean="0"/>
              <a:t>2024/11/28</a:t>
            </a:fld>
            <a:endParaRPr lang="zh-CN" altLang="en-US"/>
          </a:p>
        </p:txBody>
      </p:sp>
      <p:sp>
        <p:nvSpPr>
          <p:cNvPr id="4" name="页脚占位符 3">
            <a:extLst>
              <a:ext uri="{FF2B5EF4-FFF2-40B4-BE49-F238E27FC236}">
                <a16:creationId xmlns:a16="http://schemas.microsoft.com/office/drawing/2014/main" id="{D6254E1F-B1D4-4EEC-A105-CFFC9E088C99}"/>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93191C4C-15E5-4480-8086-B3CAE02B09E4}"/>
              </a:ext>
            </a:extLst>
          </p:cNvPr>
          <p:cNvSpPr>
            <a:spLocks noGrp="1"/>
          </p:cNvSpPr>
          <p:nvPr>
            <p:ph type="sldNum" sz="quarter" idx="12"/>
          </p:nvPr>
        </p:nvSpPr>
        <p:spPr>
          <a:xfrm>
            <a:off x="8610600" y="6356350"/>
            <a:ext cx="2743200" cy="365125"/>
          </a:xfrm>
          <a:prstGeom prst="rect">
            <a:avLst/>
          </a:prstGeom>
        </p:spPr>
        <p:txBody>
          <a:bodyPr/>
          <a:lstStyle/>
          <a:p>
            <a:fld id="{DE720E73-09D8-4679-BE49-AA77468E75C6}" type="slidenum">
              <a:rPr lang="zh-CN" altLang="en-US" smtClean="0"/>
              <a:t>‹#›</a:t>
            </a:fld>
            <a:endParaRPr lang="zh-CN" altLang="en-US"/>
          </a:p>
        </p:txBody>
      </p:sp>
    </p:spTree>
    <p:extLst>
      <p:ext uri="{BB962C8B-B14F-4D97-AF65-F5344CB8AC3E}">
        <p14:creationId xmlns:p14="http://schemas.microsoft.com/office/powerpoint/2010/main" val="22179372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0D2C5A70-1A92-49F0-9CD0-5B0258C0D582}"/>
              </a:ext>
            </a:extLst>
          </p:cNvPr>
          <p:cNvSpPr>
            <a:spLocks noGrp="1"/>
          </p:cNvSpPr>
          <p:nvPr>
            <p:ph type="dt" sz="half" idx="10"/>
          </p:nvPr>
        </p:nvSpPr>
        <p:spPr>
          <a:xfrm>
            <a:off x="838200" y="6356350"/>
            <a:ext cx="2743200" cy="365125"/>
          </a:xfrm>
          <a:prstGeom prst="rect">
            <a:avLst/>
          </a:prstGeom>
        </p:spPr>
        <p:txBody>
          <a:bodyPr/>
          <a:lstStyle/>
          <a:p>
            <a:fld id="{35DFA314-A780-435D-8A0B-9F9FDA20AA32}" type="datetimeFigureOut">
              <a:rPr lang="zh-CN" altLang="en-US" smtClean="0"/>
              <a:t>2024/11/28</a:t>
            </a:fld>
            <a:endParaRPr lang="zh-CN" altLang="en-US"/>
          </a:p>
        </p:txBody>
      </p:sp>
      <p:sp>
        <p:nvSpPr>
          <p:cNvPr id="3" name="页脚占位符 2">
            <a:extLst>
              <a:ext uri="{FF2B5EF4-FFF2-40B4-BE49-F238E27FC236}">
                <a16:creationId xmlns:a16="http://schemas.microsoft.com/office/drawing/2014/main" id="{7DDF09B2-6451-4290-9497-3A2A151EF4D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807C7F8F-705D-4748-886B-409935C5B7E6}"/>
              </a:ext>
            </a:extLst>
          </p:cNvPr>
          <p:cNvSpPr>
            <a:spLocks noGrp="1"/>
          </p:cNvSpPr>
          <p:nvPr>
            <p:ph type="sldNum" sz="quarter" idx="12"/>
          </p:nvPr>
        </p:nvSpPr>
        <p:spPr>
          <a:xfrm>
            <a:off x="8610600" y="6356350"/>
            <a:ext cx="2743200" cy="365125"/>
          </a:xfrm>
          <a:prstGeom prst="rect">
            <a:avLst/>
          </a:prstGeom>
        </p:spPr>
        <p:txBody>
          <a:bodyPr/>
          <a:lstStyle/>
          <a:p>
            <a:fld id="{DE720E73-09D8-4679-BE49-AA77468E75C6}" type="slidenum">
              <a:rPr lang="zh-CN" altLang="en-US" smtClean="0"/>
              <a:t>‹#›</a:t>
            </a:fld>
            <a:endParaRPr lang="zh-CN" altLang="en-US"/>
          </a:p>
        </p:txBody>
      </p:sp>
    </p:spTree>
    <p:extLst>
      <p:ext uri="{BB962C8B-B14F-4D97-AF65-F5344CB8AC3E}">
        <p14:creationId xmlns:p14="http://schemas.microsoft.com/office/powerpoint/2010/main" val="11822801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0B2B44F-809F-4F0B-83A9-77DD40F3C173}"/>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0FC4DA64-D1C8-4453-A5A8-C58376A1B21E}"/>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E155DB26-B814-4E1E-8E76-EE9CFEEE3E8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4C759BD1-FAB5-4141-8C0B-F4C42013E016}"/>
              </a:ext>
            </a:extLst>
          </p:cNvPr>
          <p:cNvSpPr>
            <a:spLocks noGrp="1"/>
          </p:cNvSpPr>
          <p:nvPr>
            <p:ph type="dt" sz="half" idx="10"/>
          </p:nvPr>
        </p:nvSpPr>
        <p:spPr>
          <a:xfrm>
            <a:off x="838200" y="6356350"/>
            <a:ext cx="2743200" cy="365125"/>
          </a:xfrm>
          <a:prstGeom prst="rect">
            <a:avLst/>
          </a:prstGeom>
        </p:spPr>
        <p:txBody>
          <a:bodyPr/>
          <a:lstStyle/>
          <a:p>
            <a:fld id="{35DFA314-A780-435D-8A0B-9F9FDA20AA32}" type="datetimeFigureOut">
              <a:rPr lang="zh-CN" altLang="en-US" smtClean="0"/>
              <a:t>2024/11/28</a:t>
            </a:fld>
            <a:endParaRPr lang="zh-CN" altLang="en-US"/>
          </a:p>
        </p:txBody>
      </p:sp>
      <p:sp>
        <p:nvSpPr>
          <p:cNvPr id="6" name="页脚占位符 5">
            <a:extLst>
              <a:ext uri="{FF2B5EF4-FFF2-40B4-BE49-F238E27FC236}">
                <a16:creationId xmlns:a16="http://schemas.microsoft.com/office/drawing/2014/main" id="{E9284AC4-6259-41B5-AD3F-1D8CA9CD47E0}"/>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FDF8D830-2FF3-4C1D-90D3-FEDF094854F4}"/>
              </a:ext>
            </a:extLst>
          </p:cNvPr>
          <p:cNvSpPr>
            <a:spLocks noGrp="1"/>
          </p:cNvSpPr>
          <p:nvPr>
            <p:ph type="sldNum" sz="quarter" idx="12"/>
          </p:nvPr>
        </p:nvSpPr>
        <p:spPr>
          <a:xfrm>
            <a:off x="8610600" y="6356350"/>
            <a:ext cx="2743200" cy="365125"/>
          </a:xfrm>
          <a:prstGeom prst="rect">
            <a:avLst/>
          </a:prstGeom>
        </p:spPr>
        <p:txBody>
          <a:bodyPr/>
          <a:lstStyle/>
          <a:p>
            <a:fld id="{DE720E73-09D8-4679-BE49-AA77468E75C6}" type="slidenum">
              <a:rPr lang="zh-CN" altLang="en-US" smtClean="0"/>
              <a:t>‹#›</a:t>
            </a:fld>
            <a:endParaRPr lang="zh-CN" altLang="en-US"/>
          </a:p>
        </p:txBody>
      </p:sp>
    </p:spTree>
    <p:extLst>
      <p:ext uri="{BB962C8B-B14F-4D97-AF65-F5344CB8AC3E}">
        <p14:creationId xmlns:p14="http://schemas.microsoft.com/office/powerpoint/2010/main" val="21723634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9886BBA-8A98-4FF4-BE6F-D3B64995002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4B90D06F-E71C-46AC-9BD0-DFB77DE8C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8F7D3841-1DC6-41F1-B30A-6B8F198BFAD2}"/>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6C954574-96AE-43E8-A568-9F8A93026132}"/>
              </a:ext>
            </a:extLst>
          </p:cNvPr>
          <p:cNvSpPr>
            <a:spLocks noGrp="1"/>
          </p:cNvSpPr>
          <p:nvPr>
            <p:ph type="dt" sz="half" idx="10"/>
          </p:nvPr>
        </p:nvSpPr>
        <p:spPr>
          <a:xfrm>
            <a:off x="838200" y="6356350"/>
            <a:ext cx="2743200" cy="365125"/>
          </a:xfrm>
          <a:prstGeom prst="rect">
            <a:avLst/>
          </a:prstGeom>
        </p:spPr>
        <p:txBody>
          <a:bodyPr/>
          <a:lstStyle/>
          <a:p>
            <a:fld id="{35DFA314-A780-435D-8A0B-9F9FDA20AA32}" type="datetimeFigureOut">
              <a:rPr lang="zh-CN" altLang="en-US" smtClean="0"/>
              <a:t>2024/11/28</a:t>
            </a:fld>
            <a:endParaRPr lang="zh-CN" altLang="en-US"/>
          </a:p>
        </p:txBody>
      </p:sp>
      <p:sp>
        <p:nvSpPr>
          <p:cNvPr id="6" name="页脚占位符 5">
            <a:extLst>
              <a:ext uri="{FF2B5EF4-FFF2-40B4-BE49-F238E27FC236}">
                <a16:creationId xmlns:a16="http://schemas.microsoft.com/office/drawing/2014/main" id="{5D1351A1-3BDC-4852-BC93-3627251BEE79}"/>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373C37DC-8F1D-4BA2-9A9D-B93FB801A613}"/>
              </a:ext>
            </a:extLst>
          </p:cNvPr>
          <p:cNvSpPr>
            <a:spLocks noGrp="1"/>
          </p:cNvSpPr>
          <p:nvPr>
            <p:ph type="sldNum" sz="quarter" idx="12"/>
          </p:nvPr>
        </p:nvSpPr>
        <p:spPr>
          <a:xfrm>
            <a:off x="8610600" y="6356350"/>
            <a:ext cx="2743200" cy="365125"/>
          </a:xfrm>
          <a:prstGeom prst="rect">
            <a:avLst/>
          </a:prstGeom>
        </p:spPr>
        <p:txBody>
          <a:bodyPr/>
          <a:lstStyle/>
          <a:p>
            <a:fld id="{DE720E73-09D8-4679-BE49-AA77468E75C6}" type="slidenum">
              <a:rPr lang="zh-CN" altLang="en-US" smtClean="0"/>
              <a:t>‹#›</a:t>
            </a:fld>
            <a:endParaRPr lang="zh-CN" altLang="en-US"/>
          </a:p>
        </p:txBody>
      </p:sp>
    </p:spTree>
    <p:extLst>
      <p:ext uri="{BB962C8B-B14F-4D97-AF65-F5344CB8AC3E}">
        <p14:creationId xmlns:p14="http://schemas.microsoft.com/office/powerpoint/2010/main" val="28422646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descr="A round pink label with white text and a black background&#10;&#10;Description automatically generated">
            <a:extLst>
              <a:ext uri="{FF2B5EF4-FFF2-40B4-BE49-F238E27FC236}">
                <a16:creationId xmlns:a16="http://schemas.microsoft.com/office/drawing/2014/main" id="{3320FF5E-0673-3E18-BD52-B6A3F2050D26}"/>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932495" y="76200"/>
            <a:ext cx="1793348" cy="1793348"/>
          </a:xfrm>
          <a:prstGeom prst="rect">
            <a:avLst/>
          </a:prstGeom>
        </p:spPr>
      </p:pic>
    </p:spTree>
    <p:extLst>
      <p:ext uri="{BB962C8B-B14F-4D97-AF65-F5344CB8AC3E}">
        <p14:creationId xmlns:p14="http://schemas.microsoft.com/office/powerpoint/2010/main" val="15187606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4346916"/>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Lst>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字魂79号-萌趣奶油体" panose="00000500000000000000" pitchFamily="2"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字魂79号-萌趣奶油体" panose="00000500000000000000" pitchFamily="2"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字魂79号-萌趣奶油体" panose="00000500000000000000" pitchFamily="2"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字魂79号-萌趣奶油体" panose="00000500000000000000" pitchFamily="2"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字魂79号-萌趣奶油体" panose="00000500000000000000" pitchFamily="2"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字魂79号-萌趣奶油体" panose="00000500000000000000"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7680">
          <p15:clr>
            <a:srgbClr val="F26B43"/>
          </p15:clr>
        </p15:guide>
        <p15:guide id="3" pos="438">
          <p15:clr>
            <a:srgbClr val="F26B43"/>
          </p15:clr>
        </p15:guide>
        <p15:guide id="4" pos="7242">
          <p15:clr>
            <a:srgbClr val="F26B43"/>
          </p15:clr>
        </p15:guide>
        <p15:guide id="5" orient="horz" pos="459">
          <p15:clr>
            <a:srgbClr val="F26B43"/>
          </p15:clr>
        </p15:guide>
        <p15:guide id="6" orient="horz" pos="3997">
          <p15:clr>
            <a:srgbClr val="F26B43"/>
          </p15:clr>
        </p15:guide>
        <p15:guide id="7" orient="horz">
          <p15:clr>
            <a:srgbClr val="F26B43"/>
          </p15:clr>
        </p15:guide>
        <p15:guide id="8" orient="horz" pos="4320">
          <p15:clr>
            <a:srgbClr val="F26B43"/>
          </p15:clr>
        </p15:guide>
        <p15:guide id="9">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4.png"/><Relationship Id="rId7" Type="http://schemas.openxmlformats.org/officeDocument/2006/relationships/image" Target="../media/image46.svg"/><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image" Target="../media/image11.png"/><Relationship Id="rId5" Type="http://schemas.openxmlformats.org/officeDocument/2006/relationships/image" Target="../media/image3.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F23A8CC-BBAB-69E1-AF2F-BBA4D968A4C3}"/>
              </a:ext>
            </a:extLst>
          </p:cNvPr>
          <p:cNvGrpSpPr/>
          <p:nvPr/>
        </p:nvGrpSpPr>
        <p:grpSpPr>
          <a:xfrm>
            <a:off x="1524000" y="168600"/>
            <a:ext cx="9078685" cy="790012"/>
            <a:chOff x="5624812" y="338890"/>
            <a:chExt cx="5923345" cy="1053349"/>
          </a:xfrm>
        </p:grpSpPr>
        <p:sp>
          <p:nvSpPr>
            <p:cNvPr id="4" name="Rectangle: Rounded Corners 3">
              <a:extLst>
                <a:ext uri="{FF2B5EF4-FFF2-40B4-BE49-F238E27FC236}">
                  <a16:creationId xmlns:a16="http://schemas.microsoft.com/office/drawing/2014/main" id="{62B1D743-0260-6FBE-6F74-ACE60FE47606}"/>
                </a:ext>
              </a:extLst>
            </p:cNvPr>
            <p:cNvSpPr/>
            <p:nvPr/>
          </p:nvSpPr>
          <p:spPr>
            <a:xfrm>
              <a:off x="5624812" y="338890"/>
              <a:ext cx="5640810" cy="958990"/>
            </a:xfrm>
            <a:custGeom>
              <a:avLst/>
              <a:gdLst>
                <a:gd name="connsiteX0" fmla="*/ 0 w 5640810"/>
                <a:gd name="connsiteY0" fmla="*/ 159835 h 958990"/>
                <a:gd name="connsiteX1" fmla="*/ 159835 w 5640810"/>
                <a:gd name="connsiteY1" fmla="*/ 0 h 958990"/>
                <a:gd name="connsiteX2" fmla="*/ 5480975 w 5640810"/>
                <a:gd name="connsiteY2" fmla="*/ 0 h 958990"/>
                <a:gd name="connsiteX3" fmla="*/ 5640810 w 5640810"/>
                <a:gd name="connsiteY3" fmla="*/ 159835 h 958990"/>
                <a:gd name="connsiteX4" fmla="*/ 5640810 w 5640810"/>
                <a:gd name="connsiteY4" fmla="*/ 799155 h 958990"/>
                <a:gd name="connsiteX5" fmla="*/ 5480975 w 5640810"/>
                <a:gd name="connsiteY5" fmla="*/ 958990 h 958990"/>
                <a:gd name="connsiteX6" fmla="*/ 159835 w 5640810"/>
                <a:gd name="connsiteY6" fmla="*/ 958990 h 958990"/>
                <a:gd name="connsiteX7" fmla="*/ 0 w 5640810"/>
                <a:gd name="connsiteY7" fmla="*/ 799155 h 958990"/>
                <a:gd name="connsiteX8" fmla="*/ 0 w 5640810"/>
                <a:gd name="connsiteY8" fmla="*/ 159835 h 958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40810" h="958990" fill="none" extrusionOk="0">
                  <a:moveTo>
                    <a:pt x="0" y="159835"/>
                  </a:moveTo>
                  <a:cubicBezTo>
                    <a:pt x="-6733" y="75684"/>
                    <a:pt x="82791" y="3204"/>
                    <a:pt x="159835" y="0"/>
                  </a:cubicBezTo>
                  <a:cubicBezTo>
                    <a:pt x="2474593" y="135331"/>
                    <a:pt x="4274231" y="4454"/>
                    <a:pt x="5480975" y="0"/>
                  </a:cubicBezTo>
                  <a:cubicBezTo>
                    <a:pt x="5578440" y="417"/>
                    <a:pt x="5653328" y="66740"/>
                    <a:pt x="5640810" y="159835"/>
                  </a:cubicBezTo>
                  <a:cubicBezTo>
                    <a:pt x="5620757" y="228879"/>
                    <a:pt x="5593631" y="517758"/>
                    <a:pt x="5640810" y="799155"/>
                  </a:cubicBezTo>
                  <a:cubicBezTo>
                    <a:pt x="5648120" y="885542"/>
                    <a:pt x="5565279" y="972208"/>
                    <a:pt x="5480975" y="958990"/>
                  </a:cubicBezTo>
                  <a:cubicBezTo>
                    <a:pt x="3894739" y="797382"/>
                    <a:pt x="2678199" y="1042685"/>
                    <a:pt x="159835" y="958990"/>
                  </a:cubicBezTo>
                  <a:cubicBezTo>
                    <a:pt x="67713" y="961107"/>
                    <a:pt x="9451" y="901902"/>
                    <a:pt x="0" y="799155"/>
                  </a:cubicBezTo>
                  <a:cubicBezTo>
                    <a:pt x="-677" y="585707"/>
                    <a:pt x="48413" y="238419"/>
                    <a:pt x="0" y="159835"/>
                  </a:cubicBezTo>
                  <a:close/>
                </a:path>
                <a:path w="5640810" h="958990" stroke="0" extrusionOk="0">
                  <a:moveTo>
                    <a:pt x="0" y="159835"/>
                  </a:moveTo>
                  <a:cubicBezTo>
                    <a:pt x="8954" y="56779"/>
                    <a:pt x="84526" y="270"/>
                    <a:pt x="159835" y="0"/>
                  </a:cubicBezTo>
                  <a:cubicBezTo>
                    <a:pt x="1384994" y="140082"/>
                    <a:pt x="4719481" y="49945"/>
                    <a:pt x="5480975" y="0"/>
                  </a:cubicBezTo>
                  <a:cubicBezTo>
                    <a:pt x="5567690" y="12323"/>
                    <a:pt x="5638462" y="66691"/>
                    <a:pt x="5640810" y="159835"/>
                  </a:cubicBezTo>
                  <a:cubicBezTo>
                    <a:pt x="5657817" y="252795"/>
                    <a:pt x="5601852" y="570941"/>
                    <a:pt x="5640810" y="799155"/>
                  </a:cubicBezTo>
                  <a:cubicBezTo>
                    <a:pt x="5635725" y="889956"/>
                    <a:pt x="5572713" y="967700"/>
                    <a:pt x="5480975" y="958990"/>
                  </a:cubicBezTo>
                  <a:cubicBezTo>
                    <a:pt x="3992730" y="1015999"/>
                    <a:pt x="1429441" y="805703"/>
                    <a:pt x="159835" y="958990"/>
                  </a:cubicBezTo>
                  <a:cubicBezTo>
                    <a:pt x="67188" y="950072"/>
                    <a:pt x="1516" y="884586"/>
                    <a:pt x="0" y="799155"/>
                  </a:cubicBezTo>
                  <a:cubicBezTo>
                    <a:pt x="38014" y="699188"/>
                    <a:pt x="-21206" y="333750"/>
                    <a:pt x="0" y="159835"/>
                  </a:cubicBezTo>
                  <a:close/>
                </a:path>
              </a:pathLst>
            </a:custGeom>
            <a:ln w="38100">
              <a:solidFill>
                <a:srgbClr val="FF3300"/>
              </a:solidFill>
              <a:extLst>
                <a:ext uri="{C807C97D-BFC1-408E-A445-0C87EB9F89A2}">
                  <ask:lineSketchStyleProps xmlns="" xmlns:ask="http://schemas.microsoft.com/office/drawing/2018/sketchyshapes" sd="718854429">
                    <a:custGeom>
                      <a:avLst/>
                      <a:gdLst>
                        <a:gd name="connsiteX0" fmla="*/ 0 w 8645645"/>
                        <a:gd name="connsiteY0" fmla="*/ 119876 h 719243"/>
                        <a:gd name="connsiteX1" fmla="*/ 119876 w 8645645"/>
                        <a:gd name="connsiteY1" fmla="*/ 0 h 719243"/>
                        <a:gd name="connsiteX2" fmla="*/ 8525769 w 8645645"/>
                        <a:gd name="connsiteY2" fmla="*/ 0 h 719243"/>
                        <a:gd name="connsiteX3" fmla="*/ 8645645 w 8645645"/>
                        <a:gd name="connsiteY3" fmla="*/ 119876 h 719243"/>
                        <a:gd name="connsiteX4" fmla="*/ 8645645 w 8645645"/>
                        <a:gd name="connsiteY4" fmla="*/ 599367 h 719243"/>
                        <a:gd name="connsiteX5" fmla="*/ 8525769 w 8645645"/>
                        <a:gd name="connsiteY5" fmla="*/ 719243 h 719243"/>
                        <a:gd name="connsiteX6" fmla="*/ 119876 w 8645645"/>
                        <a:gd name="connsiteY6" fmla="*/ 719243 h 719243"/>
                        <a:gd name="connsiteX7" fmla="*/ 0 w 8645645"/>
                        <a:gd name="connsiteY7" fmla="*/ 599367 h 719243"/>
                        <a:gd name="connsiteX8" fmla="*/ 0 w 8645645"/>
                        <a:gd name="connsiteY8" fmla="*/ 119876 h 719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45645" h="719243" fill="none" extrusionOk="0">
                          <a:moveTo>
                            <a:pt x="0" y="119876"/>
                          </a:moveTo>
                          <a:cubicBezTo>
                            <a:pt x="-5524" y="57053"/>
                            <a:pt x="55897" y="636"/>
                            <a:pt x="119876" y="0"/>
                          </a:cubicBezTo>
                          <a:cubicBezTo>
                            <a:pt x="2433054" y="135331"/>
                            <a:pt x="5364278" y="4454"/>
                            <a:pt x="8525769" y="0"/>
                          </a:cubicBezTo>
                          <a:cubicBezTo>
                            <a:pt x="8597058" y="231"/>
                            <a:pt x="8647014" y="53143"/>
                            <a:pt x="8645645" y="119876"/>
                          </a:cubicBezTo>
                          <a:cubicBezTo>
                            <a:pt x="8641093" y="170727"/>
                            <a:pt x="8645695" y="461476"/>
                            <a:pt x="8645645" y="599367"/>
                          </a:cubicBezTo>
                          <a:cubicBezTo>
                            <a:pt x="8652313" y="663852"/>
                            <a:pt x="8591113" y="722112"/>
                            <a:pt x="8525769" y="719243"/>
                          </a:cubicBezTo>
                          <a:cubicBezTo>
                            <a:pt x="6357515" y="557635"/>
                            <a:pt x="2580788" y="802938"/>
                            <a:pt x="119876" y="719243"/>
                          </a:cubicBezTo>
                          <a:cubicBezTo>
                            <a:pt x="51043" y="720688"/>
                            <a:pt x="4459" y="672402"/>
                            <a:pt x="0" y="599367"/>
                          </a:cubicBezTo>
                          <a:cubicBezTo>
                            <a:pt x="6102" y="413524"/>
                            <a:pt x="25852" y="310346"/>
                            <a:pt x="0" y="119876"/>
                          </a:cubicBezTo>
                          <a:close/>
                        </a:path>
                        <a:path w="8645645" h="719243" stroke="0" extrusionOk="0">
                          <a:moveTo>
                            <a:pt x="0" y="119876"/>
                          </a:moveTo>
                          <a:cubicBezTo>
                            <a:pt x="923" y="52145"/>
                            <a:pt x="60590" y="144"/>
                            <a:pt x="119876" y="0"/>
                          </a:cubicBezTo>
                          <a:cubicBezTo>
                            <a:pt x="3750871" y="140082"/>
                            <a:pt x="5633787" y="49945"/>
                            <a:pt x="8525769" y="0"/>
                          </a:cubicBezTo>
                          <a:cubicBezTo>
                            <a:pt x="8590882" y="8642"/>
                            <a:pt x="8641533" y="45141"/>
                            <a:pt x="8645645" y="119876"/>
                          </a:cubicBezTo>
                          <a:cubicBezTo>
                            <a:pt x="8684683" y="321888"/>
                            <a:pt x="8629011" y="372927"/>
                            <a:pt x="8645645" y="599367"/>
                          </a:cubicBezTo>
                          <a:cubicBezTo>
                            <a:pt x="8644401" y="666191"/>
                            <a:pt x="8593504" y="723087"/>
                            <a:pt x="8525769" y="719243"/>
                          </a:cubicBezTo>
                          <a:cubicBezTo>
                            <a:pt x="7539345" y="776252"/>
                            <a:pt x="1459122" y="565956"/>
                            <a:pt x="119876" y="719243"/>
                          </a:cubicBezTo>
                          <a:cubicBezTo>
                            <a:pt x="51860" y="715552"/>
                            <a:pt x="1999" y="661823"/>
                            <a:pt x="0" y="599367"/>
                          </a:cubicBezTo>
                          <a:cubicBezTo>
                            <a:pt x="-12814" y="391625"/>
                            <a:pt x="-36040" y="282797"/>
                            <a:pt x="0" y="119876"/>
                          </a:cubicBezTo>
                          <a:close/>
                        </a:path>
                      </a:pathLst>
                    </a:cu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defTabSz="685800"/>
              <a:r>
                <a:rPr lang="en-US" sz="3600" b="1" dirty="0">
                  <a:solidFill>
                    <a:prstClr val="black"/>
                  </a:solidFill>
                  <a:latin typeface="Cambria" panose="02040503050406030204" pitchFamily="18" charset="0"/>
                  <a:ea typeface="Cambria" panose="02040503050406030204" pitchFamily="18" charset="0"/>
                </a:rPr>
                <a:t>Quan </a:t>
              </a:r>
              <a:r>
                <a:rPr lang="en-US" sz="3600" b="1" dirty="0" err="1">
                  <a:solidFill>
                    <a:prstClr val="black"/>
                  </a:solidFill>
                  <a:latin typeface="Cambria" panose="02040503050406030204" pitchFamily="18" charset="0"/>
                  <a:ea typeface="Cambria" panose="02040503050406030204" pitchFamily="18" charset="0"/>
                </a:rPr>
                <a:t>sát</a:t>
              </a:r>
              <a:r>
                <a:rPr lang="en-US" sz="3600" b="1" dirty="0">
                  <a:solidFill>
                    <a:prstClr val="black"/>
                  </a:solidFill>
                  <a:latin typeface="Cambria" panose="02040503050406030204" pitchFamily="18" charset="0"/>
                  <a:ea typeface="Cambria" panose="02040503050406030204" pitchFamily="18" charset="0"/>
                </a:rPr>
                <a:t> </a:t>
              </a:r>
              <a:r>
                <a:rPr lang="en-US" sz="3600" b="1" dirty="0" err="1">
                  <a:solidFill>
                    <a:prstClr val="black"/>
                  </a:solidFill>
                  <a:latin typeface="Cambria" panose="02040503050406030204" pitchFamily="18" charset="0"/>
                  <a:ea typeface="Cambria" panose="02040503050406030204" pitchFamily="18" charset="0"/>
                </a:rPr>
                <a:t>tranh</a:t>
              </a:r>
              <a:r>
                <a:rPr lang="en-US" sz="3600" b="1" dirty="0">
                  <a:solidFill>
                    <a:prstClr val="black"/>
                  </a:solidFill>
                  <a:latin typeface="Cambria" panose="02040503050406030204" pitchFamily="18" charset="0"/>
                  <a:ea typeface="Cambria" panose="02040503050406030204" pitchFamily="18" charset="0"/>
                </a:rPr>
                <a:t> </a:t>
              </a:r>
              <a:r>
                <a:rPr lang="en-US" sz="3600" b="1" dirty="0" err="1">
                  <a:solidFill>
                    <a:prstClr val="black"/>
                  </a:solidFill>
                  <a:latin typeface="Cambria" panose="02040503050406030204" pitchFamily="18" charset="0"/>
                  <a:ea typeface="Cambria" panose="02040503050406030204" pitchFamily="18" charset="0"/>
                </a:rPr>
                <a:t>và</a:t>
              </a:r>
              <a:r>
                <a:rPr lang="en-US" sz="3600" b="1" dirty="0">
                  <a:solidFill>
                    <a:prstClr val="black"/>
                  </a:solidFill>
                  <a:latin typeface="Cambria" panose="02040503050406030204" pitchFamily="18" charset="0"/>
                  <a:ea typeface="Cambria" panose="02040503050406030204" pitchFamily="18" charset="0"/>
                </a:rPr>
                <a:t> </a:t>
              </a:r>
              <a:r>
                <a:rPr lang="en-US" sz="3600" b="1" dirty="0" err="1">
                  <a:solidFill>
                    <a:prstClr val="black"/>
                  </a:solidFill>
                  <a:latin typeface="Cambria" panose="02040503050406030204" pitchFamily="18" charset="0"/>
                  <a:ea typeface="Cambria" panose="02040503050406030204" pitchFamily="18" charset="0"/>
                </a:rPr>
                <a:t>thực</a:t>
              </a:r>
              <a:r>
                <a:rPr lang="en-US" sz="3600" b="1" dirty="0">
                  <a:solidFill>
                    <a:prstClr val="black"/>
                  </a:solidFill>
                  <a:latin typeface="Cambria" panose="02040503050406030204" pitchFamily="18" charset="0"/>
                  <a:ea typeface="Cambria" panose="02040503050406030204" pitchFamily="18" charset="0"/>
                </a:rPr>
                <a:t> </a:t>
              </a:r>
              <a:r>
                <a:rPr lang="en-US" sz="3600" b="1" dirty="0" err="1">
                  <a:solidFill>
                    <a:prstClr val="black"/>
                  </a:solidFill>
                  <a:latin typeface="Cambria" panose="02040503050406030204" pitchFamily="18" charset="0"/>
                  <a:ea typeface="Cambria" panose="02040503050406030204" pitchFamily="18" charset="0"/>
                </a:rPr>
                <a:t>hiện</a:t>
              </a:r>
              <a:r>
                <a:rPr lang="en-US" sz="3600" b="1" dirty="0">
                  <a:solidFill>
                    <a:prstClr val="black"/>
                  </a:solidFill>
                  <a:latin typeface="Cambria" panose="02040503050406030204" pitchFamily="18" charset="0"/>
                  <a:ea typeface="Cambria" panose="02040503050406030204" pitchFamily="18" charset="0"/>
                </a:rPr>
                <a:t> </a:t>
              </a:r>
              <a:r>
                <a:rPr lang="en-US" sz="3600" b="1" dirty="0" err="1">
                  <a:solidFill>
                    <a:prstClr val="black"/>
                  </a:solidFill>
                  <a:latin typeface="Cambria" panose="02040503050406030204" pitchFamily="18" charset="0"/>
                  <a:ea typeface="Cambria" panose="02040503050406030204" pitchFamily="18" charset="0"/>
                </a:rPr>
                <a:t>yêu</a:t>
              </a:r>
              <a:r>
                <a:rPr lang="en-US" sz="3600" b="1" dirty="0">
                  <a:solidFill>
                    <a:prstClr val="black"/>
                  </a:solidFill>
                  <a:latin typeface="Cambria" panose="02040503050406030204" pitchFamily="18" charset="0"/>
                  <a:ea typeface="Cambria" panose="02040503050406030204" pitchFamily="18" charset="0"/>
                </a:rPr>
                <a:t> </a:t>
              </a:r>
              <a:r>
                <a:rPr lang="en-US" sz="3600" b="1" dirty="0" err="1">
                  <a:solidFill>
                    <a:prstClr val="black"/>
                  </a:solidFill>
                  <a:latin typeface="Cambria" panose="02040503050406030204" pitchFamily="18" charset="0"/>
                  <a:ea typeface="Cambria" panose="02040503050406030204" pitchFamily="18" charset="0"/>
                </a:rPr>
                <a:t>cầu</a:t>
              </a:r>
              <a:endParaRPr lang="en-US" sz="3600" b="1" dirty="0">
                <a:solidFill>
                  <a:prstClr val="black"/>
                </a:solidFill>
                <a:latin typeface="Cambria" panose="02040503050406030204" pitchFamily="18" charset="0"/>
                <a:ea typeface="Cambria" panose="02040503050406030204" pitchFamily="18" charset="0"/>
              </a:endParaRPr>
            </a:p>
          </p:txBody>
        </p:sp>
        <p:pic>
          <p:nvPicPr>
            <p:cNvPr id="5" name="Picture 4" descr="Icon&#10;&#10;Description automatically generated">
              <a:extLst>
                <a:ext uri="{FF2B5EF4-FFF2-40B4-BE49-F238E27FC236}">
                  <a16:creationId xmlns:a16="http://schemas.microsoft.com/office/drawing/2014/main" id="{643EE3A7-DF1E-5F46-3057-917FA1880CF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74798" y="398480"/>
              <a:ext cx="673359" cy="993759"/>
            </a:xfrm>
            <a:prstGeom prst="rect">
              <a:avLst/>
            </a:prstGeom>
          </p:spPr>
        </p:pic>
      </p:grpSp>
      <p:pic>
        <p:nvPicPr>
          <p:cNvPr id="9" name="Picture 8">
            <a:extLst>
              <a:ext uri="{FF2B5EF4-FFF2-40B4-BE49-F238E27FC236}">
                <a16:creationId xmlns:a16="http://schemas.microsoft.com/office/drawing/2014/main" id="{D8B682DE-530C-D30B-36E6-D88A38E91BB5}"/>
              </a:ext>
            </a:extLst>
          </p:cNvPr>
          <p:cNvPicPr>
            <a:picLocks noChangeAspect="1"/>
          </p:cNvPicPr>
          <p:nvPr/>
        </p:nvPicPr>
        <p:blipFill>
          <a:blip r:embed="rId3"/>
          <a:stretch>
            <a:fillRect/>
          </a:stretch>
        </p:blipFill>
        <p:spPr>
          <a:xfrm>
            <a:off x="295275" y="1089342"/>
            <a:ext cx="6755765" cy="2941541"/>
          </a:xfrm>
          <a:prstGeom prst="rect">
            <a:avLst/>
          </a:prstGeom>
        </p:spPr>
      </p:pic>
      <p:pic>
        <p:nvPicPr>
          <p:cNvPr id="13" name="Picture 12">
            <a:extLst>
              <a:ext uri="{FF2B5EF4-FFF2-40B4-BE49-F238E27FC236}">
                <a16:creationId xmlns:a16="http://schemas.microsoft.com/office/drawing/2014/main" id="{139B62AB-B623-AFAE-06DF-FC292CFBA433}"/>
              </a:ext>
            </a:extLst>
          </p:cNvPr>
          <p:cNvPicPr>
            <a:picLocks noChangeAspect="1"/>
          </p:cNvPicPr>
          <p:nvPr/>
        </p:nvPicPr>
        <p:blipFill>
          <a:blip r:embed="rId4"/>
          <a:stretch>
            <a:fillRect/>
          </a:stretch>
        </p:blipFill>
        <p:spPr>
          <a:xfrm>
            <a:off x="5140960" y="3548508"/>
            <a:ext cx="6510020" cy="3136772"/>
          </a:xfrm>
          <a:prstGeom prst="rect">
            <a:avLst/>
          </a:prstGeom>
        </p:spPr>
      </p:pic>
      <p:sp>
        <p:nvSpPr>
          <p:cNvPr id="7" name="Rectangle 6"/>
          <p:cNvSpPr/>
          <p:nvPr/>
        </p:nvSpPr>
        <p:spPr>
          <a:xfrm>
            <a:off x="-2105891" y="-1"/>
            <a:ext cx="2105891" cy="2216727"/>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12">
            <a:extLst>
              <a:ext uri="{FF2B5EF4-FFF2-40B4-BE49-F238E27FC236}">
                <a16:creationId xmlns:a16="http://schemas.microsoft.com/office/drawing/2014/main" id="{7531BAA3-392C-64D5-FFCB-84CBDFB0C87F}"/>
              </a:ext>
            </a:extLst>
          </p:cNvPr>
          <p:cNvSpPr/>
          <p:nvPr/>
        </p:nvSpPr>
        <p:spPr>
          <a:xfrm>
            <a:off x="7346314" y="1036319"/>
            <a:ext cx="4571365" cy="2164081"/>
          </a:xfrm>
          <a:prstGeom prst="roundRect">
            <a:avLst/>
          </a:prstGeom>
          <a:solidFill>
            <a:srgbClr val="FFFF99"/>
          </a:solidFill>
          <a:ln w="5715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3200" dirty="0">
                <a:solidFill>
                  <a:prstClr val="black"/>
                </a:solidFill>
                <a:latin typeface="Calibri" panose="020F0502020204030204" pitchFamily="34" charset="0"/>
                <a:ea typeface="Calibri" panose="020F0502020204030204" pitchFamily="34" charset="0"/>
                <a:cs typeface="Calibri" panose="020F0502020204030204" pitchFamily="34" charset="0"/>
              </a:rPr>
              <a:t>Hãy chỉ ra những cái đúng, cái tốt cần được bảo vệ trong những tranh đó.</a:t>
            </a:r>
          </a:p>
        </p:txBody>
      </p:sp>
      <p:sp>
        <p:nvSpPr>
          <p:cNvPr id="10" name="Rectangle: Rounded Corners 12">
            <a:extLst>
              <a:ext uri="{FF2B5EF4-FFF2-40B4-BE49-F238E27FC236}">
                <a16:creationId xmlns:a16="http://schemas.microsoft.com/office/drawing/2014/main" id="{0B2B4CD8-B1FA-683D-D977-FB3E454F1D75}"/>
              </a:ext>
            </a:extLst>
          </p:cNvPr>
          <p:cNvSpPr/>
          <p:nvPr/>
        </p:nvSpPr>
        <p:spPr>
          <a:xfrm>
            <a:off x="360997" y="4392041"/>
            <a:ext cx="4640494" cy="1449705"/>
          </a:xfrm>
          <a:prstGeom prst="roundRect">
            <a:avLst/>
          </a:prstGeom>
          <a:solidFill>
            <a:srgbClr val="FFFF99"/>
          </a:solidFill>
          <a:ln w="5715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3200" dirty="0">
                <a:solidFill>
                  <a:prstClr val="black"/>
                </a:solidFill>
                <a:latin typeface="Calibri" panose="020F0502020204030204" pitchFamily="34" charset="0"/>
                <a:ea typeface="Calibri" panose="020F0502020204030204" pitchFamily="34" charset="0"/>
                <a:cs typeface="Calibri" panose="020F0502020204030204" pitchFamily="34" charset="0"/>
              </a:rPr>
              <a:t>Em hãy kể thêm những cái đúng, cái tốt khác cần được bảo vệ mà em biết.</a:t>
            </a:r>
          </a:p>
        </p:txBody>
      </p:sp>
    </p:spTree>
    <p:extLst>
      <p:ext uri="{BB962C8B-B14F-4D97-AF65-F5344CB8AC3E}">
        <p14:creationId xmlns:p14="http://schemas.microsoft.com/office/powerpoint/2010/main" val="39735214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barn(inVertical)">
                                      <p:cBhvr>
                                        <p:cTn id="14" dur="500"/>
                                        <p:tgtEl>
                                          <p:spTgt spid="13"/>
                                        </p:tgtEl>
                                      </p:cBhvr>
                                    </p:animEffect>
                                  </p:childTnLst>
                                </p:cTn>
                              </p:par>
                              <p:par>
                                <p:cTn id="15" presetID="16" presetClass="entr" presetSubtype="21"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a:extLst>
              <a:ext uri="{FF2B5EF4-FFF2-40B4-BE49-F238E27FC236}">
                <a16:creationId xmlns:a16="http://schemas.microsoft.com/office/drawing/2014/main" id="{04F049AE-79B2-35D2-B71F-876302A1B0BF}"/>
              </a:ext>
            </a:extLst>
          </p:cNvPr>
          <p:cNvPicPr>
            <a:picLocks noChangeAspect="1"/>
          </p:cNvPicPr>
          <p:nvPr/>
        </p:nvPicPr>
        <p:blipFill rotWithShape="1">
          <a:blip r:embed="rId3">
            <a:extLst>
              <a:ext uri="{28A0092B-C50C-407E-A947-70E740481C1C}">
                <a14:useLocalDpi xmlns:a14="http://schemas.microsoft.com/office/drawing/2010/main" val="0"/>
              </a:ext>
            </a:extLst>
          </a:blip>
          <a:srcRect t="48375"/>
          <a:stretch/>
        </p:blipFill>
        <p:spPr>
          <a:xfrm flipH="1">
            <a:off x="0" y="3860799"/>
            <a:ext cx="12192000" cy="2997199"/>
          </a:xfrm>
          <a:prstGeom prst="rect">
            <a:avLst/>
          </a:prstGeom>
        </p:spPr>
      </p:pic>
      <p:pic>
        <p:nvPicPr>
          <p:cNvPr id="23" name="图片 22">
            <a:extLst>
              <a:ext uri="{FF2B5EF4-FFF2-40B4-BE49-F238E27FC236}">
                <a16:creationId xmlns:a16="http://schemas.microsoft.com/office/drawing/2014/main" id="{8092C641-2E0B-EFE1-AD4D-A0B9DB2DB598}"/>
              </a:ext>
            </a:extLst>
          </p:cNvPr>
          <p:cNvPicPr>
            <a:picLocks noChangeAspect="1"/>
          </p:cNvPicPr>
          <p:nvPr/>
        </p:nvPicPr>
        <p:blipFill rotWithShape="1">
          <a:blip r:embed="rId4"/>
          <a:srcRect l="47689" t="23916" r="9611" b="27215"/>
          <a:stretch/>
        </p:blipFill>
        <p:spPr>
          <a:xfrm flipH="1" flipV="1">
            <a:off x="8786288" y="3860797"/>
            <a:ext cx="3397250" cy="2997203"/>
          </a:xfrm>
          <a:prstGeom prst="rect">
            <a:avLst/>
          </a:prstGeom>
        </p:spPr>
      </p:pic>
      <p:pic>
        <p:nvPicPr>
          <p:cNvPr id="22" name="图片 21">
            <a:extLst>
              <a:ext uri="{FF2B5EF4-FFF2-40B4-BE49-F238E27FC236}">
                <a16:creationId xmlns:a16="http://schemas.microsoft.com/office/drawing/2014/main" id="{5066122D-CB55-FC29-DB9C-FF706A23E246}"/>
              </a:ext>
            </a:extLst>
          </p:cNvPr>
          <p:cNvPicPr>
            <a:picLocks noChangeAspect="1"/>
          </p:cNvPicPr>
          <p:nvPr/>
        </p:nvPicPr>
        <p:blipFill rotWithShape="1">
          <a:blip r:embed="rId4"/>
          <a:srcRect l="33206" t="23916" r="9611" b="47207"/>
          <a:stretch/>
        </p:blipFill>
        <p:spPr>
          <a:xfrm flipH="1">
            <a:off x="6743700" y="-3"/>
            <a:ext cx="5448300" cy="2120903"/>
          </a:xfrm>
          <a:prstGeom prst="rect">
            <a:avLst/>
          </a:prstGeom>
        </p:spPr>
      </p:pic>
      <p:pic>
        <p:nvPicPr>
          <p:cNvPr id="10" name="图片 9">
            <a:extLst>
              <a:ext uri="{FF2B5EF4-FFF2-40B4-BE49-F238E27FC236}">
                <a16:creationId xmlns:a16="http://schemas.microsoft.com/office/drawing/2014/main" id="{7C5FDE4E-FDE3-E297-4653-B31DE6323679}"/>
              </a:ext>
            </a:extLst>
          </p:cNvPr>
          <p:cNvPicPr>
            <a:picLocks noChangeAspect="1"/>
          </p:cNvPicPr>
          <p:nvPr/>
        </p:nvPicPr>
        <p:blipFill rotWithShape="1">
          <a:blip r:embed="rId5">
            <a:extLst>
              <a:ext uri="{28A0092B-C50C-407E-A947-70E740481C1C}">
                <a14:useLocalDpi xmlns:a14="http://schemas.microsoft.com/office/drawing/2010/main" val="0"/>
              </a:ext>
            </a:extLst>
          </a:blip>
          <a:srcRect r="25668" b="12195"/>
          <a:stretch/>
        </p:blipFill>
        <p:spPr>
          <a:xfrm>
            <a:off x="-1" y="0"/>
            <a:ext cx="12192001" cy="6858000"/>
          </a:xfrm>
          <a:prstGeom prst="rect">
            <a:avLst/>
          </a:prstGeom>
        </p:spPr>
      </p:pic>
      <p:grpSp>
        <p:nvGrpSpPr>
          <p:cNvPr id="16" name="Nhóm 23">
            <a:extLst>
              <a:ext uri="{FF2B5EF4-FFF2-40B4-BE49-F238E27FC236}">
                <a16:creationId xmlns:a16="http://schemas.microsoft.com/office/drawing/2014/main" id="{85B6B811-46EA-410E-A97A-B1E2B623D2D3}"/>
              </a:ext>
            </a:extLst>
          </p:cNvPr>
          <p:cNvGrpSpPr/>
          <p:nvPr/>
        </p:nvGrpSpPr>
        <p:grpSpPr>
          <a:xfrm>
            <a:off x="203200" y="76200"/>
            <a:ext cx="11734800" cy="6705600"/>
            <a:chOff x="304800" y="266700"/>
            <a:chExt cx="17602200" cy="9623388"/>
          </a:xfrm>
        </p:grpSpPr>
        <p:sp>
          <p:nvSpPr>
            <p:cNvPr id="18" name="Hình chữ nhật: Góc Tròn 5">
              <a:extLst>
                <a:ext uri="{FF2B5EF4-FFF2-40B4-BE49-F238E27FC236}">
                  <a16:creationId xmlns:a16="http://schemas.microsoft.com/office/drawing/2014/main" id="{005C9DB2-DA19-4B16-9259-BD344EF2AEE1}"/>
                </a:ext>
              </a:extLst>
            </p:cNvPr>
            <p:cNvSpPr/>
            <p:nvPr/>
          </p:nvSpPr>
          <p:spPr>
            <a:xfrm>
              <a:off x="304800" y="266700"/>
              <a:ext cx="17602200" cy="9623388"/>
            </a:xfrm>
            <a:prstGeom prst="roundRect">
              <a:avLst>
                <a:gd name="adj" fmla="val 289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 typeface="Arial"/>
                <a:buNone/>
                <a:tabLst/>
                <a:defRPr/>
              </a:pPr>
              <a:endParaRPr kumimoji="0" lang="vi-VN" sz="1200" b="0" i="0" u="none" strike="noStrike" kern="1200" cap="none" spc="0" normalizeH="0" baseline="0" noProof="0">
                <a:ln>
                  <a:noFill/>
                </a:ln>
                <a:solidFill>
                  <a:prstClr val="white"/>
                </a:solidFill>
                <a:effectLst/>
                <a:uLnTx/>
                <a:uFillTx/>
                <a:latin typeface="Arial" panose="020B0604020202020204" pitchFamily="34" charset="0"/>
                <a:cs typeface="+mn-cs"/>
                <a:sym typeface="Arial"/>
              </a:endParaRPr>
            </a:p>
          </p:txBody>
        </p:sp>
        <p:sp>
          <p:nvSpPr>
            <p:cNvPr id="20" name="Hình chữ nhật 14">
              <a:extLst>
                <a:ext uri="{FF2B5EF4-FFF2-40B4-BE49-F238E27FC236}">
                  <a16:creationId xmlns:a16="http://schemas.microsoft.com/office/drawing/2014/main" id="{A518BD2F-06BF-41DD-BB31-6166371C454B}"/>
                </a:ext>
              </a:extLst>
            </p:cNvPr>
            <p:cNvSpPr/>
            <p:nvPr/>
          </p:nvSpPr>
          <p:spPr>
            <a:xfrm>
              <a:off x="445355" y="365088"/>
              <a:ext cx="17269433" cy="9426612"/>
            </a:xfrm>
            <a:prstGeom prst="rect">
              <a:avLst/>
            </a:prstGeom>
            <a:solidFill>
              <a:schemeClr val="bg1"/>
            </a:solidFill>
            <a:ln>
              <a:no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 typeface="Arial"/>
                <a:buNone/>
                <a:tabLst/>
                <a:defRPr/>
              </a:pPr>
              <a:endParaRPr kumimoji="0" lang="vi-VN" sz="1200" b="0" i="0" u="none" strike="noStrike" kern="1200" cap="none" spc="0" normalizeH="0" baseline="0" noProof="0">
                <a:ln>
                  <a:noFill/>
                </a:ln>
                <a:solidFill>
                  <a:prstClr val="white"/>
                </a:solidFill>
                <a:effectLst/>
                <a:uLnTx/>
                <a:uFillTx/>
                <a:latin typeface="Arial" panose="020B0604020202020204" pitchFamily="34" charset="0"/>
                <a:cs typeface="+mn-cs"/>
                <a:sym typeface="Arial"/>
              </a:endParaRPr>
            </a:p>
          </p:txBody>
        </p:sp>
        <p:sp>
          <p:nvSpPr>
            <p:cNvPr id="21" name="Hình chữ nhật 16">
              <a:extLst>
                <a:ext uri="{FF2B5EF4-FFF2-40B4-BE49-F238E27FC236}">
                  <a16:creationId xmlns:a16="http://schemas.microsoft.com/office/drawing/2014/main" id="{D3EB0A1B-502A-4699-B574-4E6166FBA3CE}"/>
                </a:ext>
              </a:extLst>
            </p:cNvPr>
            <p:cNvSpPr/>
            <p:nvPr/>
          </p:nvSpPr>
          <p:spPr>
            <a:xfrm>
              <a:off x="8991600" y="266700"/>
              <a:ext cx="127860" cy="9525000"/>
            </a:xfrm>
            <a:prstGeom prst="rect">
              <a:avLst/>
            </a:prstGeom>
            <a:solidFill>
              <a:schemeClr val="accent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 typeface="Arial"/>
                <a:buNone/>
                <a:tabLst/>
                <a:defRPr/>
              </a:pPr>
              <a:endParaRPr kumimoji="0" lang="vi-VN" sz="1200" b="0" i="0" u="none" strike="noStrike" kern="1200" cap="none" spc="0" normalizeH="0" baseline="0" noProof="0">
                <a:ln>
                  <a:noFill/>
                </a:ln>
                <a:solidFill>
                  <a:prstClr val="white"/>
                </a:solidFill>
                <a:effectLst/>
                <a:uLnTx/>
                <a:uFillTx/>
                <a:latin typeface="Arial" panose="020B0604020202020204" pitchFamily="34" charset="0"/>
                <a:cs typeface="+mn-cs"/>
                <a:sym typeface="Arial"/>
              </a:endParaRPr>
            </a:p>
          </p:txBody>
        </p:sp>
      </p:grpSp>
      <p:grpSp>
        <p:nvGrpSpPr>
          <p:cNvPr id="41" name="Nhóm 24">
            <a:extLst>
              <a:ext uri="{FF2B5EF4-FFF2-40B4-BE49-F238E27FC236}">
                <a16:creationId xmlns:a16="http://schemas.microsoft.com/office/drawing/2014/main" id="{A5D4D0FB-CC36-49EC-872F-BF42F75B90D6}"/>
              </a:ext>
            </a:extLst>
          </p:cNvPr>
          <p:cNvGrpSpPr/>
          <p:nvPr/>
        </p:nvGrpSpPr>
        <p:grpSpPr>
          <a:xfrm>
            <a:off x="6209414" y="460732"/>
            <a:ext cx="5982586" cy="2317101"/>
            <a:chOff x="9314122" y="626900"/>
            <a:chExt cx="8364277" cy="1137938"/>
          </a:xfrm>
        </p:grpSpPr>
        <p:pic>
          <p:nvPicPr>
            <p:cNvPr id="42" name="Picture 5">
              <a:extLst>
                <a:ext uri="{FF2B5EF4-FFF2-40B4-BE49-F238E27FC236}">
                  <a16:creationId xmlns:a16="http://schemas.microsoft.com/office/drawing/2014/main" id="{40EC7446-461E-4CCF-BE59-5486975DF6B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9314446" y="626900"/>
              <a:ext cx="8363953" cy="1137938"/>
            </a:xfrm>
            <a:prstGeom prst="rect">
              <a:avLst/>
            </a:prstGeom>
          </p:spPr>
        </p:pic>
        <p:sp>
          <p:nvSpPr>
            <p:cNvPr id="43" name="Hình chữ nhật 20">
              <a:extLst>
                <a:ext uri="{FF2B5EF4-FFF2-40B4-BE49-F238E27FC236}">
                  <a16:creationId xmlns:a16="http://schemas.microsoft.com/office/drawing/2014/main" id="{03FB5CF8-9668-423C-90A0-727E68D7C1DC}"/>
                </a:ext>
              </a:extLst>
            </p:cNvPr>
            <p:cNvSpPr/>
            <p:nvPr/>
          </p:nvSpPr>
          <p:spPr>
            <a:xfrm>
              <a:off x="9314122" y="651973"/>
              <a:ext cx="7507038" cy="1027822"/>
            </a:xfrm>
            <a:prstGeom prst="rect">
              <a:avLst/>
            </a:prstGeom>
            <a:noFill/>
          </p:spPr>
          <p:txBody>
            <a:bodyPr wrap="square" lIns="60960" tIns="30480" rIns="60960" bIns="30480">
              <a:spAutoFit/>
            </a:bodyPr>
            <a:lstStyle/>
            <a:p>
              <a:pPr marL="0" marR="0" lvl="0" indent="0" algn="just" defTabSz="609630" rtl="0" eaLnBrk="1" fontAlgn="auto" latinLnBrk="0" hangingPunct="1">
                <a:lnSpc>
                  <a:spcPct val="100000"/>
                </a:lnSpc>
                <a:spcBef>
                  <a:spcPts val="0"/>
                </a:spcBef>
                <a:spcAft>
                  <a:spcPts val="0"/>
                </a:spcAft>
                <a:buClrTx/>
                <a:buSzTx/>
                <a:buFont typeface="Arial"/>
                <a:buNone/>
                <a:tabLst/>
                <a:defRPr/>
              </a:pPr>
              <a:r>
                <a:rPr kumimoji="0" lang="vi-VN" sz="3300" b="1" i="0" u="none" strike="noStrike" kern="1200" cap="none" spc="0" normalizeH="0" baseline="0" noProof="0" dirty="0">
                  <a:ln w="0"/>
                  <a:solidFill>
                    <a:prstClr val="white"/>
                  </a:solidFill>
                  <a:effectLst/>
                  <a:uLnTx/>
                  <a:uFillTx/>
                  <a:latin typeface="Calibri"/>
                  <a:ea typeface="+mn-ea"/>
                  <a:cs typeface="Arial"/>
                  <a:sym typeface="Arial"/>
                </a:rPr>
                <a:t>Cái đúng, cái tốt cần phải bảo vệ trong câu chuyện trên là gì? Lời nói của Bác thể hiện điều gì?</a:t>
              </a:r>
            </a:p>
          </p:txBody>
        </p:sp>
      </p:grpSp>
      <p:sp>
        <p:nvSpPr>
          <p:cNvPr id="44" name="Hình chữ nhật 22">
            <a:extLst>
              <a:ext uri="{FF2B5EF4-FFF2-40B4-BE49-F238E27FC236}">
                <a16:creationId xmlns:a16="http://schemas.microsoft.com/office/drawing/2014/main" id="{5276511D-B129-4D47-91AE-74D71DF5A84B}"/>
              </a:ext>
            </a:extLst>
          </p:cNvPr>
          <p:cNvSpPr/>
          <p:nvPr/>
        </p:nvSpPr>
        <p:spPr>
          <a:xfrm>
            <a:off x="6087181" y="2936310"/>
            <a:ext cx="5575969" cy="3508653"/>
          </a:xfrm>
          <a:prstGeom prst="rect">
            <a:avLst/>
          </a:prstGeom>
          <a:noFill/>
        </p:spPr>
        <p:txBody>
          <a:bodyPr wrap="square" lIns="60960" tIns="30480" rIns="60960" bIns="30480">
            <a:spAutoFit/>
          </a:bodyPr>
          <a:lstStyle/>
          <a:p>
            <a:pPr marL="457223" lvl="0" indent="-457223" algn="just" defTabSz="609630">
              <a:spcBef>
                <a:spcPts val="400"/>
              </a:spcBef>
              <a:spcAft>
                <a:spcPts val="400"/>
              </a:spcAft>
              <a:buFont typeface="Wingdings" panose="05000000000000000000" pitchFamily="2" charset="2"/>
              <a:buChar char="Ü"/>
            </a:pPr>
            <a:r>
              <a:rPr lang="vi-VN" sz="3200" b="1" dirty="0">
                <a:ln w="0"/>
                <a:solidFill>
                  <a:srgbClr val="F79646">
                    <a:lumMod val="50000"/>
                  </a:srgbClr>
                </a:solidFill>
                <a:latin typeface="Calibri" panose="020F0502020204030204" pitchFamily="34" charset="0"/>
                <a:cs typeface="Calibri" panose="020F0502020204030204" pitchFamily="34" charset="0"/>
                <a:sym typeface="Arial"/>
              </a:rPr>
              <a:t>Cái đúng, cái tốt cần bảo vệ trong câu chuyện là người chiến sĩ đã thực hiện đúng nhiệm vụ canh gác của mình. Lời nói của Bác thể hiện Bác là người luôn bảo vệ, bênh vực cái đúng</a:t>
            </a:r>
            <a:r>
              <a:rPr lang="en-US" sz="3200" b="1" dirty="0">
                <a:ln w="0"/>
                <a:solidFill>
                  <a:srgbClr val="F79646">
                    <a:lumMod val="50000"/>
                  </a:srgbClr>
                </a:solidFill>
                <a:latin typeface="Calibri" panose="020F0502020204030204" pitchFamily="34" charset="0"/>
                <a:cs typeface="Calibri" panose="020F0502020204030204" pitchFamily="34" charset="0"/>
                <a:sym typeface="Arial"/>
              </a:rPr>
              <a:t>.</a:t>
            </a:r>
            <a:endParaRPr kumimoji="0" lang="vi-VN" sz="3200" b="1" i="0" u="none" strike="noStrike" kern="1200" cap="none" spc="0" normalizeH="0" baseline="0" noProof="0" dirty="0">
              <a:ln w="0"/>
              <a:solidFill>
                <a:srgbClr val="F79646">
                  <a:lumMod val="50000"/>
                </a:srgbClr>
              </a:solidFill>
              <a:effectLst/>
              <a:uLnTx/>
              <a:uFillTx/>
              <a:latin typeface="Calibri" panose="020F0502020204030204" pitchFamily="34" charset="0"/>
              <a:cs typeface="Calibri" panose="020F0502020204030204" pitchFamily="34" charset="0"/>
              <a:sym typeface="Arial"/>
            </a:endParaRPr>
          </a:p>
        </p:txBody>
      </p:sp>
      <p:pic>
        <p:nvPicPr>
          <p:cNvPr id="2" name="Picture 1">
            <a:extLst>
              <a:ext uri="{FF2B5EF4-FFF2-40B4-BE49-F238E27FC236}">
                <a16:creationId xmlns:a16="http://schemas.microsoft.com/office/drawing/2014/main" id="{8B4FBD41-8A4A-9BFE-7210-F08B9CFA7CF4}"/>
              </a:ext>
            </a:extLst>
          </p:cNvPr>
          <p:cNvPicPr>
            <a:picLocks noChangeAspect="1"/>
          </p:cNvPicPr>
          <p:nvPr/>
        </p:nvPicPr>
        <p:blipFill>
          <a:blip r:embed="rId8"/>
          <a:stretch>
            <a:fillRect/>
          </a:stretch>
        </p:blipFill>
        <p:spPr>
          <a:xfrm>
            <a:off x="434657" y="619761"/>
            <a:ext cx="5539423" cy="5364480"/>
          </a:xfrm>
          <a:prstGeom prst="rect">
            <a:avLst/>
          </a:prstGeom>
        </p:spPr>
      </p:pic>
      <p:sp>
        <p:nvSpPr>
          <p:cNvPr id="3" name="Hình tự do: Hình 25">
            <a:extLst>
              <a:ext uri="{FF2B5EF4-FFF2-40B4-BE49-F238E27FC236}">
                <a16:creationId xmlns:a16="http://schemas.microsoft.com/office/drawing/2014/main" id="{E559EA36-A6CC-63F6-CF33-07AF1CE224F7}"/>
              </a:ext>
            </a:extLst>
          </p:cNvPr>
          <p:cNvSpPr/>
          <p:nvPr/>
        </p:nvSpPr>
        <p:spPr>
          <a:xfrm>
            <a:off x="259804" y="3232384"/>
            <a:ext cx="5373916" cy="5180096"/>
          </a:xfrm>
          <a:custGeom>
            <a:avLst/>
            <a:gdLst>
              <a:gd name="connsiteX0" fmla="*/ 8533975 w 8534596"/>
              <a:gd name="connsiteY0" fmla="*/ 1491134 h 1508967"/>
              <a:gd name="connsiteX1" fmla="*/ 8156903 w 8534596"/>
              <a:gd name="connsiteY1" fmla="*/ 642722 h 1508967"/>
              <a:gd name="connsiteX2" fmla="*/ 8090915 w 8534596"/>
              <a:gd name="connsiteY2" fmla="*/ 114821 h 1508967"/>
              <a:gd name="connsiteX3" fmla="*/ 6705175 w 8534596"/>
              <a:gd name="connsiteY3" fmla="*/ 20553 h 1508967"/>
              <a:gd name="connsiteX4" fmla="*/ 3452927 w 8534596"/>
              <a:gd name="connsiteY4" fmla="*/ 1699 h 1508967"/>
              <a:gd name="connsiteX5" fmla="*/ 860556 w 8534596"/>
              <a:gd name="connsiteY5" fmla="*/ 48833 h 1508967"/>
              <a:gd name="connsiteX6" fmla="*/ 285521 w 8534596"/>
              <a:gd name="connsiteY6" fmla="*/ 95967 h 1508967"/>
              <a:gd name="connsiteX7" fmla="*/ 181826 w 8534596"/>
              <a:gd name="connsiteY7" fmla="*/ 284504 h 1508967"/>
              <a:gd name="connsiteX8" fmla="*/ 59278 w 8534596"/>
              <a:gd name="connsiteY8" fmla="*/ 463613 h 1508967"/>
              <a:gd name="connsiteX9" fmla="*/ 125266 w 8534596"/>
              <a:gd name="connsiteY9" fmla="*/ 746417 h 1508967"/>
              <a:gd name="connsiteX10" fmla="*/ 1435591 w 8534596"/>
              <a:gd name="connsiteY10" fmla="*/ 793551 h 1508967"/>
              <a:gd name="connsiteX11" fmla="*/ 7138808 w 8534596"/>
              <a:gd name="connsiteY11" fmla="*/ 736990 h 1508967"/>
              <a:gd name="connsiteX12" fmla="*/ 8213464 w 8534596"/>
              <a:gd name="connsiteY12" fmla="*/ 1180050 h 1508967"/>
              <a:gd name="connsiteX13" fmla="*/ 8533975 w 8534596"/>
              <a:gd name="connsiteY13" fmla="*/ 1491134 h 1508967"/>
              <a:gd name="connsiteX0" fmla="*/ 8514991 w 8515715"/>
              <a:gd name="connsiteY0" fmla="*/ 1605038 h 1618845"/>
              <a:gd name="connsiteX1" fmla="*/ 8156903 w 8515715"/>
              <a:gd name="connsiteY1" fmla="*/ 642722 h 1618845"/>
              <a:gd name="connsiteX2" fmla="*/ 8090915 w 8515715"/>
              <a:gd name="connsiteY2" fmla="*/ 114821 h 1618845"/>
              <a:gd name="connsiteX3" fmla="*/ 6705175 w 8515715"/>
              <a:gd name="connsiteY3" fmla="*/ 20553 h 1618845"/>
              <a:gd name="connsiteX4" fmla="*/ 3452927 w 8515715"/>
              <a:gd name="connsiteY4" fmla="*/ 1699 h 1618845"/>
              <a:gd name="connsiteX5" fmla="*/ 860556 w 8515715"/>
              <a:gd name="connsiteY5" fmla="*/ 48833 h 1618845"/>
              <a:gd name="connsiteX6" fmla="*/ 285521 w 8515715"/>
              <a:gd name="connsiteY6" fmla="*/ 95967 h 1618845"/>
              <a:gd name="connsiteX7" fmla="*/ 181826 w 8515715"/>
              <a:gd name="connsiteY7" fmla="*/ 284504 h 1618845"/>
              <a:gd name="connsiteX8" fmla="*/ 59278 w 8515715"/>
              <a:gd name="connsiteY8" fmla="*/ 463613 h 1618845"/>
              <a:gd name="connsiteX9" fmla="*/ 125266 w 8515715"/>
              <a:gd name="connsiteY9" fmla="*/ 746417 h 1618845"/>
              <a:gd name="connsiteX10" fmla="*/ 1435591 w 8515715"/>
              <a:gd name="connsiteY10" fmla="*/ 793551 h 1618845"/>
              <a:gd name="connsiteX11" fmla="*/ 7138808 w 8515715"/>
              <a:gd name="connsiteY11" fmla="*/ 736990 h 1618845"/>
              <a:gd name="connsiteX12" fmla="*/ 8213464 w 8515715"/>
              <a:gd name="connsiteY12" fmla="*/ 1180050 h 1618845"/>
              <a:gd name="connsiteX13" fmla="*/ 8514991 w 8515715"/>
              <a:gd name="connsiteY13" fmla="*/ 1605038 h 1618845"/>
              <a:gd name="connsiteX0" fmla="*/ 8514991 w 8516466"/>
              <a:gd name="connsiteY0" fmla="*/ 1605038 h 1617085"/>
              <a:gd name="connsiteX1" fmla="*/ 8156903 w 8516466"/>
              <a:gd name="connsiteY1" fmla="*/ 642722 h 1617085"/>
              <a:gd name="connsiteX2" fmla="*/ 8090915 w 8516466"/>
              <a:gd name="connsiteY2" fmla="*/ 114821 h 1617085"/>
              <a:gd name="connsiteX3" fmla="*/ 6705175 w 8516466"/>
              <a:gd name="connsiteY3" fmla="*/ 20553 h 1617085"/>
              <a:gd name="connsiteX4" fmla="*/ 3452927 w 8516466"/>
              <a:gd name="connsiteY4" fmla="*/ 1699 h 1617085"/>
              <a:gd name="connsiteX5" fmla="*/ 860556 w 8516466"/>
              <a:gd name="connsiteY5" fmla="*/ 48833 h 1617085"/>
              <a:gd name="connsiteX6" fmla="*/ 285521 w 8516466"/>
              <a:gd name="connsiteY6" fmla="*/ 95967 h 1617085"/>
              <a:gd name="connsiteX7" fmla="*/ 181826 w 8516466"/>
              <a:gd name="connsiteY7" fmla="*/ 284504 h 1617085"/>
              <a:gd name="connsiteX8" fmla="*/ 59278 w 8516466"/>
              <a:gd name="connsiteY8" fmla="*/ 463613 h 1617085"/>
              <a:gd name="connsiteX9" fmla="*/ 125266 w 8516466"/>
              <a:gd name="connsiteY9" fmla="*/ 746417 h 1617085"/>
              <a:gd name="connsiteX10" fmla="*/ 1435591 w 8516466"/>
              <a:gd name="connsiteY10" fmla="*/ 793551 h 1617085"/>
              <a:gd name="connsiteX11" fmla="*/ 7138808 w 8516466"/>
              <a:gd name="connsiteY11" fmla="*/ 736990 h 1617085"/>
              <a:gd name="connsiteX12" fmla="*/ 8232448 w 8516466"/>
              <a:gd name="connsiteY12" fmla="*/ 1154737 h 1617085"/>
              <a:gd name="connsiteX13" fmla="*/ 8514991 w 8516466"/>
              <a:gd name="connsiteY13" fmla="*/ 1605038 h 1617085"/>
              <a:gd name="connsiteX0" fmla="*/ 8514991 w 8515899"/>
              <a:gd name="connsiteY0" fmla="*/ 1605038 h 1618125"/>
              <a:gd name="connsiteX1" fmla="*/ 8156903 w 8515899"/>
              <a:gd name="connsiteY1" fmla="*/ 642722 h 1618125"/>
              <a:gd name="connsiteX2" fmla="*/ 8090915 w 8515899"/>
              <a:gd name="connsiteY2" fmla="*/ 114821 h 1618125"/>
              <a:gd name="connsiteX3" fmla="*/ 6705175 w 8515899"/>
              <a:gd name="connsiteY3" fmla="*/ 20553 h 1618125"/>
              <a:gd name="connsiteX4" fmla="*/ 3452927 w 8515899"/>
              <a:gd name="connsiteY4" fmla="*/ 1699 h 1618125"/>
              <a:gd name="connsiteX5" fmla="*/ 860556 w 8515899"/>
              <a:gd name="connsiteY5" fmla="*/ 48833 h 1618125"/>
              <a:gd name="connsiteX6" fmla="*/ 285521 w 8515899"/>
              <a:gd name="connsiteY6" fmla="*/ 95967 h 1618125"/>
              <a:gd name="connsiteX7" fmla="*/ 181826 w 8515899"/>
              <a:gd name="connsiteY7" fmla="*/ 284504 h 1618125"/>
              <a:gd name="connsiteX8" fmla="*/ 59278 w 8515899"/>
              <a:gd name="connsiteY8" fmla="*/ 463613 h 1618125"/>
              <a:gd name="connsiteX9" fmla="*/ 125266 w 8515899"/>
              <a:gd name="connsiteY9" fmla="*/ 746417 h 1618125"/>
              <a:gd name="connsiteX10" fmla="*/ 1435591 w 8515899"/>
              <a:gd name="connsiteY10" fmla="*/ 793551 h 1618125"/>
              <a:gd name="connsiteX11" fmla="*/ 7138808 w 8515899"/>
              <a:gd name="connsiteY11" fmla="*/ 736990 h 1618125"/>
              <a:gd name="connsiteX12" fmla="*/ 8232448 w 8515899"/>
              <a:gd name="connsiteY12" fmla="*/ 1154737 h 1618125"/>
              <a:gd name="connsiteX13" fmla="*/ 8514991 w 8515899"/>
              <a:gd name="connsiteY13" fmla="*/ 1605038 h 1618125"/>
              <a:gd name="connsiteX0" fmla="*/ 8514991 w 8515674"/>
              <a:gd name="connsiteY0" fmla="*/ 1605038 h 1620409"/>
              <a:gd name="connsiteX1" fmla="*/ 8156903 w 8515674"/>
              <a:gd name="connsiteY1" fmla="*/ 642722 h 1620409"/>
              <a:gd name="connsiteX2" fmla="*/ 8090915 w 8515674"/>
              <a:gd name="connsiteY2" fmla="*/ 114821 h 1620409"/>
              <a:gd name="connsiteX3" fmla="*/ 6705175 w 8515674"/>
              <a:gd name="connsiteY3" fmla="*/ 20553 h 1620409"/>
              <a:gd name="connsiteX4" fmla="*/ 3452927 w 8515674"/>
              <a:gd name="connsiteY4" fmla="*/ 1699 h 1620409"/>
              <a:gd name="connsiteX5" fmla="*/ 860556 w 8515674"/>
              <a:gd name="connsiteY5" fmla="*/ 48833 h 1620409"/>
              <a:gd name="connsiteX6" fmla="*/ 285521 w 8515674"/>
              <a:gd name="connsiteY6" fmla="*/ 95967 h 1620409"/>
              <a:gd name="connsiteX7" fmla="*/ 181826 w 8515674"/>
              <a:gd name="connsiteY7" fmla="*/ 284504 h 1620409"/>
              <a:gd name="connsiteX8" fmla="*/ 59278 w 8515674"/>
              <a:gd name="connsiteY8" fmla="*/ 463613 h 1620409"/>
              <a:gd name="connsiteX9" fmla="*/ 125266 w 8515674"/>
              <a:gd name="connsiteY9" fmla="*/ 746417 h 1620409"/>
              <a:gd name="connsiteX10" fmla="*/ 1435591 w 8515674"/>
              <a:gd name="connsiteY10" fmla="*/ 793551 h 1620409"/>
              <a:gd name="connsiteX11" fmla="*/ 7138808 w 8515674"/>
              <a:gd name="connsiteY11" fmla="*/ 736990 h 1620409"/>
              <a:gd name="connsiteX12" fmla="*/ 8232448 w 8515674"/>
              <a:gd name="connsiteY12" fmla="*/ 1154737 h 1620409"/>
              <a:gd name="connsiteX13" fmla="*/ 8514991 w 8515674"/>
              <a:gd name="connsiteY13" fmla="*/ 1605038 h 1620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515674" h="1620409">
                <a:moveTo>
                  <a:pt x="8514991" y="1605038"/>
                </a:moveTo>
                <a:cubicBezTo>
                  <a:pt x="8502400" y="1519702"/>
                  <a:pt x="8227582" y="891092"/>
                  <a:pt x="8156903" y="642722"/>
                </a:cubicBezTo>
                <a:cubicBezTo>
                  <a:pt x="8086224" y="394353"/>
                  <a:pt x="8332870" y="218516"/>
                  <a:pt x="8090915" y="114821"/>
                </a:cubicBezTo>
                <a:cubicBezTo>
                  <a:pt x="7848960" y="11126"/>
                  <a:pt x="7478173" y="39407"/>
                  <a:pt x="6705175" y="20553"/>
                </a:cubicBezTo>
                <a:cubicBezTo>
                  <a:pt x="5932177" y="1699"/>
                  <a:pt x="4427030" y="-3014"/>
                  <a:pt x="3452927" y="1699"/>
                </a:cubicBezTo>
                <a:cubicBezTo>
                  <a:pt x="2478824" y="6412"/>
                  <a:pt x="1388457" y="33122"/>
                  <a:pt x="860556" y="48833"/>
                </a:cubicBezTo>
                <a:cubicBezTo>
                  <a:pt x="332655" y="64544"/>
                  <a:pt x="398643" y="56689"/>
                  <a:pt x="285521" y="95967"/>
                </a:cubicBezTo>
                <a:cubicBezTo>
                  <a:pt x="172399" y="135245"/>
                  <a:pt x="219533" y="223230"/>
                  <a:pt x="181826" y="284504"/>
                </a:cubicBezTo>
                <a:cubicBezTo>
                  <a:pt x="144119" y="345778"/>
                  <a:pt x="68705" y="386628"/>
                  <a:pt x="59278" y="463613"/>
                </a:cubicBezTo>
                <a:cubicBezTo>
                  <a:pt x="49851" y="540598"/>
                  <a:pt x="-104120" y="691427"/>
                  <a:pt x="125266" y="746417"/>
                </a:cubicBezTo>
                <a:cubicBezTo>
                  <a:pt x="354652" y="801407"/>
                  <a:pt x="1435591" y="793551"/>
                  <a:pt x="1435591" y="793551"/>
                </a:cubicBezTo>
                <a:cubicBezTo>
                  <a:pt x="2604515" y="791980"/>
                  <a:pt x="6009162" y="672573"/>
                  <a:pt x="7138808" y="736990"/>
                </a:cubicBezTo>
                <a:cubicBezTo>
                  <a:pt x="8268454" y="801407"/>
                  <a:pt x="8101169" y="905649"/>
                  <a:pt x="8232448" y="1154737"/>
                </a:cubicBezTo>
                <a:cubicBezTo>
                  <a:pt x="8363727" y="1403825"/>
                  <a:pt x="8527582" y="1690374"/>
                  <a:pt x="8514991" y="1605038"/>
                </a:cubicBezTo>
                <a:close/>
              </a:path>
            </a:pathLst>
          </a:custGeom>
          <a:solidFill>
            <a:srgbClr val="FF0000">
              <a:alpha val="1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white"/>
              </a:solidFill>
              <a:effectLst/>
              <a:uLnTx/>
              <a:uFillTx/>
              <a:latin typeface="Arial" panose="020B0604020202020204" pitchFamily="34" charset="0"/>
              <a:cs typeface="+mn-cs"/>
            </a:endParaRPr>
          </a:p>
        </p:txBody>
      </p:sp>
      <p:sp>
        <p:nvSpPr>
          <p:cNvPr id="17" name="Rectangle 16"/>
          <p:cNvSpPr/>
          <p:nvPr/>
        </p:nvSpPr>
        <p:spPr>
          <a:xfrm>
            <a:off x="-2105891" y="-1"/>
            <a:ext cx="2105891" cy="2216727"/>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109423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4">
                                            <p:txEl>
                                              <p:pRg st="0" end="0"/>
                                            </p:txEl>
                                          </p:spTgt>
                                        </p:tgtEl>
                                        <p:attrNameLst>
                                          <p:attrName>style.visibility</p:attrName>
                                        </p:attrNameLst>
                                      </p:cBhvr>
                                      <p:to>
                                        <p:strVal val="visible"/>
                                      </p:to>
                                    </p:set>
                                    <p:animEffect transition="in" filter="wipe(left)">
                                      <p:cBhvr>
                                        <p:cTn id="12" dur="500"/>
                                        <p:tgtEl>
                                          <p:spTgt spid="4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F23A8CC-BBAB-69E1-AF2F-BBA4D968A4C3}"/>
              </a:ext>
            </a:extLst>
          </p:cNvPr>
          <p:cNvGrpSpPr/>
          <p:nvPr/>
        </p:nvGrpSpPr>
        <p:grpSpPr>
          <a:xfrm>
            <a:off x="1524000" y="168600"/>
            <a:ext cx="9078685" cy="790012"/>
            <a:chOff x="5624812" y="338890"/>
            <a:chExt cx="5923345" cy="1053349"/>
          </a:xfrm>
        </p:grpSpPr>
        <p:sp>
          <p:nvSpPr>
            <p:cNvPr id="4" name="Rectangle: Rounded Corners 3">
              <a:extLst>
                <a:ext uri="{FF2B5EF4-FFF2-40B4-BE49-F238E27FC236}">
                  <a16:creationId xmlns:a16="http://schemas.microsoft.com/office/drawing/2014/main" id="{62B1D743-0260-6FBE-6F74-ACE60FE47606}"/>
                </a:ext>
              </a:extLst>
            </p:cNvPr>
            <p:cNvSpPr/>
            <p:nvPr/>
          </p:nvSpPr>
          <p:spPr>
            <a:xfrm>
              <a:off x="5624812" y="338890"/>
              <a:ext cx="5640810" cy="958990"/>
            </a:xfrm>
            <a:custGeom>
              <a:avLst/>
              <a:gdLst>
                <a:gd name="connsiteX0" fmla="*/ 0 w 5640810"/>
                <a:gd name="connsiteY0" fmla="*/ 159835 h 958990"/>
                <a:gd name="connsiteX1" fmla="*/ 159835 w 5640810"/>
                <a:gd name="connsiteY1" fmla="*/ 0 h 958990"/>
                <a:gd name="connsiteX2" fmla="*/ 5480975 w 5640810"/>
                <a:gd name="connsiteY2" fmla="*/ 0 h 958990"/>
                <a:gd name="connsiteX3" fmla="*/ 5640810 w 5640810"/>
                <a:gd name="connsiteY3" fmla="*/ 159835 h 958990"/>
                <a:gd name="connsiteX4" fmla="*/ 5640810 w 5640810"/>
                <a:gd name="connsiteY4" fmla="*/ 799155 h 958990"/>
                <a:gd name="connsiteX5" fmla="*/ 5480975 w 5640810"/>
                <a:gd name="connsiteY5" fmla="*/ 958990 h 958990"/>
                <a:gd name="connsiteX6" fmla="*/ 159835 w 5640810"/>
                <a:gd name="connsiteY6" fmla="*/ 958990 h 958990"/>
                <a:gd name="connsiteX7" fmla="*/ 0 w 5640810"/>
                <a:gd name="connsiteY7" fmla="*/ 799155 h 958990"/>
                <a:gd name="connsiteX8" fmla="*/ 0 w 5640810"/>
                <a:gd name="connsiteY8" fmla="*/ 159835 h 958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40810" h="958990" fill="none" extrusionOk="0">
                  <a:moveTo>
                    <a:pt x="0" y="159835"/>
                  </a:moveTo>
                  <a:cubicBezTo>
                    <a:pt x="-6733" y="75684"/>
                    <a:pt x="82791" y="3204"/>
                    <a:pt x="159835" y="0"/>
                  </a:cubicBezTo>
                  <a:cubicBezTo>
                    <a:pt x="2474593" y="135331"/>
                    <a:pt x="4274231" y="4454"/>
                    <a:pt x="5480975" y="0"/>
                  </a:cubicBezTo>
                  <a:cubicBezTo>
                    <a:pt x="5578440" y="417"/>
                    <a:pt x="5653328" y="66740"/>
                    <a:pt x="5640810" y="159835"/>
                  </a:cubicBezTo>
                  <a:cubicBezTo>
                    <a:pt x="5620757" y="228879"/>
                    <a:pt x="5593631" y="517758"/>
                    <a:pt x="5640810" y="799155"/>
                  </a:cubicBezTo>
                  <a:cubicBezTo>
                    <a:pt x="5648120" y="885542"/>
                    <a:pt x="5565279" y="972208"/>
                    <a:pt x="5480975" y="958990"/>
                  </a:cubicBezTo>
                  <a:cubicBezTo>
                    <a:pt x="3894739" y="797382"/>
                    <a:pt x="2678199" y="1042685"/>
                    <a:pt x="159835" y="958990"/>
                  </a:cubicBezTo>
                  <a:cubicBezTo>
                    <a:pt x="67713" y="961107"/>
                    <a:pt x="9451" y="901902"/>
                    <a:pt x="0" y="799155"/>
                  </a:cubicBezTo>
                  <a:cubicBezTo>
                    <a:pt x="-677" y="585707"/>
                    <a:pt x="48413" y="238419"/>
                    <a:pt x="0" y="159835"/>
                  </a:cubicBezTo>
                  <a:close/>
                </a:path>
                <a:path w="5640810" h="958990" stroke="0" extrusionOk="0">
                  <a:moveTo>
                    <a:pt x="0" y="159835"/>
                  </a:moveTo>
                  <a:cubicBezTo>
                    <a:pt x="8954" y="56779"/>
                    <a:pt x="84526" y="270"/>
                    <a:pt x="159835" y="0"/>
                  </a:cubicBezTo>
                  <a:cubicBezTo>
                    <a:pt x="1384994" y="140082"/>
                    <a:pt x="4719481" y="49945"/>
                    <a:pt x="5480975" y="0"/>
                  </a:cubicBezTo>
                  <a:cubicBezTo>
                    <a:pt x="5567690" y="12323"/>
                    <a:pt x="5638462" y="66691"/>
                    <a:pt x="5640810" y="159835"/>
                  </a:cubicBezTo>
                  <a:cubicBezTo>
                    <a:pt x="5657817" y="252795"/>
                    <a:pt x="5601852" y="570941"/>
                    <a:pt x="5640810" y="799155"/>
                  </a:cubicBezTo>
                  <a:cubicBezTo>
                    <a:pt x="5635725" y="889956"/>
                    <a:pt x="5572713" y="967700"/>
                    <a:pt x="5480975" y="958990"/>
                  </a:cubicBezTo>
                  <a:cubicBezTo>
                    <a:pt x="3992730" y="1015999"/>
                    <a:pt x="1429441" y="805703"/>
                    <a:pt x="159835" y="958990"/>
                  </a:cubicBezTo>
                  <a:cubicBezTo>
                    <a:pt x="67188" y="950072"/>
                    <a:pt x="1516" y="884586"/>
                    <a:pt x="0" y="799155"/>
                  </a:cubicBezTo>
                  <a:cubicBezTo>
                    <a:pt x="38014" y="699188"/>
                    <a:pt x="-21206" y="333750"/>
                    <a:pt x="0" y="159835"/>
                  </a:cubicBezTo>
                  <a:close/>
                </a:path>
              </a:pathLst>
            </a:custGeom>
            <a:ln w="38100">
              <a:solidFill>
                <a:srgbClr val="FF3300"/>
              </a:solidFill>
              <a:extLst>
                <a:ext uri="{C807C97D-BFC1-408E-A445-0C87EB9F89A2}">
                  <ask:lineSketchStyleProps xmlns="" xmlns:ask="http://schemas.microsoft.com/office/drawing/2018/sketchyshapes" sd="718854429">
                    <a:custGeom>
                      <a:avLst/>
                      <a:gdLst>
                        <a:gd name="connsiteX0" fmla="*/ 0 w 8645645"/>
                        <a:gd name="connsiteY0" fmla="*/ 119876 h 719243"/>
                        <a:gd name="connsiteX1" fmla="*/ 119876 w 8645645"/>
                        <a:gd name="connsiteY1" fmla="*/ 0 h 719243"/>
                        <a:gd name="connsiteX2" fmla="*/ 8525769 w 8645645"/>
                        <a:gd name="connsiteY2" fmla="*/ 0 h 719243"/>
                        <a:gd name="connsiteX3" fmla="*/ 8645645 w 8645645"/>
                        <a:gd name="connsiteY3" fmla="*/ 119876 h 719243"/>
                        <a:gd name="connsiteX4" fmla="*/ 8645645 w 8645645"/>
                        <a:gd name="connsiteY4" fmla="*/ 599367 h 719243"/>
                        <a:gd name="connsiteX5" fmla="*/ 8525769 w 8645645"/>
                        <a:gd name="connsiteY5" fmla="*/ 719243 h 719243"/>
                        <a:gd name="connsiteX6" fmla="*/ 119876 w 8645645"/>
                        <a:gd name="connsiteY6" fmla="*/ 719243 h 719243"/>
                        <a:gd name="connsiteX7" fmla="*/ 0 w 8645645"/>
                        <a:gd name="connsiteY7" fmla="*/ 599367 h 719243"/>
                        <a:gd name="connsiteX8" fmla="*/ 0 w 8645645"/>
                        <a:gd name="connsiteY8" fmla="*/ 119876 h 719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45645" h="719243" fill="none" extrusionOk="0">
                          <a:moveTo>
                            <a:pt x="0" y="119876"/>
                          </a:moveTo>
                          <a:cubicBezTo>
                            <a:pt x="-5524" y="57053"/>
                            <a:pt x="55897" y="636"/>
                            <a:pt x="119876" y="0"/>
                          </a:cubicBezTo>
                          <a:cubicBezTo>
                            <a:pt x="2433054" y="135331"/>
                            <a:pt x="5364278" y="4454"/>
                            <a:pt x="8525769" y="0"/>
                          </a:cubicBezTo>
                          <a:cubicBezTo>
                            <a:pt x="8597058" y="231"/>
                            <a:pt x="8647014" y="53143"/>
                            <a:pt x="8645645" y="119876"/>
                          </a:cubicBezTo>
                          <a:cubicBezTo>
                            <a:pt x="8641093" y="170727"/>
                            <a:pt x="8645695" y="461476"/>
                            <a:pt x="8645645" y="599367"/>
                          </a:cubicBezTo>
                          <a:cubicBezTo>
                            <a:pt x="8652313" y="663852"/>
                            <a:pt x="8591113" y="722112"/>
                            <a:pt x="8525769" y="719243"/>
                          </a:cubicBezTo>
                          <a:cubicBezTo>
                            <a:pt x="6357515" y="557635"/>
                            <a:pt x="2580788" y="802938"/>
                            <a:pt x="119876" y="719243"/>
                          </a:cubicBezTo>
                          <a:cubicBezTo>
                            <a:pt x="51043" y="720688"/>
                            <a:pt x="4459" y="672402"/>
                            <a:pt x="0" y="599367"/>
                          </a:cubicBezTo>
                          <a:cubicBezTo>
                            <a:pt x="6102" y="413524"/>
                            <a:pt x="25852" y="310346"/>
                            <a:pt x="0" y="119876"/>
                          </a:cubicBezTo>
                          <a:close/>
                        </a:path>
                        <a:path w="8645645" h="719243" stroke="0" extrusionOk="0">
                          <a:moveTo>
                            <a:pt x="0" y="119876"/>
                          </a:moveTo>
                          <a:cubicBezTo>
                            <a:pt x="923" y="52145"/>
                            <a:pt x="60590" y="144"/>
                            <a:pt x="119876" y="0"/>
                          </a:cubicBezTo>
                          <a:cubicBezTo>
                            <a:pt x="3750871" y="140082"/>
                            <a:pt x="5633787" y="49945"/>
                            <a:pt x="8525769" y="0"/>
                          </a:cubicBezTo>
                          <a:cubicBezTo>
                            <a:pt x="8590882" y="8642"/>
                            <a:pt x="8641533" y="45141"/>
                            <a:pt x="8645645" y="119876"/>
                          </a:cubicBezTo>
                          <a:cubicBezTo>
                            <a:pt x="8684683" y="321888"/>
                            <a:pt x="8629011" y="372927"/>
                            <a:pt x="8645645" y="599367"/>
                          </a:cubicBezTo>
                          <a:cubicBezTo>
                            <a:pt x="8644401" y="666191"/>
                            <a:pt x="8593504" y="723087"/>
                            <a:pt x="8525769" y="719243"/>
                          </a:cubicBezTo>
                          <a:cubicBezTo>
                            <a:pt x="7539345" y="776252"/>
                            <a:pt x="1459122" y="565956"/>
                            <a:pt x="119876" y="719243"/>
                          </a:cubicBezTo>
                          <a:cubicBezTo>
                            <a:pt x="51860" y="715552"/>
                            <a:pt x="1999" y="661823"/>
                            <a:pt x="0" y="599367"/>
                          </a:cubicBezTo>
                          <a:cubicBezTo>
                            <a:pt x="-12814" y="391625"/>
                            <a:pt x="-36040" y="282797"/>
                            <a:pt x="0" y="119876"/>
                          </a:cubicBezTo>
                          <a:close/>
                        </a:path>
                      </a:pathLst>
                    </a:cu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Quan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sát</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tranh</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và</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trả</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lời</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câu</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hỏi</a:t>
              </a:r>
              <a:endPar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5" name="Picture 4" descr="Icon&#10;&#10;Description automatically generated">
              <a:extLst>
                <a:ext uri="{FF2B5EF4-FFF2-40B4-BE49-F238E27FC236}">
                  <a16:creationId xmlns:a16="http://schemas.microsoft.com/office/drawing/2014/main" id="{643EE3A7-DF1E-5F46-3057-917FA1880CF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74798" y="398480"/>
              <a:ext cx="673359" cy="993759"/>
            </a:xfrm>
            <a:prstGeom prst="rect">
              <a:avLst/>
            </a:prstGeom>
          </p:spPr>
        </p:pic>
      </p:grpSp>
      <p:pic>
        <p:nvPicPr>
          <p:cNvPr id="9" name="Picture 8">
            <a:extLst>
              <a:ext uri="{FF2B5EF4-FFF2-40B4-BE49-F238E27FC236}">
                <a16:creationId xmlns:a16="http://schemas.microsoft.com/office/drawing/2014/main" id="{E2A287D5-7D3C-9036-47E1-6EA623DD7D68}"/>
              </a:ext>
            </a:extLst>
          </p:cNvPr>
          <p:cNvPicPr>
            <a:picLocks noChangeAspect="1"/>
          </p:cNvPicPr>
          <p:nvPr/>
        </p:nvPicPr>
        <p:blipFill>
          <a:blip r:embed="rId3"/>
          <a:stretch>
            <a:fillRect/>
          </a:stretch>
        </p:blipFill>
        <p:spPr>
          <a:xfrm>
            <a:off x="2976881" y="1073000"/>
            <a:ext cx="5994400" cy="5515311"/>
          </a:xfrm>
          <a:prstGeom prst="rect">
            <a:avLst/>
          </a:prstGeom>
        </p:spPr>
      </p:pic>
      <p:sp>
        <p:nvSpPr>
          <p:cNvPr id="6" name="Rectangle 5"/>
          <p:cNvSpPr/>
          <p:nvPr/>
        </p:nvSpPr>
        <p:spPr>
          <a:xfrm>
            <a:off x="-2105891" y="-1"/>
            <a:ext cx="2105891" cy="2216727"/>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12">
            <a:extLst>
              <a:ext uri="{FF2B5EF4-FFF2-40B4-BE49-F238E27FC236}">
                <a16:creationId xmlns:a16="http://schemas.microsoft.com/office/drawing/2014/main" id="{7531BAA3-392C-64D5-FFCB-84CBDFB0C87F}"/>
              </a:ext>
            </a:extLst>
          </p:cNvPr>
          <p:cNvSpPr/>
          <p:nvPr/>
        </p:nvSpPr>
        <p:spPr>
          <a:xfrm>
            <a:off x="8971281" y="1036319"/>
            <a:ext cx="2946398" cy="2801390"/>
          </a:xfrm>
          <a:prstGeom prst="roundRect">
            <a:avLst/>
          </a:prstGeom>
          <a:solidFill>
            <a:srgbClr val="FFFF99"/>
          </a:solidFill>
          <a:ln w="5715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3200" dirty="0">
                <a:solidFill>
                  <a:prstClr val="black"/>
                </a:solidFill>
                <a:latin typeface="Calibri" panose="020F0502020204030204" pitchFamily="34" charset="0"/>
                <a:ea typeface="Calibri" panose="020F0502020204030204" pitchFamily="34" charset="0"/>
                <a:cs typeface="Calibri" panose="020F0502020204030204" pitchFamily="34" charset="0"/>
              </a:rPr>
              <a:t>Các bạn trong tranh đã bảo vệ cái đúng, cái tốt như thế nào?</a:t>
            </a:r>
            <a:endParaRPr kumimoji="0" lang="vi-VN"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8" name="Rectangle: Rounded Corners 12">
            <a:extLst>
              <a:ext uri="{FF2B5EF4-FFF2-40B4-BE49-F238E27FC236}">
                <a16:creationId xmlns:a16="http://schemas.microsoft.com/office/drawing/2014/main" id="{0B2B4CD8-B1FA-683D-D977-FB3E454F1D75}"/>
              </a:ext>
            </a:extLst>
          </p:cNvPr>
          <p:cNvSpPr/>
          <p:nvPr/>
        </p:nvSpPr>
        <p:spPr>
          <a:xfrm>
            <a:off x="287713" y="1658850"/>
            <a:ext cx="2798618" cy="3273368"/>
          </a:xfrm>
          <a:prstGeom prst="roundRect">
            <a:avLst/>
          </a:prstGeom>
          <a:solidFill>
            <a:srgbClr val="FFFF99"/>
          </a:solidFill>
          <a:ln w="5715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3200" dirty="0">
                <a:solidFill>
                  <a:prstClr val="black"/>
                </a:solidFill>
                <a:latin typeface="Calibri" panose="020F0502020204030204" pitchFamily="34" charset="0"/>
                <a:ea typeface="Calibri" panose="020F0502020204030204" pitchFamily="34" charset="0"/>
                <a:cs typeface="Calibri" panose="020F0502020204030204" pitchFamily="34" charset="0"/>
              </a:rPr>
              <a:t>Theo em, có những cách nào để bảo vệ cái đúng, cái tốt?</a:t>
            </a:r>
            <a:endParaRPr kumimoji="0" lang="vi-VN"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997760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
                                          </p:val>
                                        </p:tav>
                                        <p:tav tm="100000">
                                          <p:val>
                                            <p:strVal val="#ppt_x"/>
                                          </p:val>
                                        </p:tav>
                                      </p:tavLst>
                                    </p:anim>
                                    <p:anim calcmode="lin" valueType="num">
                                      <p:cBhvr>
                                        <p:cTn id="1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2817A7EF-A4C5-CF49-5846-13AE64A64A26}"/>
              </a:ext>
            </a:extLst>
          </p:cNvPr>
          <p:cNvGrpSpPr/>
          <p:nvPr/>
        </p:nvGrpSpPr>
        <p:grpSpPr>
          <a:xfrm>
            <a:off x="0" y="1828800"/>
            <a:ext cx="11291455" cy="4759549"/>
            <a:chOff x="5080000" y="744289"/>
            <a:chExt cx="6111165" cy="5965865"/>
          </a:xfrm>
        </p:grpSpPr>
        <p:pic>
          <p:nvPicPr>
            <p:cNvPr id="7" name="Picture 6">
              <a:extLst>
                <a:ext uri="{FF2B5EF4-FFF2-40B4-BE49-F238E27FC236}">
                  <a16:creationId xmlns:a16="http://schemas.microsoft.com/office/drawing/2014/main" id="{3AC3EDC5-55FC-5C6C-D242-BCFAC656C902}"/>
                </a:ext>
              </a:extLst>
            </p:cNvPr>
            <p:cNvPicPr>
              <a:picLocks noChangeAspect="1"/>
            </p:cNvPicPr>
            <p:nvPr/>
          </p:nvPicPr>
          <p:blipFill>
            <a:blip r:embed="rId2"/>
            <a:stretch>
              <a:fillRect/>
            </a:stretch>
          </p:blipFill>
          <p:spPr>
            <a:xfrm>
              <a:off x="5080000" y="744289"/>
              <a:ext cx="6111165" cy="5965865"/>
            </a:xfrm>
            <a:prstGeom prst="rect">
              <a:avLst/>
            </a:prstGeom>
          </p:spPr>
        </p:pic>
        <p:sp>
          <p:nvSpPr>
            <p:cNvPr id="8" name="TextBox 7">
              <a:extLst>
                <a:ext uri="{FF2B5EF4-FFF2-40B4-BE49-F238E27FC236}">
                  <a16:creationId xmlns:a16="http://schemas.microsoft.com/office/drawing/2014/main" id="{313B9C35-9B68-D7C5-5A1A-312E2B0036A3}"/>
                </a:ext>
              </a:extLst>
            </p:cNvPr>
            <p:cNvSpPr txBox="1"/>
            <p:nvPr/>
          </p:nvSpPr>
          <p:spPr>
            <a:xfrm>
              <a:off x="5201698" y="1795051"/>
              <a:ext cx="5814512" cy="435934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b="1" dirty="0">
                  <a:solidFill>
                    <a:prstClr val="black"/>
                  </a:solidFill>
                  <a:latin typeface="Cambria" panose="02040503050406030204" pitchFamily="18" charset="0"/>
                  <a:ea typeface="Cambria" panose="02040503050406030204" pitchFamily="18" charset="0"/>
                </a:rPr>
                <a:t>C</a:t>
              </a:r>
              <a:r>
                <a:rPr kumimoji="0" lang="vi-VN"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ác cách bảo vệ cái đúng, cái tốt.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Bênh vực người yếu thế</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Tố cáo những hành động sai trái.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Chung tay làm việc tốt.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endParaRPr kumimoji="0" lang="en-GB" sz="5400" b="1" i="0" u="none" strike="noStrike" kern="1200" cap="none" spc="0" normalizeH="0" baseline="0" noProof="0" dirty="0">
                <a:ln>
                  <a:noFill/>
                </a:ln>
                <a:solidFill>
                  <a:prstClr val="black"/>
                </a:solidFill>
                <a:effectLst/>
                <a:uLnTx/>
                <a:uFillTx/>
                <a:latin typeface="UTM Avo" panose="02040603050506020204" pitchFamily="18" charset="0"/>
                <a:ea typeface="+mn-ea"/>
                <a:cs typeface="+mn-cs"/>
              </a:endParaRPr>
            </a:p>
          </p:txBody>
        </p:sp>
      </p:grpSp>
      <p:pic>
        <p:nvPicPr>
          <p:cNvPr id="11" name="Picture 10">
            <a:extLst>
              <a:ext uri="{FF2B5EF4-FFF2-40B4-BE49-F238E27FC236}">
                <a16:creationId xmlns:a16="http://schemas.microsoft.com/office/drawing/2014/main" id="{D972E44D-920B-3B04-97B9-C81280A19639}"/>
              </a:ext>
            </a:extLst>
          </p:cNvPr>
          <p:cNvPicPr>
            <a:picLocks noChangeAspect="1"/>
          </p:cNvPicPr>
          <p:nvPr/>
        </p:nvPicPr>
        <p:blipFill>
          <a:blip r:embed="rId3"/>
          <a:stretch>
            <a:fillRect/>
          </a:stretch>
        </p:blipFill>
        <p:spPr>
          <a:xfrm>
            <a:off x="143988" y="-214570"/>
            <a:ext cx="4245392" cy="2499360"/>
          </a:xfrm>
          <a:prstGeom prst="rect">
            <a:avLst/>
          </a:prstGeom>
        </p:spPr>
      </p:pic>
      <p:sp>
        <p:nvSpPr>
          <p:cNvPr id="9" name="Rectangle 8"/>
          <p:cNvSpPr/>
          <p:nvPr/>
        </p:nvSpPr>
        <p:spPr>
          <a:xfrm>
            <a:off x="-2105891" y="-1"/>
            <a:ext cx="2105891" cy="2216727"/>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582694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自定义 7">
      <a:dk1>
        <a:sysClr val="windowText" lastClr="000000"/>
      </a:dk1>
      <a:lt1>
        <a:sysClr val="window" lastClr="FFFFFF"/>
      </a:lt1>
      <a:dk2>
        <a:srgbClr val="44546A"/>
      </a:dk2>
      <a:lt2>
        <a:srgbClr val="E7E6E6"/>
      </a:lt2>
      <a:accent1>
        <a:srgbClr val="0A87E9"/>
      </a:accent1>
      <a:accent2>
        <a:srgbClr val="2173FC"/>
      </a:accent2>
      <a:accent3>
        <a:srgbClr val="45BDFF"/>
      </a:accent3>
      <a:accent4>
        <a:srgbClr val="FFBD02"/>
      </a:accent4>
      <a:accent5>
        <a:srgbClr val="FF9A15"/>
      </a:accent5>
      <a:accent6>
        <a:srgbClr val="6FE2FF"/>
      </a:accent6>
      <a:hlink>
        <a:srgbClr val="FA9C32"/>
      </a:hlink>
      <a:folHlink>
        <a:srgbClr val="954F72"/>
      </a:folHlink>
    </a:clrScheme>
    <a:fontScheme name="自定义 3">
      <a:majorFont>
        <a:latin typeface="汉仪正圆-45W"/>
        <a:ea typeface="汉仪润圆-65W"/>
        <a:cs typeface=""/>
      </a:majorFont>
      <a:minorFont>
        <a:latin typeface="汉仪正圆-45W"/>
        <a:ea typeface="汉仪润圆-65W"/>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152</TotalTime>
  <Words>189</Words>
  <Application>Microsoft Office PowerPoint</Application>
  <PresentationFormat>Widescreen</PresentationFormat>
  <Paragraphs>14</Paragraphs>
  <Slides>4</Slides>
  <Notes>1</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4</vt:i4>
      </vt:variant>
    </vt:vector>
  </HeadingPairs>
  <TitlesOfParts>
    <vt:vector size="16" baseType="lpstr">
      <vt:lpstr>Arial</vt:lpstr>
      <vt:lpstr>Calibri</vt:lpstr>
      <vt:lpstr>Cambria</vt:lpstr>
      <vt:lpstr>等线</vt:lpstr>
      <vt:lpstr>等线 Light</vt:lpstr>
      <vt:lpstr>UTM Avo</vt:lpstr>
      <vt:lpstr>Wingdings</vt:lpstr>
      <vt:lpstr>字魂79号-萌趣奶油体</vt:lpstr>
      <vt:lpstr>汉仪正圆-45W</vt:lpstr>
      <vt:lpstr>汉仪润圆-65W</vt:lpstr>
      <vt:lpstr>Office 主题​​</vt:lpstr>
      <vt:lpstr>1_Office 主题​​</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Administrator</cp:lastModifiedBy>
  <cp:revision>45</cp:revision>
  <dcterms:created xsi:type="dcterms:W3CDTF">2024-07-17T03:40:02Z</dcterms:created>
  <dcterms:modified xsi:type="dcterms:W3CDTF">2024-11-28T05:44:20Z</dcterms:modified>
</cp:coreProperties>
</file>