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2"/>
  </p:notesMasterIdLst>
  <p:sldIdLst>
    <p:sldId id="258" r:id="rId3"/>
    <p:sldId id="259" r:id="rId4"/>
    <p:sldId id="257" r:id="rId5"/>
    <p:sldId id="262" r:id="rId6"/>
    <p:sldId id="275" r:id="rId7"/>
    <p:sldId id="11679" r:id="rId8"/>
    <p:sldId id="11680" r:id="rId9"/>
    <p:sldId id="273" r:id="rId10"/>
    <p:sldId id="266" r:id="rId11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2369" autoAdjust="0"/>
  </p:normalViewPr>
  <p:slideViewPr>
    <p:cSldViewPr>
      <p:cViewPr varScale="1">
        <p:scale>
          <a:sx n="44" d="100"/>
          <a:sy n="44" d="100"/>
        </p:scale>
        <p:origin x="87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6055DE-E62C-4F6A-8915-0A36C41E4534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A194D7-1AE2-427D-A5D6-07447A60D4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277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A194D7-1AE2-427D-A5D6-07447A60D4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13979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A194D7-1AE2-427D-A5D6-07447A60D4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10820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A194D7-1AE2-427D-A5D6-07447A60D4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661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4FFA4-0D12-4EE9-92BC-E51C97B1FA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FC310C-11B7-4EBB-8A31-CA60B4DB78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751B84-21B4-4F5D-B372-C32C073DD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F3CE4A-5597-42E5-85BB-6615F035C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D63A7F-1490-4742-9B42-566697AE3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1590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8AEA8-F1B6-4053-9ADA-F53B238C8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5CB888-9931-4ABB-9505-1A4B6A3248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897393-0D8D-4C5F-BC8C-B9953ADD5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074DF0-D6D5-4E6B-BD85-D44339F2D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1B51D8-611B-48BC-A3D8-C1201DD03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0034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DB5ED-943F-4CC0-9FE5-DFE169829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0D0BC8-CB23-4831-88C2-29072BE3C0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F0002D-0EBA-467B-9B1C-EEB4C24AC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292DC0-C22E-4903-8F0A-E0C338840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300723-4A72-4F36-A854-A472B23F5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3567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0DF6A-DC03-4E80-A5D6-93ECD5E20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1CBAE6-5D84-4232-88FC-DB16A47B80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A5C4A1-B904-42B2-BD7C-4BF515021A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DF9929-51BD-47B2-BD86-5C17D9789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E81555-D367-4980-972F-8230E3A85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102A58-44FE-4919-8117-F1C4C82D5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2324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B2163-8774-4694-8732-8529EDE2D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D2396A-125A-4093-87CB-5143941E24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3F745C-CEC4-4262-A419-D1A9BC0703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613C1C-5CBF-4D7D-B443-BD5C043924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1FA5C8-4416-4490-9FA3-76A938A384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D24032-AF1B-4A5B-B363-27EF57210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D102CFF-7702-44B3-90F4-0D01186B3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0425C2-3619-4199-915D-64265B79E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9603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EE672-1971-45A6-B6EF-B15A5AF15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B38E21-F0DB-49C1-9365-54FECCFC2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FDB467-4525-4191-8D95-464D47FBB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B3A8FA-9878-43BA-8CBE-6AC38D731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6113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CAFD5A-29C6-4CEC-9BAC-CAD8FFEB3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2980E7-D904-44AF-953E-9D26E8DCA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07CC90-5AF6-4A4D-AF73-1769AA83C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2488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DB19F-70B7-4B71-BD0C-AEA2DC7E0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E9D82-77F6-44D8-90F7-39222E1FD0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4D7DED-2594-4374-B8AA-E18446CD1C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79A8AF-5B56-4627-8470-16E942BFA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652CCF-CC6F-4016-882B-7F1DEB894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3C84E2-A202-42B0-BFC5-01021A849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17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00451-C421-4217-BC8D-8270315EB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268335A-5DFC-4EFE-8B32-EAD8FB15A7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4E026D-72B3-478E-8084-D678BE52CF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ED9B2D-2761-4989-8EC3-2CDA4514A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191019-979C-429C-86E6-E87D999E0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D8330C-3BFB-48ED-9FA4-596B373E3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2397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9246B-9F21-453D-A4B1-2D0458C54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B6E7BD-097C-483A-85A6-120F400FF5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042B33-FA50-41E8-8D16-B3D354656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B3E049-037B-41EB-B08C-57D1B162B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A9DC01-6A5C-499E-9F56-D9284876A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0986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FCC8FA-EE53-4402-9AE7-3C21AEC8FA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602FB4-097D-4A22-B8D1-13E6BD2C5A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2D9FF8-B0E3-425A-8262-414AEEAB5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6755FB-3C39-4DFA-9E29-F5E4EBBB2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27A908-69CF-45E4-A599-E44084210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318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866AB892-2288-4ED8-8248-0ECF9F2F53A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8400" y="0"/>
            <a:ext cx="2076152" cy="207615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6FF5ED47-E1A8-C93A-4DBB-49DD9459EB1E}"/>
              </a:ext>
            </a:extLst>
          </p:cNvPr>
          <p:cNvSpPr txBox="1"/>
          <p:nvPr userDrawn="1"/>
        </p:nvSpPr>
        <p:spPr>
          <a:xfrm>
            <a:off x="0" y="-2406997"/>
            <a:ext cx="18288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36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384C9F-B10D-4FE6-A2B0-CD65C49A6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8F4E8F-1D59-4B0A-9E31-CD49488B67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9C12A2-D793-44C4-A0F0-51BBAA8F71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FC98F-EB4A-44BE-8C63-8CA280C0D252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4BC778-7C1F-46D2-AB32-E507BE0AB6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D9EFA2-78FC-4965-98C9-115C2DA05F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E32502BF-AC2B-4D03-57C4-0C7B8841160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8400" y="0"/>
            <a:ext cx="2076152" cy="2076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545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svg"/><Relationship Id="rId5" Type="http://schemas.openxmlformats.org/officeDocument/2006/relationships/image" Target="../media/image8.png"/><Relationship Id="rId4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26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svg"/><Relationship Id="rId5" Type="http://schemas.openxmlformats.org/officeDocument/2006/relationships/image" Target="../media/image8.png"/><Relationship Id="rId4" Type="http://schemas.openxmlformats.org/officeDocument/2006/relationships/image" Target="../media/image8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9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svg"/><Relationship Id="rId13" Type="http://schemas.openxmlformats.org/officeDocument/2006/relationships/image" Target="../media/image24.png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12" Type="http://schemas.openxmlformats.org/officeDocument/2006/relationships/image" Target="../media/image6.svg"/><Relationship Id="rId17" Type="http://schemas.openxmlformats.org/officeDocument/2006/relationships/image" Target="../media/image26.png"/><Relationship Id="rId2" Type="http://schemas.openxmlformats.org/officeDocument/2006/relationships/image" Target="../media/image2.png"/><Relationship Id="rId16" Type="http://schemas.openxmlformats.org/officeDocument/2006/relationships/image" Target="../media/image6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svg"/><Relationship Id="rId11" Type="http://schemas.openxmlformats.org/officeDocument/2006/relationships/image" Target="../media/image4.png"/><Relationship Id="rId5" Type="http://schemas.openxmlformats.org/officeDocument/2006/relationships/image" Target="../media/image21.png"/><Relationship Id="rId15" Type="http://schemas.openxmlformats.org/officeDocument/2006/relationships/image" Target="../media/image25.png"/><Relationship Id="rId10" Type="http://schemas.openxmlformats.org/officeDocument/2006/relationships/image" Target="../media/image59.svg"/><Relationship Id="rId4" Type="http://schemas.openxmlformats.org/officeDocument/2006/relationships/image" Target="../media/image53.svg"/><Relationship Id="rId9" Type="http://schemas.openxmlformats.org/officeDocument/2006/relationships/image" Target="../media/image23.png"/><Relationship Id="rId14" Type="http://schemas.openxmlformats.org/officeDocument/2006/relationships/image" Target="../media/image1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08024" b="-10802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4918748" y="-626708"/>
            <a:ext cx="4681103" cy="3310817"/>
          </a:xfrm>
          <a:custGeom>
            <a:avLst/>
            <a:gdLst/>
            <a:ahLst/>
            <a:cxnLst/>
            <a:rect l="l" t="t" r="r" b="b"/>
            <a:pathLst>
              <a:path w="4681103" h="3310817">
                <a:moveTo>
                  <a:pt x="0" y="0"/>
                </a:moveTo>
                <a:lnTo>
                  <a:pt x="4681104" y="0"/>
                </a:lnTo>
                <a:lnTo>
                  <a:pt x="4681104" y="3310816"/>
                </a:lnTo>
                <a:lnTo>
                  <a:pt x="0" y="331081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flipH="1">
            <a:off x="11286914" y="2018689"/>
            <a:ext cx="7978637" cy="9386632"/>
          </a:xfrm>
          <a:custGeom>
            <a:avLst/>
            <a:gdLst/>
            <a:ahLst/>
            <a:cxnLst/>
            <a:rect l="l" t="t" r="r" b="b"/>
            <a:pathLst>
              <a:path w="7978637" h="9386632">
                <a:moveTo>
                  <a:pt x="7978637" y="0"/>
                </a:moveTo>
                <a:lnTo>
                  <a:pt x="0" y="0"/>
                </a:lnTo>
                <a:lnTo>
                  <a:pt x="0" y="9386632"/>
                </a:lnTo>
                <a:lnTo>
                  <a:pt x="7978637" y="9386632"/>
                </a:lnTo>
                <a:lnTo>
                  <a:pt x="7978637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/>
          <p:nvPr/>
        </p:nvGrpSpPr>
        <p:grpSpPr>
          <a:xfrm>
            <a:off x="1532935" y="3027755"/>
            <a:ext cx="9393142" cy="5849545"/>
            <a:chOff x="0" y="0"/>
            <a:chExt cx="2473914" cy="2015676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6" name="Freeform 6"/>
            <p:cNvSpPr/>
            <p:nvPr/>
          </p:nvSpPr>
          <p:spPr>
            <a:xfrm>
              <a:off x="0" y="0"/>
              <a:ext cx="2473914" cy="2015676"/>
            </a:xfrm>
            <a:custGeom>
              <a:avLst/>
              <a:gdLst/>
              <a:ahLst/>
              <a:cxnLst/>
              <a:rect l="l" t="t" r="r" b="b"/>
              <a:pathLst>
                <a:path w="2473914" h="2015676">
                  <a:moveTo>
                    <a:pt x="34617" y="0"/>
                  </a:moveTo>
                  <a:lnTo>
                    <a:pt x="2439297" y="0"/>
                  </a:lnTo>
                  <a:cubicBezTo>
                    <a:pt x="2458415" y="0"/>
                    <a:pt x="2473914" y="15498"/>
                    <a:pt x="2473914" y="34617"/>
                  </a:cubicBezTo>
                  <a:lnTo>
                    <a:pt x="2473914" y="1981059"/>
                  </a:lnTo>
                  <a:cubicBezTo>
                    <a:pt x="2473914" y="2000177"/>
                    <a:pt x="2458415" y="2015676"/>
                    <a:pt x="2439297" y="2015676"/>
                  </a:cubicBezTo>
                  <a:lnTo>
                    <a:pt x="34617" y="2015676"/>
                  </a:lnTo>
                  <a:cubicBezTo>
                    <a:pt x="15498" y="2015676"/>
                    <a:pt x="0" y="2000177"/>
                    <a:pt x="0" y="1981059"/>
                  </a:cubicBezTo>
                  <a:lnTo>
                    <a:pt x="0" y="34617"/>
                  </a:lnTo>
                  <a:cubicBezTo>
                    <a:pt x="0" y="15498"/>
                    <a:pt x="15498" y="0"/>
                    <a:pt x="34617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2473914" cy="2072826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 flipH="1">
            <a:off x="-1286629" y="-431434"/>
            <a:ext cx="5603193" cy="4900247"/>
          </a:xfrm>
          <a:custGeom>
            <a:avLst/>
            <a:gdLst/>
            <a:ahLst/>
            <a:cxnLst/>
            <a:rect l="l" t="t" r="r" b="b"/>
            <a:pathLst>
              <a:path w="5603193" h="4900247">
                <a:moveTo>
                  <a:pt x="5603193" y="0"/>
                </a:moveTo>
                <a:lnTo>
                  <a:pt x="0" y="0"/>
                </a:lnTo>
                <a:lnTo>
                  <a:pt x="0" y="4900247"/>
                </a:lnTo>
                <a:lnTo>
                  <a:pt x="5603193" y="4900247"/>
                </a:lnTo>
                <a:lnTo>
                  <a:pt x="5603193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rot="753695">
            <a:off x="9720343" y="474842"/>
            <a:ext cx="3629027" cy="4674391"/>
          </a:xfrm>
          <a:custGeom>
            <a:avLst/>
            <a:gdLst/>
            <a:ahLst/>
            <a:cxnLst/>
            <a:rect l="l" t="t" r="r" b="b"/>
            <a:pathLst>
              <a:path w="3629027" h="4674391">
                <a:moveTo>
                  <a:pt x="0" y="0"/>
                </a:moveTo>
                <a:lnTo>
                  <a:pt x="3629028" y="0"/>
                </a:lnTo>
                <a:lnTo>
                  <a:pt x="3629028" y="4674391"/>
                </a:lnTo>
                <a:lnTo>
                  <a:pt x="0" y="467439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-2797184" y="-17318"/>
            <a:ext cx="2844055" cy="3069909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412931" y="5143500"/>
            <a:ext cx="9633150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SỬ DỤNG ĐIỆN THOẠI</a:t>
            </a:r>
          </a:p>
          <a:p>
            <a:pPr algn="ctr"/>
            <a:r>
              <a:rPr lang="en-US" sz="8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( TIẾT 1)</a:t>
            </a:r>
            <a:endParaRPr lang="en-US" sz="8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A4659F5-84CB-98B6-418A-ADDCEEF0E8C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87654" y="83617"/>
            <a:ext cx="12296698" cy="19569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08024" b="-108024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7315200" y="1104900"/>
            <a:ext cx="10534934" cy="8229600"/>
            <a:chOff x="0" y="0"/>
            <a:chExt cx="2774633" cy="21674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774633" cy="2167467"/>
            </a:xfrm>
            <a:custGeom>
              <a:avLst/>
              <a:gdLst/>
              <a:ahLst/>
              <a:cxnLst/>
              <a:rect l="l" t="t" r="r" b="b"/>
              <a:pathLst>
                <a:path w="2774633" h="2167467">
                  <a:moveTo>
                    <a:pt x="30865" y="0"/>
                  </a:moveTo>
                  <a:lnTo>
                    <a:pt x="2743768" y="0"/>
                  </a:lnTo>
                  <a:cubicBezTo>
                    <a:pt x="2751954" y="0"/>
                    <a:pt x="2759804" y="3252"/>
                    <a:pt x="2765593" y="9040"/>
                  </a:cubicBezTo>
                  <a:cubicBezTo>
                    <a:pt x="2771381" y="14828"/>
                    <a:pt x="2774633" y="22679"/>
                    <a:pt x="2774633" y="30865"/>
                  </a:cubicBezTo>
                  <a:lnTo>
                    <a:pt x="2774633" y="2136602"/>
                  </a:lnTo>
                  <a:cubicBezTo>
                    <a:pt x="2774633" y="2144788"/>
                    <a:pt x="2771381" y="2152638"/>
                    <a:pt x="2765593" y="2158427"/>
                  </a:cubicBezTo>
                  <a:cubicBezTo>
                    <a:pt x="2759804" y="2164215"/>
                    <a:pt x="2751954" y="2167467"/>
                    <a:pt x="2743768" y="2167467"/>
                  </a:cubicBezTo>
                  <a:lnTo>
                    <a:pt x="30865" y="2167467"/>
                  </a:lnTo>
                  <a:cubicBezTo>
                    <a:pt x="22679" y="2167467"/>
                    <a:pt x="14828" y="2164215"/>
                    <a:pt x="9040" y="2158427"/>
                  </a:cubicBezTo>
                  <a:cubicBezTo>
                    <a:pt x="3252" y="2152638"/>
                    <a:pt x="0" y="2144788"/>
                    <a:pt x="0" y="2136602"/>
                  </a:cubicBezTo>
                  <a:lnTo>
                    <a:pt x="0" y="30865"/>
                  </a:lnTo>
                  <a:cubicBezTo>
                    <a:pt x="0" y="22679"/>
                    <a:pt x="3252" y="14828"/>
                    <a:pt x="9040" y="9040"/>
                  </a:cubicBezTo>
                  <a:cubicBezTo>
                    <a:pt x="14828" y="3252"/>
                    <a:pt x="22679" y="0"/>
                    <a:pt x="30865" y="0"/>
                  </a:cubicBezTo>
                  <a:close/>
                </a:path>
              </a:pathLst>
            </a:custGeom>
            <a:solidFill>
              <a:srgbClr val="FFCE3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2774633" cy="22246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3732593" y="-476467"/>
            <a:ext cx="5603193" cy="4900247"/>
          </a:xfrm>
          <a:custGeom>
            <a:avLst/>
            <a:gdLst/>
            <a:ahLst/>
            <a:cxnLst/>
            <a:rect l="l" t="t" r="r" b="b"/>
            <a:pathLst>
              <a:path w="5603193" h="4900247">
                <a:moveTo>
                  <a:pt x="0" y="0"/>
                </a:moveTo>
                <a:lnTo>
                  <a:pt x="5603193" y="0"/>
                </a:lnTo>
                <a:lnTo>
                  <a:pt x="5603193" y="4900247"/>
                </a:lnTo>
                <a:lnTo>
                  <a:pt x="0" y="490024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4698286" y="-1028700"/>
            <a:ext cx="3897838" cy="4114800"/>
          </a:xfrm>
          <a:custGeom>
            <a:avLst/>
            <a:gdLst/>
            <a:ahLst/>
            <a:cxnLst/>
            <a:rect l="l" t="t" r="r" b="b"/>
            <a:pathLst>
              <a:path w="3897838" h="4114800">
                <a:moveTo>
                  <a:pt x="0" y="0"/>
                </a:moveTo>
                <a:lnTo>
                  <a:pt x="3897838" y="0"/>
                </a:lnTo>
                <a:lnTo>
                  <a:pt x="389783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8153400" y="4533900"/>
            <a:ext cx="9525000" cy="2215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vi-VN" sz="7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nva Sans"/>
                <a:sym typeface="Canva Sans"/>
              </a:rPr>
              <a:t>Hoạt động</a:t>
            </a:r>
            <a:r>
              <a:rPr lang="en-US" sz="7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nva Sans"/>
                <a:sym typeface="Canva Sans"/>
              </a:rPr>
              <a:t> 1: </a:t>
            </a:r>
            <a:r>
              <a:rPr lang="vi-VN" sz="7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nva Sans"/>
                <a:sym typeface="Canva Sans"/>
              </a:rPr>
              <a:t> </a:t>
            </a:r>
            <a:r>
              <a:rPr lang="en-US" sz="7200" b="1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nva Sans"/>
                <a:sym typeface="Canva Sans"/>
              </a:rPr>
              <a:t>Tác</a:t>
            </a:r>
            <a:r>
              <a:rPr lang="en-US" sz="7200" b="1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nva Sans"/>
                <a:sym typeface="Canva Sans"/>
              </a:rPr>
              <a:t> </a:t>
            </a:r>
            <a:r>
              <a:rPr lang="en-US" sz="7200" b="1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nva Sans"/>
                <a:sym typeface="Canva Sans"/>
              </a:rPr>
              <a:t>dụng</a:t>
            </a:r>
            <a:r>
              <a:rPr lang="en-US" sz="7200" b="1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nva Sans"/>
                <a:sym typeface="Canva Sans"/>
              </a:rPr>
              <a:t> </a:t>
            </a:r>
            <a:r>
              <a:rPr lang="vi-VN" sz="7200" b="1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nva Sans"/>
                <a:sym typeface="Canva Sans"/>
              </a:rPr>
              <a:t>của </a:t>
            </a:r>
            <a:r>
              <a:rPr lang="vi-VN" sz="7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nva Sans"/>
                <a:sym typeface="Canva Sans"/>
              </a:rPr>
              <a:t>điện thoại.</a:t>
            </a:r>
            <a:endParaRPr lang="en-US" sz="7200" b="1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Canva Sans"/>
              <a:sym typeface="Canva Sans"/>
            </a:endParaRPr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BEF7C771-AF5E-75E0-1D7C-5BC327FE52D8}"/>
              </a:ext>
            </a:extLst>
          </p:cNvPr>
          <p:cNvSpPr/>
          <p:nvPr/>
        </p:nvSpPr>
        <p:spPr>
          <a:xfrm>
            <a:off x="1905000" y="4327066"/>
            <a:ext cx="5181600" cy="5967037"/>
          </a:xfrm>
          <a:custGeom>
            <a:avLst/>
            <a:gdLst/>
            <a:ahLst/>
            <a:cxnLst/>
            <a:rect l="l" t="t" r="r" b="b"/>
            <a:pathLst>
              <a:path w="4748557" h="5738437">
                <a:moveTo>
                  <a:pt x="0" y="0"/>
                </a:moveTo>
                <a:lnTo>
                  <a:pt x="4748557" y="0"/>
                </a:lnTo>
                <a:lnTo>
                  <a:pt x="4748557" y="5738437"/>
                </a:lnTo>
                <a:lnTo>
                  <a:pt x="0" y="573843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2894482" y="54291"/>
            <a:ext cx="2844055" cy="3069909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08024" b="-10802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838200" y="190500"/>
            <a:ext cx="16840200" cy="2286000"/>
          </a:xfrm>
          <a:custGeom>
            <a:avLst/>
            <a:gdLst/>
            <a:ahLst/>
            <a:cxnLst/>
            <a:rect l="l" t="t" r="r" b="b"/>
            <a:pathLst>
              <a:path w="4847311" h="2361962">
                <a:moveTo>
                  <a:pt x="0" y="0"/>
                </a:moveTo>
                <a:lnTo>
                  <a:pt x="4847311" y="0"/>
                </a:lnTo>
                <a:lnTo>
                  <a:pt x="4847311" y="2361962"/>
                </a:lnTo>
                <a:lnTo>
                  <a:pt x="0" y="236196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71674B3-8E08-4BBB-61F3-491F819C649C}"/>
              </a:ext>
            </a:extLst>
          </p:cNvPr>
          <p:cNvSpPr txBox="1"/>
          <p:nvPr/>
        </p:nvSpPr>
        <p:spPr>
          <a:xfrm>
            <a:off x="2895600" y="571500"/>
            <a:ext cx="13487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</a:rPr>
              <a:t>HS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quan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sát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1 (SGK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trang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19)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biết</a:t>
            </a:r>
            <a:endParaRPr lang="en-US" sz="4400" b="1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en-US" sz="4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tác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điện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thoại</a:t>
            </a:r>
            <a:endParaRPr lang="en-US" sz="4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6" name="TextBox 5">
            <a:extLst>
              <a:ext uri="{FF2B5EF4-FFF2-40B4-BE49-F238E27FC236}">
                <a16:creationId xmlns:a16="http://schemas.microsoft.com/office/drawing/2014/main" id="{1ED4709B-ECE5-0B13-FB2B-819C55F59317}"/>
              </a:ext>
            </a:extLst>
          </p:cNvPr>
          <p:cNvSpPr txBox="1"/>
          <p:nvPr/>
        </p:nvSpPr>
        <p:spPr>
          <a:xfrm>
            <a:off x="-2214760" y="1099876"/>
            <a:ext cx="12805931" cy="4043624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3499"/>
              </a:lnSpc>
            </a:pPr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-2894482" y="54291"/>
            <a:ext cx="2844055" cy="3069909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/>
          <p:nvPr/>
        </p:nvPicPr>
        <p:blipFill>
          <a:blip r:embed="rId5"/>
          <a:stretch>
            <a:fillRect/>
          </a:stretch>
        </p:blipFill>
        <p:spPr>
          <a:xfrm>
            <a:off x="3733800" y="2857500"/>
            <a:ext cx="112776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08024" b="-108024"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5DBDA23-F78C-0E87-772C-B13F61FF38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5653640"/>
            <a:ext cx="7121598" cy="4859802"/>
          </a:xfrm>
          <a:prstGeom prst="rect">
            <a:avLst/>
          </a:prstGeom>
        </p:spPr>
      </p:pic>
      <p:grpSp>
        <p:nvGrpSpPr>
          <p:cNvPr id="3" name="Group 3">
            <a:extLst>
              <a:ext uri="{FF2B5EF4-FFF2-40B4-BE49-F238E27FC236}">
                <a16:creationId xmlns:a16="http://schemas.microsoft.com/office/drawing/2014/main" id="{2E97F065-EECD-51BD-32EA-63B10D63473D}"/>
              </a:ext>
            </a:extLst>
          </p:cNvPr>
          <p:cNvGrpSpPr/>
          <p:nvPr/>
        </p:nvGrpSpPr>
        <p:grpSpPr>
          <a:xfrm>
            <a:off x="-2438400" y="226442"/>
            <a:ext cx="20345400" cy="5266566"/>
            <a:chOff x="0" y="-57150"/>
            <a:chExt cx="3517363" cy="7337617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1F6EFC1D-FC76-D160-3616-A9B3B79242B4}"/>
                </a:ext>
              </a:extLst>
            </p:cNvPr>
            <p:cNvSpPr/>
            <p:nvPr/>
          </p:nvSpPr>
          <p:spPr>
            <a:xfrm>
              <a:off x="605988" y="0"/>
              <a:ext cx="2911375" cy="7280467"/>
            </a:xfrm>
            <a:custGeom>
              <a:avLst/>
              <a:gdLst/>
              <a:ahLst/>
              <a:cxnLst/>
              <a:rect l="l" t="t" r="r" b="b"/>
              <a:pathLst>
                <a:path w="2774633" h="2167467">
                  <a:moveTo>
                    <a:pt x="30865" y="0"/>
                  </a:moveTo>
                  <a:lnTo>
                    <a:pt x="2743768" y="0"/>
                  </a:lnTo>
                  <a:cubicBezTo>
                    <a:pt x="2751954" y="0"/>
                    <a:pt x="2759804" y="3252"/>
                    <a:pt x="2765593" y="9040"/>
                  </a:cubicBezTo>
                  <a:cubicBezTo>
                    <a:pt x="2771381" y="14828"/>
                    <a:pt x="2774633" y="22679"/>
                    <a:pt x="2774633" y="30865"/>
                  </a:cubicBezTo>
                  <a:lnTo>
                    <a:pt x="2774633" y="2136602"/>
                  </a:lnTo>
                  <a:cubicBezTo>
                    <a:pt x="2774633" y="2144788"/>
                    <a:pt x="2771381" y="2152638"/>
                    <a:pt x="2765593" y="2158427"/>
                  </a:cubicBezTo>
                  <a:cubicBezTo>
                    <a:pt x="2759804" y="2164215"/>
                    <a:pt x="2751954" y="2167467"/>
                    <a:pt x="2743768" y="2167467"/>
                  </a:cubicBezTo>
                  <a:lnTo>
                    <a:pt x="30865" y="2167467"/>
                  </a:lnTo>
                  <a:cubicBezTo>
                    <a:pt x="22679" y="2167467"/>
                    <a:pt x="14828" y="2164215"/>
                    <a:pt x="9040" y="2158427"/>
                  </a:cubicBezTo>
                  <a:cubicBezTo>
                    <a:pt x="3252" y="2152638"/>
                    <a:pt x="0" y="2144788"/>
                    <a:pt x="0" y="2136602"/>
                  </a:cubicBezTo>
                  <a:lnTo>
                    <a:pt x="0" y="30865"/>
                  </a:lnTo>
                  <a:cubicBezTo>
                    <a:pt x="0" y="22679"/>
                    <a:pt x="3252" y="14828"/>
                    <a:pt x="9040" y="9040"/>
                  </a:cubicBezTo>
                  <a:cubicBezTo>
                    <a:pt x="14828" y="3252"/>
                    <a:pt x="22679" y="0"/>
                    <a:pt x="30865" y="0"/>
                  </a:cubicBezTo>
                  <a:close/>
                </a:path>
              </a:pathLst>
            </a:custGeom>
            <a:solidFill>
              <a:srgbClr val="FFCE32"/>
            </a:solidFill>
          </p:spPr>
          <p:txBody>
            <a:bodyPr/>
            <a:lstStyle/>
            <a:p>
              <a:pPr>
                <a:lnSpc>
                  <a:spcPct val="120000"/>
                </a:lnSpc>
                <a:spcAft>
                  <a:spcPts val="0"/>
                </a:spcAft>
              </a:pPr>
              <a:r>
                <a:rPr lang="en-US" sz="4000" dirty="0" err="1" smtClean="0">
                  <a:latin typeface="Times New Roman" panose="02020603050405020304" pitchFamily="18" charset="0"/>
                  <a:ea typeface="Times New Roman" panose="02020603050405020304" pitchFamily="18" charset="0"/>
                </a:rPr>
                <a:t>Kết</a:t>
              </a:r>
              <a:r>
                <a:rPr lang="en-US" sz="4000" dirty="0" smtClean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4000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luận</a:t>
              </a:r>
              <a:r>
                <a:rPr lang="en-US" sz="40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: </a:t>
              </a:r>
              <a:endParaRPr lang="en-US" sz="36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>
                <a:lnSpc>
                  <a:spcPct val="120000"/>
                </a:lnSpc>
                <a:spcAft>
                  <a:spcPts val="0"/>
                </a:spcAft>
              </a:pPr>
              <a:r>
                <a:rPr lang="en-US" sz="4000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+ </a:t>
              </a:r>
              <a:r>
                <a:rPr lang="en-US" sz="4000" b="1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Điện</a:t>
              </a:r>
              <a:r>
                <a:rPr lang="en-US" sz="4000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4000" b="1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thoại</a:t>
              </a:r>
              <a:r>
                <a:rPr lang="en-US" sz="4000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4000" b="1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dùng</a:t>
              </a:r>
              <a:r>
                <a:rPr lang="en-US" sz="4000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4000" b="1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để</a:t>
              </a:r>
              <a:r>
                <a:rPr lang="en-US" sz="4000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4000" b="1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liên</a:t>
              </a:r>
              <a:r>
                <a:rPr lang="en-US" sz="4000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4000" b="1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lạc</a:t>
              </a:r>
              <a:r>
                <a:rPr lang="en-US" sz="4000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. </a:t>
              </a:r>
              <a:endParaRPr lang="en-US" sz="36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>
                <a:lnSpc>
                  <a:spcPct val="120000"/>
                </a:lnSpc>
                <a:spcAft>
                  <a:spcPts val="0"/>
                </a:spcAft>
              </a:pPr>
              <a:r>
                <a:rPr lang="en-US" sz="4000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+ </a:t>
              </a:r>
              <a:r>
                <a:rPr lang="en-US" sz="4000" b="1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Điện</a:t>
              </a:r>
              <a:r>
                <a:rPr lang="en-US" sz="4000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4000" b="1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thoại</a:t>
              </a:r>
              <a:r>
                <a:rPr lang="en-US" sz="4000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di </a:t>
              </a:r>
              <a:r>
                <a:rPr lang="en-US" sz="4000" b="1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động</a:t>
              </a:r>
              <a:r>
                <a:rPr lang="en-US" sz="4000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4000" b="1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hiện</a:t>
              </a:r>
              <a:r>
                <a:rPr lang="en-US" sz="4000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4000" b="1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đại</a:t>
              </a:r>
              <a:r>
                <a:rPr lang="en-US" sz="4000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4000" b="1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còn</a:t>
              </a:r>
              <a:r>
                <a:rPr lang="en-US" sz="4000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4000" b="1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hỗ</a:t>
              </a:r>
              <a:r>
                <a:rPr lang="en-US" sz="4000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4000" b="1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trợ</a:t>
              </a:r>
              <a:r>
                <a:rPr lang="en-US" sz="4000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4000" b="1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các</a:t>
              </a:r>
              <a:r>
                <a:rPr lang="en-US" sz="4000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4000" b="1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tiện</a:t>
              </a:r>
              <a:r>
                <a:rPr lang="en-US" sz="4000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4000" b="1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ích</a:t>
              </a:r>
              <a:r>
                <a:rPr lang="en-US" sz="4000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4000" b="1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khác</a:t>
              </a:r>
              <a:r>
                <a:rPr lang="en-US" sz="4000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4000" b="1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như</a:t>
              </a:r>
              <a:r>
                <a:rPr lang="en-US" sz="4000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: </a:t>
              </a:r>
              <a:r>
                <a:rPr lang="en-US" sz="4000" b="1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nghe</a:t>
              </a:r>
              <a:r>
                <a:rPr lang="en-US" sz="4000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4000" b="1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nhạc</a:t>
              </a:r>
              <a:r>
                <a:rPr lang="en-US" sz="4000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, </a:t>
              </a:r>
              <a:r>
                <a:rPr lang="en-US" sz="4000" b="1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xem</a:t>
              </a:r>
              <a:r>
                <a:rPr lang="en-US" sz="4000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4000" b="1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phim</a:t>
              </a:r>
              <a:r>
                <a:rPr lang="en-US" sz="4000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, </a:t>
              </a:r>
              <a:r>
                <a:rPr lang="en-US" sz="4000" b="1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định</a:t>
              </a:r>
              <a:r>
                <a:rPr lang="en-US" sz="4000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4000" b="1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vị</a:t>
              </a:r>
              <a:r>
                <a:rPr lang="en-US" sz="4000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, </a:t>
              </a:r>
              <a:r>
                <a:rPr lang="en-US" sz="4000" b="1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truy</a:t>
              </a:r>
              <a:r>
                <a:rPr lang="en-US" sz="4000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4000" b="1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cập</a:t>
              </a:r>
              <a:r>
                <a:rPr lang="en-US" sz="4000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Internet…</a:t>
              </a:r>
              <a:endParaRPr lang="en-US" sz="36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>
                <a:lnSpc>
                  <a:spcPct val="120000"/>
                </a:lnSpc>
                <a:spcAft>
                  <a:spcPts val="0"/>
                </a:spcAft>
              </a:pPr>
              <a:r>
                <a:rPr lang="en-US" sz="4000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+ </a:t>
              </a:r>
              <a:r>
                <a:rPr lang="en-US" sz="4000" b="1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Điện</a:t>
              </a:r>
              <a:r>
                <a:rPr lang="en-US" sz="4000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4000" b="1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thoại</a:t>
              </a:r>
              <a:r>
                <a:rPr lang="en-US" sz="4000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4000" b="1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có</a:t>
              </a:r>
              <a:r>
                <a:rPr lang="en-US" sz="4000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4000" b="1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thể</a:t>
              </a:r>
              <a:r>
                <a:rPr lang="en-US" sz="4000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4000" b="1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để</a:t>
              </a:r>
              <a:r>
                <a:rPr lang="en-US" sz="4000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4000" b="1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bàn</a:t>
              </a:r>
              <a:r>
                <a:rPr lang="en-US" sz="4000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(</a:t>
              </a:r>
              <a:r>
                <a:rPr lang="en-US" sz="4000" b="1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điện</a:t>
              </a:r>
              <a:r>
                <a:rPr lang="en-US" sz="4000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4000" b="1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thoại</a:t>
              </a:r>
              <a:r>
                <a:rPr lang="en-US" sz="4000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4000" b="1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cố</a:t>
              </a:r>
              <a:r>
                <a:rPr lang="en-US" sz="4000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4000" b="1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định</a:t>
              </a:r>
              <a:r>
                <a:rPr lang="en-US" sz="4000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) </a:t>
              </a:r>
              <a:r>
                <a:rPr lang="en-US" sz="4000" b="1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hoặc</a:t>
              </a:r>
              <a:r>
                <a:rPr lang="en-US" sz="4000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4000" b="1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điện</a:t>
              </a:r>
              <a:r>
                <a:rPr lang="en-US" sz="4000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4000" b="1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thoại</a:t>
              </a:r>
              <a:r>
                <a:rPr lang="en-US" sz="4000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4000" b="1" dirty="0" err="1" smtClean="0">
                  <a:latin typeface="Times New Roman" panose="02020603050405020304" pitchFamily="18" charset="0"/>
                  <a:ea typeface="Times New Roman" panose="02020603050405020304" pitchFamily="18" charset="0"/>
                </a:rPr>
                <a:t>mang</a:t>
              </a:r>
              <a:r>
                <a:rPr lang="en-US" sz="4000" b="1" dirty="0" smtClean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4000" b="1" dirty="0" err="1" smtClean="0">
                  <a:latin typeface="Times New Roman" panose="02020603050405020304" pitchFamily="18" charset="0"/>
                  <a:ea typeface="Times New Roman" panose="02020603050405020304" pitchFamily="18" charset="0"/>
                </a:rPr>
                <a:t>theo</a:t>
              </a:r>
              <a:r>
                <a:rPr lang="en-US" sz="4000" b="1" dirty="0" smtClean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4000" b="1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người</a:t>
              </a:r>
              <a:r>
                <a:rPr lang="en-US" sz="4000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(</a:t>
              </a:r>
              <a:r>
                <a:rPr lang="en-US" sz="4000" b="1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điện</a:t>
              </a:r>
              <a:r>
                <a:rPr lang="en-US" sz="4000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4000" b="1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thoại</a:t>
              </a:r>
              <a:r>
                <a:rPr lang="en-US" sz="4000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di </a:t>
              </a:r>
              <a:r>
                <a:rPr lang="en-US" sz="4000" b="1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động</a:t>
              </a:r>
              <a:r>
                <a:rPr lang="en-US" sz="4000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).</a:t>
              </a:r>
              <a:endPara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19E1093F-666F-CE36-D84B-B61AEAEBD3AB}"/>
                </a:ext>
              </a:extLst>
            </p:cNvPr>
            <p:cNvSpPr txBox="1"/>
            <p:nvPr/>
          </p:nvSpPr>
          <p:spPr>
            <a:xfrm>
              <a:off x="0" y="-57150"/>
              <a:ext cx="2774633" cy="22246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11" name="Rectangle 10"/>
          <p:cNvSpPr/>
          <p:nvPr/>
        </p:nvSpPr>
        <p:spPr>
          <a:xfrm>
            <a:off x="-2894482" y="54291"/>
            <a:ext cx="2844055" cy="3069909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08024" b="-108024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4D236EC-461B-07F1-0A8D-60AA592258AB}"/>
              </a:ext>
            </a:extLst>
          </p:cNvPr>
          <p:cNvGrpSpPr/>
          <p:nvPr/>
        </p:nvGrpSpPr>
        <p:grpSpPr>
          <a:xfrm>
            <a:off x="990600" y="190500"/>
            <a:ext cx="16992600" cy="2933700"/>
            <a:chOff x="310800" y="1911333"/>
            <a:chExt cx="5650162" cy="3047186"/>
          </a:xfrm>
          <a:solidFill>
            <a:schemeClr val="bg2"/>
          </a:solidFill>
        </p:grpSpPr>
        <p:sp>
          <p:nvSpPr>
            <p:cNvPr id="8" name="Google Shape;718;p33">
              <a:extLst>
                <a:ext uri="{FF2B5EF4-FFF2-40B4-BE49-F238E27FC236}">
                  <a16:creationId xmlns:a16="http://schemas.microsoft.com/office/drawing/2014/main" id="{4244B0EA-F467-1A12-0A8E-36EDA4EC8499}"/>
                </a:ext>
              </a:extLst>
            </p:cNvPr>
            <p:cNvSpPr/>
            <p:nvPr/>
          </p:nvSpPr>
          <p:spPr>
            <a:xfrm>
              <a:off x="310800" y="2127565"/>
              <a:ext cx="5650162" cy="2830954"/>
            </a:xfrm>
            <a:custGeom>
              <a:avLst/>
              <a:gdLst>
                <a:gd name="connsiteX0" fmla="*/ 631 w 19525"/>
                <a:gd name="connsiteY0" fmla="*/ 329 h 23260"/>
                <a:gd name="connsiteX1" fmla="*/ 5 w 19525"/>
                <a:gd name="connsiteY1" fmla="*/ 535 h 23260"/>
                <a:gd name="connsiteX2" fmla="*/ 0 w 19525"/>
                <a:gd name="connsiteY2" fmla="*/ 22718 h 23260"/>
                <a:gd name="connsiteX3" fmla="*/ 538 w 19525"/>
                <a:gd name="connsiteY3" fmla="*/ 23256 h 23260"/>
                <a:gd name="connsiteX4" fmla="*/ 18982 w 19525"/>
                <a:gd name="connsiteY4" fmla="*/ 23260 h 23260"/>
                <a:gd name="connsiteX5" fmla="*/ 19520 w 19525"/>
                <a:gd name="connsiteY5" fmla="*/ 22722 h 23260"/>
                <a:gd name="connsiteX6" fmla="*/ 19525 w 19525"/>
                <a:gd name="connsiteY6" fmla="*/ 539 h 23260"/>
                <a:gd name="connsiteX7" fmla="*/ 18987 w 19525"/>
                <a:gd name="connsiteY7" fmla="*/ 1 h 23260"/>
                <a:gd name="connsiteX8" fmla="*/ 631 w 19525"/>
                <a:gd name="connsiteY8" fmla="*/ 329 h 23260"/>
                <a:gd name="connsiteX0" fmla="*/ 631 w 19546"/>
                <a:gd name="connsiteY0" fmla="*/ 329 h 23260"/>
                <a:gd name="connsiteX1" fmla="*/ 5 w 19546"/>
                <a:gd name="connsiteY1" fmla="*/ 535 h 23260"/>
                <a:gd name="connsiteX2" fmla="*/ 0 w 19546"/>
                <a:gd name="connsiteY2" fmla="*/ 22718 h 23260"/>
                <a:gd name="connsiteX3" fmla="*/ 538 w 19546"/>
                <a:gd name="connsiteY3" fmla="*/ 23256 h 23260"/>
                <a:gd name="connsiteX4" fmla="*/ 18982 w 19546"/>
                <a:gd name="connsiteY4" fmla="*/ 23260 h 23260"/>
                <a:gd name="connsiteX5" fmla="*/ 19520 w 19546"/>
                <a:gd name="connsiteY5" fmla="*/ 22722 h 23260"/>
                <a:gd name="connsiteX6" fmla="*/ 19394 w 19546"/>
                <a:gd name="connsiteY6" fmla="*/ 4895 h 23260"/>
                <a:gd name="connsiteX7" fmla="*/ 19525 w 19546"/>
                <a:gd name="connsiteY7" fmla="*/ 539 h 23260"/>
                <a:gd name="connsiteX8" fmla="*/ 18987 w 19546"/>
                <a:gd name="connsiteY8" fmla="*/ 1 h 23260"/>
                <a:gd name="connsiteX9" fmla="*/ 631 w 19546"/>
                <a:gd name="connsiteY9" fmla="*/ 329 h 23260"/>
                <a:gd name="connsiteX0" fmla="*/ 631 w 19581"/>
                <a:gd name="connsiteY0" fmla="*/ 329 h 23260"/>
                <a:gd name="connsiteX1" fmla="*/ 5 w 19581"/>
                <a:gd name="connsiteY1" fmla="*/ 535 h 23260"/>
                <a:gd name="connsiteX2" fmla="*/ 0 w 19581"/>
                <a:gd name="connsiteY2" fmla="*/ 22718 h 23260"/>
                <a:gd name="connsiteX3" fmla="*/ 538 w 19581"/>
                <a:gd name="connsiteY3" fmla="*/ 23256 h 23260"/>
                <a:gd name="connsiteX4" fmla="*/ 18982 w 19581"/>
                <a:gd name="connsiteY4" fmla="*/ 23260 h 23260"/>
                <a:gd name="connsiteX5" fmla="*/ 19520 w 19581"/>
                <a:gd name="connsiteY5" fmla="*/ 22722 h 23260"/>
                <a:gd name="connsiteX6" fmla="*/ 19570 w 19581"/>
                <a:gd name="connsiteY6" fmla="*/ 10324 h 23260"/>
                <a:gd name="connsiteX7" fmla="*/ 19394 w 19581"/>
                <a:gd name="connsiteY7" fmla="*/ 4895 h 23260"/>
                <a:gd name="connsiteX8" fmla="*/ 19525 w 19581"/>
                <a:gd name="connsiteY8" fmla="*/ 539 h 23260"/>
                <a:gd name="connsiteX9" fmla="*/ 18987 w 19581"/>
                <a:gd name="connsiteY9" fmla="*/ 1 h 23260"/>
                <a:gd name="connsiteX10" fmla="*/ 631 w 19581"/>
                <a:gd name="connsiteY10" fmla="*/ 329 h 23260"/>
                <a:gd name="connsiteX0" fmla="*/ 631 w 19791"/>
                <a:gd name="connsiteY0" fmla="*/ 329 h 23260"/>
                <a:gd name="connsiteX1" fmla="*/ 5 w 19791"/>
                <a:gd name="connsiteY1" fmla="*/ 535 h 23260"/>
                <a:gd name="connsiteX2" fmla="*/ 0 w 19791"/>
                <a:gd name="connsiteY2" fmla="*/ 22718 h 23260"/>
                <a:gd name="connsiteX3" fmla="*/ 538 w 19791"/>
                <a:gd name="connsiteY3" fmla="*/ 23256 h 23260"/>
                <a:gd name="connsiteX4" fmla="*/ 18982 w 19791"/>
                <a:gd name="connsiteY4" fmla="*/ 23260 h 23260"/>
                <a:gd name="connsiteX5" fmla="*/ 19520 w 19791"/>
                <a:gd name="connsiteY5" fmla="*/ 22722 h 23260"/>
                <a:gd name="connsiteX6" fmla="*/ 19570 w 19791"/>
                <a:gd name="connsiteY6" fmla="*/ 10324 h 23260"/>
                <a:gd name="connsiteX7" fmla="*/ 19394 w 19791"/>
                <a:gd name="connsiteY7" fmla="*/ 4895 h 23260"/>
                <a:gd name="connsiteX8" fmla="*/ 19790 w 19791"/>
                <a:gd name="connsiteY8" fmla="*/ 2901 h 23260"/>
                <a:gd name="connsiteX9" fmla="*/ 19525 w 19791"/>
                <a:gd name="connsiteY9" fmla="*/ 539 h 23260"/>
                <a:gd name="connsiteX10" fmla="*/ 18987 w 19791"/>
                <a:gd name="connsiteY10" fmla="*/ 1 h 23260"/>
                <a:gd name="connsiteX11" fmla="*/ 631 w 19791"/>
                <a:gd name="connsiteY11" fmla="*/ 329 h 23260"/>
                <a:gd name="connsiteX0" fmla="*/ 651 w 19811"/>
                <a:gd name="connsiteY0" fmla="*/ 329 h 23260"/>
                <a:gd name="connsiteX1" fmla="*/ 25 w 19811"/>
                <a:gd name="connsiteY1" fmla="*/ 535 h 23260"/>
                <a:gd name="connsiteX2" fmla="*/ 205 w 19811"/>
                <a:gd name="connsiteY2" fmla="*/ 6668 h 23260"/>
                <a:gd name="connsiteX3" fmla="*/ 20 w 19811"/>
                <a:gd name="connsiteY3" fmla="*/ 22718 h 23260"/>
                <a:gd name="connsiteX4" fmla="*/ 558 w 19811"/>
                <a:gd name="connsiteY4" fmla="*/ 23256 h 23260"/>
                <a:gd name="connsiteX5" fmla="*/ 19002 w 19811"/>
                <a:gd name="connsiteY5" fmla="*/ 23260 h 23260"/>
                <a:gd name="connsiteX6" fmla="*/ 19540 w 19811"/>
                <a:gd name="connsiteY6" fmla="*/ 22722 h 23260"/>
                <a:gd name="connsiteX7" fmla="*/ 19590 w 19811"/>
                <a:gd name="connsiteY7" fmla="*/ 10324 h 23260"/>
                <a:gd name="connsiteX8" fmla="*/ 19414 w 19811"/>
                <a:gd name="connsiteY8" fmla="*/ 4895 h 23260"/>
                <a:gd name="connsiteX9" fmla="*/ 19810 w 19811"/>
                <a:gd name="connsiteY9" fmla="*/ 2901 h 23260"/>
                <a:gd name="connsiteX10" fmla="*/ 19545 w 19811"/>
                <a:gd name="connsiteY10" fmla="*/ 539 h 23260"/>
                <a:gd name="connsiteX11" fmla="*/ 19007 w 19811"/>
                <a:gd name="connsiteY11" fmla="*/ 1 h 23260"/>
                <a:gd name="connsiteX12" fmla="*/ 651 w 19811"/>
                <a:gd name="connsiteY12" fmla="*/ 329 h 23260"/>
                <a:gd name="connsiteX0" fmla="*/ 761 w 19921"/>
                <a:gd name="connsiteY0" fmla="*/ 329 h 23260"/>
                <a:gd name="connsiteX1" fmla="*/ 135 w 19921"/>
                <a:gd name="connsiteY1" fmla="*/ 535 h 23260"/>
                <a:gd name="connsiteX2" fmla="*/ 315 w 19921"/>
                <a:gd name="connsiteY2" fmla="*/ 6668 h 23260"/>
                <a:gd name="connsiteX3" fmla="*/ 7 w 19921"/>
                <a:gd name="connsiteY3" fmla="*/ 17193 h 23260"/>
                <a:gd name="connsiteX4" fmla="*/ 130 w 19921"/>
                <a:gd name="connsiteY4" fmla="*/ 22718 h 23260"/>
                <a:gd name="connsiteX5" fmla="*/ 668 w 19921"/>
                <a:gd name="connsiteY5" fmla="*/ 23256 h 23260"/>
                <a:gd name="connsiteX6" fmla="*/ 19112 w 19921"/>
                <a:gd name="connsiteY6" fmla="*/ 23260 h 23260"/>
                <a:gd name="connsiteX7" fmla="*/ 19650 w 19921"/>
                <a:gd name="connsiteY7" fmla="*/ 22722 h 23260"/>
                <a:gd name="connsiteX8" fmla="*/ 19700 w 19921"/>
                <a:gd name="connsiteY8" fmla="*/ 10324 h 23260"/>
                <a:gd name="connsiteX9" fmla="*/ 19524 w 19921"/>
                <a:gd name="connsiteY9" fmla="*/ 4895 h 23260"/>
                <a:gd name="connsiteX10" fmla="*/ 19920 w 19921"/>
                <a:gd name="connsiteY10" fmla="*/ 2901 h 23260"/>
                <a:gd name="connsiteX11" fmla="*/ 19655 w 19921"/>
                <a:gd name="connsiteY11" fmla="*/ 539 h 23260"/>
                <a:gd name="connsiteX12" fmla="*/ 19117 w 19921"/>
                <a:gd name="connsiteY12" fmla="*/ 1 h 23260"/>
                <a:gd name="connsiteX13" fmla="*/ 761 w 19921"/>
                <a:gd name="connsiteY13" fmla="*/ 329 h 23260"/>
                <a:gd name="connsiteX0" fmla="*/ 761 w 19921"/>
                <a:gd name="connsiteY0" fmla="*/ 329 h 23260"/>
                <a:gd name="connsiteX1" fmla="*/ 135 w 19921"/>
                <a:gd name="connsiteY1" fmla="*/ 535 h 23260"/>
                <a:gd name="connsiteX2" fmla="*/ 315 w 19921"/>
                <a:gd name="connsiteY2" fmla="*/ 6668 h 23260"/>
                <a:gd name="connsiteX3" fmla="*/ 7 w 19921"/>
                <a:gd name="connsiteY3" fmla="*/ 17193 h 23260"/>
                <a:gd name="connsiteX4" fmla="*/ 130 w 19921"/>
                <a:gd name="connsiteY4" fmla="*/ 22718 h 23260"/>
                <a:gd name="connsiteX5" fmla="*/ 668 w 19921"/>
                <a:gd name="connsiteY5" fmla="*/ 23256 h 23260"/>
                <a:gd name="connsiteX6" fmla="*/ 2562 w 19921"/>
                <a:gd name="connsiteY6" fmla="*/ 22954 h 23260"/>
                <a:gd name="connsiteX7" fmla="*/ 19112 w 19921"/>
                <a:gd name="connsiteY7" fmla="*/ 23260 h 23260"/>
                <a:gd name="connsiteX8" fmla="*/ 19650 w 19921"/>
                <a:gd name="connsiteY8" fmla="*/ 22722 h 23260"/>
                <a:gd name="connsiteX9" fmla="*/ 19700 w 19921"/>
                <a:gd name="connsiteY9" fmla="*/ 10324 h 23260"/>
                <a:gd name="connsiteX10" fmla="*/ 19524 w 19921"/>
                <a:gd name="connsiteY10" fmla="*/ 4895 h 23260"/>
                <a:gd name="connsiteX11" fmla="*/ 19920 w 19921"/>
                <a:gd name="connsiteY11" fmla="*/ 2901 h 23260"/>
                <a:gd name="connsiteX12" fmla="*/ 19655 w 19921"/>
                <a:gd name="connsiteY12" fmla="*/ 539 h 23260"/>
                <a:gd name="connsiteX13" fmla="*/ 19117 w 19921"/>
                <a:gd name="connsiteY13" fmla="*/ 1 h 23260"/>
                <a:gd name="connsiteX14" fmla="*/ 761 w 19921"/>
                <a:gd name="connsiteY14" fmla="*/ 329 h 23260"/>
                <a:gd name="connsiteX0" fmla="*/ 761 w 19921"/>
                <a:gd name="connsiteY0" fmla="*/ 329 h 23397"/>
                <a:gd name="connsiteX1" fmla="*/ 135 w 19921"/>
                <a:gd name="connsiteY1" fmla="*/ 535 h 23397"/>
                <a:gd name="connsiteX2" fmla="*/ 315 w 19921"/>
                <a:gd name="connsiteY2" fmla="*/ 6668 h 23397"/>
                <a:gd name="connsiteX3" fmla="*/ 7 w 19921"/>
                <a:gd name="connsiteY3" fmla="*/ 17193 h 23397"/>
                <a:gd name="connsiteX4" fmla="*/ 130 w 19921"/>
                <a:gd name="connsiteY4" fmla="*/ 22718 h 23397"/>
                <a:gd name="connsiteX5" fmla="*/ 668 w 19921"/>
                <a:gd name="connsiteY5" fmla="*/ 23256 h 23397"/>
                <a:gd name="connsiteX6" fmla="*/ 2562 w 19921"/>
                <a:gd name="connsiteY6" fmla="*/ 22954 h 23397"/>
                <a:gd name="connsiteX7" fmla="*/ 9567 w 19921"/>
                <a:gd name="connsiteY7" fmla="*/ 23397 h 23397"/>
                <a:gd name="connsiteX8" fmla="*/ 19112 w 19921"/>
                <a:gd name="connsiteY8" fmla="*/ 23260 h 23397"/>
                <a:gd name="connsiteX9" fmla="*/ 19650 w 19921"/>
                <a:gd name="connsiteY9" fmla="*/ 22722 h 23397"/>
                <a:gd name="connsiteX10" fmla="*/ 19700 w 19921"/>
                <a:gd name="connsiteY10" fmla="*/ 10324 h 23397"/>
                <a:gd name="connsiteX11" fmla="*/ 19524 w 19921"/>
                <a:gd name="connsiteY11" fmla="*/ 4895 h 23397"/>
                <a:gd name="connsiteX12" fmla="*/ 19920 w 19921"/>
                <a:gd name="connsiteY12" fmla="*/ 2901 h 23397"/>
                <a:gd name="connsiteX13" fmla="*/ 19655 w 19921"/>
                <a:gd name="connsiteY13" fmla="*/ 539 h 23397"/>
                <a:gd name="connsiteX14" fmla="*/ 19117 w 19921"/>
                <a:gd name="connsiteY14" fmla="*/ 1 h 23397"/>
                <a:gd name="connsiteX15" fmla="*/ 761 w 19921"/>
                <a:gd name="connsiteY15" fmla="*/ 329 h 23397"/>
                <a:gd name="connsiteX0" fmla="*/ 761 w 19921"/>
                <a:gd name="connsiteY0" fmla="*/ 329 h 23397"/>
                <a:gd name="connsiteX1" fmla="*/ 135 w 19921"/>
                <a:gd name="connsiteY1" fmla="*/ 535 h 23397"/>
                <a:gd name="connsiteX2" fmla="*/ 315 w 19921"/>
                <a:gd name="connsiteY2" fmla="*/ 6668 h 23397"/>
                <a:gd name="connsiteX3" fmla="*/ 7 w 19921"/>
                <a:gd name="connsiteY3" fmla="*/ 17193 h 23397"/>
                <a:gd name="connsiteX4" fmla="*/ 130 w 19921"/>
                <a:gd name="connsiteY4" fmla="*/ 22718 h 23397"/>
                <a:gd name="connsiteX5" fmla="*/ 668 w 19921"/>
                <a:gd name="connsiteY5" fmla="*/ 23256 h 23397"/>
                <a:gd name="connsiteX6" fmla="*/ 2562 w 19921"/>
                <a:gd name="connsiteY6" fmla="*/ 22954 h 23397"/>
                <a:gd name="connsiteX7" fmla="*/ 9567 w 19921"/>
                <a:gd name="connsiteY7" fmla="*/ 23397 h 23397"/>
                <a:gd name="connsiteX8" fmla="*/ 15074 w 19921"/>
                <a:gd name="connsiteY8" fmla="*/ 23064 h 23397"/>
                <a:gd name="connsiteX9" fmla="*/ 19112 w 19921"/>
                <a:gd name="connsiteY9" fmla="*/ 23260 h 23397"/>
                <a:gd name="connsiteX10" fmla="*/ 19650 w 19921"/>
                <a:gd name="connsiteY10" fmla="*/ 22722 h 23397"/>
                <a:gd name="connsiteX11" fmla="*/ 19700 w 19921"/>
                <a:gd name="connsiteY11" fmla="*/ 10324 h 23397"/>
                <a:gd name="connsiteX12" fmla="*/ 19524 w 19921"/>
                <a:gd name="connsiteY12" fmla="*/ 4895 h 23397"/>
                <a:gd name="connsiteX13" fmla="*/ 19920 w 19921"/>
                <a:gd name="connsiteY13" fmla="*/ 2901 h 23397"/>
                <a:gd name="connsiteX14" fmla="*/ 19655 w 19921"/>
                <a:gd name="connsiteY14" fmla="*/ 539 h 23397"/>
                <a:gd name="connsiteX15" fmla="*/ 19117 w 19921"/>
                <a:gd name="connsiteY15" fmla="*/ 1 h 23397"/>
                <a:gd name="connsiteX16" fmla="*/ 761 w 19921"/>
                <a:gd name="connsiteY16" fmla="*/ 329 h 23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9921" h="23397" extrusionOk="0">
                  <a:moveTo>
                    <a:pt x="761" y="329"/>
                  </a:moveTo>
                  <a:cubicBezTo>
                    <a:pt x="463" y="329"/>
                    <a:pt x="135" y="238"/>
                    <a:pt x="135" y="535"/>
                  </a:cubicBezTo>
                  <a:cubicBezTo>
                    <a:pt x="24" y="1721"/>
                    <a:pt x="316" y="2971"/>
                    <a:pt x="315" y="6668"/>
                  </a:cubicBezTo>
                  <a:cubicBezTo>
                    <a:pt x="316" y="9444"/>
                    <a:pt x="38" y="14518"/>
                    <a:pt x="7" y="17193"/>
                  </a:cubicBezTo>
                  <a:cubicBezTo>
                    <a:pt x="-24" y="19868"/>
                    <a:pt x="42" y="21708"/>
                    <a:pt x="130" y="22718"/>
                  </a:cubicBezTo>
                  <a:cubicBezTo>
                    <a:pt x="130" y="23015"/>
                    <a:pt x="371" y="23256"/>
                    <a:pt x="668" y="23256"/>
                  </a:cubicBezTo>
                  <a:cubicBezTo>
                    <a:pt x="1314" y="23266"/>
                    <a:pt x="1916" y="22944"/>
                    <a:pt x="2562" y="22954"/>
                  </a:cubicBezTo>
                  <a:cubicBezTo>
                    <a:pt x="5058" y="22991"/>
                    <a:pt x="7071" y="23360"/>
                    <a:pt x="9567" y="23397"/>
                  </a:cubicBezTo>
                  <a:cubicBezTo>
                    <a:pt x="11285" y="23360"/>
                    <a:pt x="13356" y="23101"/>
                    <a:pt x="15074" y="23064"/>
                  </a:cubicBezTo>
                  <a:lnTo>
                    <a:pt x="19112" y="23260"/>
                  </a:lnTo>
                  <a:cubicBezTo>
                    <a:pt x="19410" y="23260"/>
                    <a:pt x="19650" y="23019"/>
                    <a:pt x="19650" y="22722"/>
                  </a:cubicBezTo>
                  <a:cubicBezTo>
                    <a:pt x="19719" y="20529"/>
                    <a:pt x="19721" y="13295"/>
                    <a:pt x="19700" y="10324"/>
                  </a:cubicBezTo>
                  <a:cubicBezTo>
                    <a:pt x="19679" y="7353"/>
                    <a:pt x="19531" y="6132"/>
                    <a:pt x="19524" y="4895"/>
                  </a:cubicBezTo>
                  <a:cubicBezTo>
                    <a:pt x="19517" y="3658"/>
                    <a:pt x="19898" y="3627"/>
                    <a:pt x="19920" y="2901"/>
                  </a:cubicBezTo>
                  <a:cubicBezTo>
                    <a:pt x="19942" y="2175"/>
                    <a:pt x="19745" y="1022"/>
                    <a:pt x="19655" y="539"/>
                  </a:cubicBezTo>
                  <a:cubicBezTo>
                    <a:pt x="19656" y="242"/>
                    <a:pt x="19415" y="1"/>
                    <a:pt x="19117" y="1"/>
                  </a:cubicBezTo>
                  <a:cubicBezTo>
                    <a:pt x="12969" y="0"/>
                    <a:pt x="6909" y="330"/>
                    <a:pt x="761" y="32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36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Google Shape;718;p33">
              <a:extLst>
                <a:ext uri="{FF2B5EF4-FFF2-40B4-BE49-F238E27FC236}">
                  <a16:creationId xmlns:a16="http://schemas.microsoft.com/office/drawing/2014/main" id="{6D3286F4-0BF0-8A08-956D-FC6ADA8FAD0C}"/>
                </a:ext>
              </a:extLst>
            </p:cNvPr>
            <p:cNvSpPr/>
            <p:nvPr/>
          </p:nvSpPr>
          <p:spPr>
            <a:xfrm>
              <a:off x="506759" y="2300776"/>
              <a:ext cx="5274601" cy="2608379"/>
            </a:xfrm>
            <a:custGeom>
              <a:avLst/>
              <a:gdLst>
                <a:gd name="connsiteX0" fmla="*/ 631 w 19525"/>
                <a:gd name="connsiteY0" fmla="*/ 329 h 23260"/>
                <a:gd name="connsiteX1" fmla="*/ 5 w 19525"/>
                <a:gd name="connsiteY1" fmla="*/ 535 h 23260"/>
                <a:gd name="connsiteX2" fmla="*/ 0 w 19525"/>
                <a:gd name="connsiteY2" fmla="*/ 22718 h 23260"/>
                <a:gd name="connsiteX3" fmla="*/ 538 w 19525"/>
                <a:gd name="connsiteY3" fmla="*/ 23256 h 23260"/>
                <a:gd name="connsiteX4" fmla="*/ 18982 w 19525"/>
                <a:gd name="connsiteY4" fmla="*/ 23260 h 23260"/>
                <a:gd name="connsiteX5" fmla="*/ 19520 w 19525"/>
                <a:gd name="connsiteY5" fmla="*/ 22722 h 23260"/>
                <a:gd name="connsiteX6" fmla="*/ 19525 w 19525"/>
                <a:gd name="connsiteY6" fmla="*/ 539 h 23260"/>
                <a:gd name="connsiteX7" fmla="*/ 18987 w 19525"/>
                <a:gd name="connsiteY7" fmla="*/ 1 h 23260"/>
                <a:gd name="connsiteX8" fmla="*/ 631 w 19525"/>
                <a:gd name="connsiteY8" fmla="*/ 329 h 23260"/>
                <a:gd name="connsiteX0" fmla="*/ 631 w 19546"/>
                <a:gd name="connsiteY0" fmla="*/ 329 h 23260"/>
                <a:gd name="connsiteX1" fmla="*/ 5 w 19546"/>
                <a:gd name="connsiteY1" fmla="*/ 535 h 23260"/>
                <a:gd name="connsiteX2" fmla="*/ 0 w 19546"/>
                <a:gd name="connsiteY2" fmla="*/ 22718 h 23260"/>
                <a:gd name="connsiteX3" fmla="*/ 538 w 19546"/>
                <a:gd name="connsiteY3" fmla="*/ 23256 h 23260"/>
                <a:gd name="connsiteX4" fmla="*/ 18982 w 19546"/>
                <a:gd name="connsiteY4" fmla="*/ 23260 h 23260"/>
                <a:gd name="connsiteX5" fmla="*/ 19520 w 19546"/>
                <a:gd name="connsiteY5" fmla="*/ 22722 h 23260"/>
                <a:gd name="connsiteX6" fmla="*/ 19394 w 19546"/>
                <a:gd name="connsiteY6" fmla="*/ 4895 h 23260"/>
                <a:gd name="connsiteX7" fmla="*/ 19525 w 19546"/>
                <a:gd name="connsiteY7" fmla="*/ 539 h 23260"/>
                <a:gd name="connsiteX8" fmla="*/ 18987 w 19546"/>
                <a:gd name="connsiteY8" fmla="*/ 1 h 23260"/>
                <a:gd name="connsiteX9" fmla="*/ 631 w 19546"/>
                <a:gd name="connsiteY9" fmla="*/ 329 h 23260"/>
                <a:gd name="connsiteX0" fmla="*/ 631 w 19581"/>
                <a:gd name="connsiteY0" fmla="*/ 329 h 23260"/>
                <a:gd name="connsiteX1" fmla="*/ 5 w 19581"/>
                <a:gd name="connsiteY1" fmla="*/ 535 h 23260"/>
                <a:gd name="connsiteX2" fmla="*/ 0 w 19581"/>
                <a:gd name="connsiteY2" fmla="*/ 22718 h 23260"/>
                <a:gd name="connsiteX3" fmla="*/ 538 w 19581"/>
                <a:gd name="connsiteY3" fmla="*/ 23256 h 23260"/>
                <a:gd name="connsiteX4" fmla="*/ 18982 w 19581"/>
                <a:gd name="connsiteY4" fmla="*/ 23260 h 23260"/>
                <a:gd name="connsiteX5" fmla="*/ 19520 w 19581"/>
                <a:gd name="connsiteY5" fmla="*/ 22722 h 23260"/>
                <a:gd name="connsiteX6" fmla="*/ 19570 w 19581"/>
                <a:gd name="connsiteY6" fmla="*/ 10324 h 23260"/>
                <a:gd name="connsiteX7" fmla="*/ 19394 w 19581"/>
                <a:gd name="connsiteY7" fmla="*/ 4895 h 23260"/>
                <a:gd name="connsiteX8" fmla="*/ 19525 w 19581"/>
                <a:gd name="connsiteY8" fmla="*/ 539 h 23260"/>
                <a:gd name="connsiteX9" fmla="*/ 18987 w 19581"/>
                <a:gd name="connsiteY9" fmla="*/ 1 h 23260"/>
                <a:gd name="connsiteX10" fmla="*/ 631 w 19581"/>
                <a:gd name="connsiteY10" fmla="*/ 329 h 23260"/>
                <a:gd name="connsiteX0" fmla="*/ 631 w 19791"/>
                <a:gd name="connsiteY0" fmla="*/ 329 h 23260"/>
                <a:gd name="connsiteX1" fmla="*/ 5 w 19791"/>
                <a:gd name="connsiteY1" fmla="*/ 535 h 23260"/>
                <a:gd name="connsiteX2" fmla="*/ 0 w 19791"/>
                <a:gd name="connsiteY2" fmla="*/ 22718 h 23260"/>
                <a:gd name="connsiteX3" fmla="*/ 538 w 19791"/>
                <a:gd name="connsiteY3" fmla="*/ 23256 h 23260"/>
                <a:gd name="connsiteX4" fmla="*/ 18982 w 19791"/>
                <a:gd name="connsiteY4" fmla="*/ 23260 h 23260"/>
                <a:gd name="connsiteX5" fmla="*/ 19520 w 19791"/>
                <a:gd name="connsiteY5" fmla="*/ 22722 h 23260"/>
                <a:gd name="connsiteX6" fmla="*/ 19570 w 19791"/>
                <a:gd name="connsiteY6" fmla="*/ 10324 h 23260"/>
                <a:gd name="connsiteX7" fmla="*/ 19394 w 19791"/>
                <a:gd name="connsiteY7" fmla="*/ 4895 h 23260"/>
                <a:gd name="connsiteX8" fmla="*/ 19790 w 19791"/>
                <a:gd name="connsiteY8" fmla="*/ 2901 h 23260"/>
                <a:gd name="connsiteX9" fmla="*/ 19525 w 19791"/>
                <a:gd name="connsiteY9" fmla="*/ 539 h 23260"/>
                <a:gd name="connsiteX10" fmla="*/ 18987 w 19791"/>
                <a:gd name="connsiteY10" fmla="*/ 1 h 23260"/>
                <a:gd name="connsiteX11" fmla="*/ 631 w 19791"/>
                <a:gd name="connsiteY11" fmla="*/ 329 h 23260"/>
                <a:gd name="connsiteX0" fmla="*/ 651 w 19811"/>
                <a:gd name="connsiteY0" fmla="*/ 329 h 23260"/>
                <a:gd name="connsiteX1" fmla="*/ 25 w 19811"/>
                <a:gd name="connsiteY1" fmla="*/ 535 h 23260"/>
                <a:gd name="connsiteX2" fmla="*/ 205 w 19811"/>
                <a:gd name="connsiteY2" fmla="*/ 6668 h 23260"/>
                <a:gd name="connsiteX3" fmla="*/ 20 w 19811"/>
                <a:gd name="connsiteY3" fmla="*/ 22718 h 23260"/>
                <a:gd name="connsiteX4" fmla="*/ 558 w 19811"/>
                <a:gd name="connsiteY4" fmla="*/ 23256 h 23260"/>
                <a:gd name="connsiteX5" fmla="*/ 19002 w 19811"/>
                <a:gd name="connsiteY5" fmla="*/ 23260 h 23260"/>
                <a:gd name="connsiteX6" fmla="*/ 19540 w 19811"/>
                <a:gd name="connsiteY6" fmla="*/ 22722 h 23260"/>
                <a:gd name="connsiteX7" fmla="*/ 19590 w 19811"/>
                <a:gd name="connsiteY7" fmla="*/ 10324 h 23260"/>
                <a:gd name="connsiteX8" fmla="*/ 19414 w 19811"/>
                <a:gd name="connsiteY8" fmla="*/ 4895 h 23260"/>
                <a:gd name="connsiteX9" fmla="*/ 19810 w 19811"/>
                <a:gd name="connsiteY9" fmla="*/ 2901 h 23260"/>
                <a:gd name="connsiteX10" fmla="*/ 19545 w 19811"/>
                <a:gd name="connsiteY10" fmla="*/ 539 h 23260"/>
                <a:gd name="connsiteX11" fmla="*/ 19007 w 19811"/>
                <a:gd name="connsiteY11" fmla="*/ 1 h 23260"/>
                <a:gd name="connsiteX12" fmla="*/ 651 w 19811"/>
                <a:gd name="connsiteY12" fmla="*/ 329 h 23260"/>
                <a:gd name="connsiteX0" fmla="*/ 761 w 19921"/>
                <a:gd name="connsiteY0" fmla="*/ 329 h 23260"/>
                <a:gd name="connsiteX1" fmla="*/ 135 w 19921"/>
                <a:gd name="connsiteY1" fmla="*/ 535 h 23260"/>
                <a:gd name="connsiteX2" fmla="*/ 315 w 19921"/>
                <a:gd name="connsiteY2" fmla="*/ 6668 h 23260"/>
                <a:gd name="connsiteX3" fmla="*/ 7 w 19921"/>
                <a:gd name="connsiteY3" fmla="*/ 17193 h 23260"/>
                <a:gd name="connsiteX4" fmla="*/ 130 w 19921"/>
                <a:gd name="connsiteY4" fmla="*/ 22718 h 23260"/>
                <a:gd name="connsiteX5" fmla="*/ 668 w 19921"/>
                <a:gd name="connsiteY5" fmla="*/ 23256 h 23260"/>
                <a:gd name="connsiteX6" fmla="*/ 19112 w 19921"/>
                <a:gd name="connsiteY6" fmla="*/ 23260 h 23260"/>
                <a:gd name="connsiteX7" fmla="*/ 19650 w 19921"/>
                <a:gd name="connsiteY7" fmla="*/ 22722 h 23260"/>
                <a:gd name="connsiteX8" fmla="*/ 19700 w 19921"/>
                <a:gd name="connsiteY8" fmla="*/ 10324 h 23260"/>
                <a:gd name="connsiteX9" fmla="*/ 19524 w 19921"/>
                <a:gd name="connsiteY9" fmla="*/ 4895 h 23260"/>
                <a:gd name="connsiteX10" fmla="*/ 19920 w 19921"/>
                <a:gd name="connsiteY10" fmla="*/ 2901 h 23260"/>
                <a:gd name="connsiteX11" fmla="*/ 19655 w 19921"/>
                <a:gd name="connsiteY11" fmla="*/ 539 h 23260"/>
                <a:gd name="connsiteX12" fmla="*/ 19117 w 19921"/>
                <a:gd name="connsiteY12" fmla="*/ 1 h 23260"/>
                <a:gd name="connsiteX13" fmla="*/ 761 w 19921"/>
                <a:gd name="connsiteY13" fmla="*/ 329 h 23260"/>
                <a:gd name="connsiteX0" fmla="*/ 761 w 19921"/>
                <a:gd name="connsiteY0" fmla="*/ 329 h 23260"/>
                <a:gd name="connsiteX1" fmla="*/ 135 w 19921"/>
                <a:gd name="connsiteY1" fmla="*/ 535 h 23260"/>
                <a:gd name="connsiteX2" fmla="*/ 315 w 19921"/>
                <a:gd name="connsiteY2" fmla="*/ 6668 h 23260"/>
                <a:gd name="connsiteX3" fmla="*/ 7 w 19921"/>
                <a:gd name="connsiteY3" fmla="*/ 17193 h 23260"/>
                <a:gd name="connsiteX4" fmla="*/ 130 w 19921"/>
                <a:gd name="connsiteY4" fmla="*/ 22718 h 23260"/>
                <a:gd name="connsiteX5" fmla="*/ 668 w 19921"/>
                <a:gd name="connsiteY5" fmla="*/ 23256 h 23260"/>
                <a:gd name="connsiteX6" fmla="*/ 2562 w 19921"/>
                <a:gd name="connsiteY6" fmla="*/ 22954 h 23260"/>
                <a:gd name="connsiteX7" fmla="*/ 19112 w 19921"/>
                <a:gd name="connsiteY7" fmla="*/ 23260 h 23260"/>
                <a:gd name="connsiteX8" fmla="*/ 19650 w 19921"/>
                <a:gd name="connsiteY8" fmla="*/ 22722 h 23260"/>
                <a:gd name="connsiteX9" fmla="*/ 19700 w 19921"/>
                <a:gd name="connsiteY9" fmla="*/ 10324 h 23260"/>
                <a:gd name="connsiteX10" fmla="*/ 19524 w 19921"/>
                <a:gd name="connsiteY10" fmla="*/ 4895 h 23260"/>
                <a:gd name="connsiteX11" fmla="*/ 19920 w 19921"/>
                <a:gd name="connsiteY11" fmla="*/ 2901 h 23260"/>
                <a:gd name="connsiteX12" fmla="*/ 19655 w 19921"/>
                <a:gd name="connsiteY12" fmla="*/ 539 h 23260"/>
                <a:gd name="connsiteX13" fmla="*/ 19117 w 19921"/>
                <a:gd name="connsiteY13" fmla="*/ 1 h 23260"/>
                <a:gd name="connsiteX14" fmla="*/ 761 w 19921"/>
                <a:gd name="connsiteY14" fmla="*/ 329 h 23260"/>
                <a:gd name="connsiteX0" fmla="*/ 761 w 19921"/>
                <a:gd name="connsiteY0" fmla="*/ 329 h 23397"/>
                <a:gd name="connsiteX1" fmla="*/ 135 w 19921"/>
                <a:gd name="connsiteY1" fmla="*/ 535 h 23397"/>
                <a:gd name="connsiteX2" fmla="*/ 315 w 19921"/>
                <a:gd name="connsiteY2" fmla="*/ 6668 h 23397"/>
                <a:gd name="connsiteX3" fmla="*/ 7 w 19921"/>
                <a:gd name="connsiteY3" fmla="*/ 17193 h 23397"/>
                <a:gd name="connsiteX4" fmla="*/ 130 w 19921"/>
                <a:gd name="connsiteY4" fmla="*/ 22718 h 23397"/>
                <a:gd name="connsiteX5" fmla="*/ 668 w 19921"/>
                <a:gd name="connsiteY5" fmla="*/ 23256 h 23397"/>
                <a:gd name="connsiteX6" fmla="*/ 2562 w 19921"/>
                <a:gd name="connsiteY6" fmla="*/ 22954 h 23397"/>
                <a:gd name="connsiteX7" fmla="*/ 9567 w 19921"/>
                <a:gd name="connsiteY7" fmla="*/ 23397 h 23397"/>
                <a:gd name="connsiteX8" fmla="*/ 19112 w 19921"/>
                <a:gd name="connsiteY8" fmla="*/ 23260 h 23397"/>
                <a:gd name="connsiteX9" fmla="*/ 19650 w 19921"/>
                <a:gd name="connsiteY9" fmla="*/ 22722 h 23397"/>
                <a:gd name="connsiteX10" fmla="*/ 19700 w 19921"/>
                <a:gd name="connsiteY10" fmla="*/ 10324 h 23397"/>
                <a:gd name="connsiteX11" fmla="*/ 19524 w 19921"/>
                <a:gd name="connsiteY11" fmla="*/ 4895 h 23397"/>
                <a:gd name="connsiteX12" fmla="*/ 19920 w 19921"/>
                <a:gd name="connsiteY12" fmla="*/ 2901 h 23397"/>
                <a:gd name="connsiteX13" fmla="*/ 19655 w 19921"/>
                <a:gd name="connsiteY13" fmla="*/ 539 h 23397"/>
                <a:gd name="connsiteX14" fmla="*/ 19117 w 19921"/>
                <a:gd name="connsiteY14" fmla="*/ 1 h 23397"/>
                <a:gd name="connsiteX15" fmla="*/ 761 w 19921"/>
                <a:gd name="connsiteY15" fmla="*/ 329 h 23397"/>
                <a:gd name="connsiteX0" fmla="*/ 761 w 19921"/>
                <a:gd name="connsiteY0" fmla="*/ 329 h 23397"/>
                <a:gd name="connsiteX1" fmla="*/ 135 w 19921"/>
                <a:gd name="connsiteY1" fmla="*/ 535 h 23397"/>
                <a:gd name="connsiteX2" fmla="*/ 315 w 19921"/>
                <a:gd name="connsiteY2" fmla="*/ 6668 h 23397"/>
                <a:gd name="connsiteX3" fmla="*/ 7 w 19921"/>
                <a:gd name="connsiteY3" fmla="*/ 17193 h 23397"/>
                <a:gd name="connsiteX4" fmla="*/ 130 w 19921"/>
                <a:gd name="connsiteY4" fmla="*/ 22718 h 23397"/>
                <a:gd name="connsiteX5" fmla="*/ 668 w 19921"/>
                <a:gd name="connsiteY5" fmla="*/ 23256 h 23397"/>
                <a:gd name="connsiteX6" fmla="*/ 2562 w 19921"/>
                <a:gd name="connsiteY6" fmla="*/ 22954 h 23397"/>
                <a:gd name="connsiteX7" fmla="*/ 9567 w 19921"/>
                <a:gd name="connsiteY7" fmla="*/ 23397 h 23397"/>
                <a:gd name="connsiteX8" fmla="*/ 15074 w 19921"/>
                <a:gd name="connsiteY8" fmla="*/ 23064 h 23397"/>
                <a:gd name="connsiteX9" fmla="*/ 19112 w 19921"/>
                <a:gd name="connsiteY9" fmla="*/ 23260 h 23397"/>
                <a:gd name="connsiteX10" fmla="*/ 19650 w 19921"/>
                <a:gd name="connsiteY10" fmla="*/ 22722 h 23397"/>
                <a:gd name="connsiteX11" fmla="*/ 19700 w 19921"/>
                <a:gd name="connsiteY11" fmla="*/ 10324 h 23397"/>
                <a:gd name="connsiteX12" fmla="*/ 19524 w 19921"/>
                <a:gd name="connsiteY12" fmla="*/ 4895 h 23397"/>
                <a:gd name="connsiteX13" fmla="*/ 19920 w 19921"/>
                <a:gd name="connsiteY13" fmla="*/ 2901 h 23397"/>
                <a:gd name="connsiteX14" fmla="*/ 19655 w 19921"/>
                <a:gd name="connsiteY14" fmla="*/ 539 h 23397"/>
                <a:gd name="connsiteX15" fmla="*/ 19117 w 19921"/>
                <a:gd name="connsiteY15" fmla="*/ 1 h 23397"/>
                <a:gd name="connsiteX16" fmla="*/ 761 w 19921"/>
                <a:gd name="connsiteY16" fmla="*/ 329 h 23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9921" h="23397" extrusionOk="0">
                  <a:moveTo>
                    <a:pt x="761" y="329"/>
                  </a:moveTo>
                  <a:cubicBezTo>
                    <a:pt x="463" y="329"/>
                    <a:pt x="135" y="238"/>
                    <a:pt x="135" y="535"/>
                  </a:cubicBezTo>
                  <a:cubicBezTo>
                    <a:pt x="24" y="1721"/>
                    <a:pt x="316" y="2971"/>
                    <a:pt x="315" y="6668"/>
                  </a:cubicBezTo>
                  <a:cubicBezTo>
                    <a:pt x="316" y="9444"/>
                    <a:pt x="38" y="14518"/>
                    <a:pt x="7" y="17193"/>
                  </a:cubicBezTo>
                  <a:cubicBezTo>
                    <a:pt x="-24" y="19868"/>
                    <a:pt x="42" y="21708"/>
                    <a:pt x="130" y="22718"/>
                  </a:cubicBezTo>
                  <a:cubicBezTo>
                    <a:pt x="130" y="23015"/>
                    <a:pt x="371" y="23256"/>
                    <a:pt x="668" y="23256"/>
                  </a:cubicBezTo>
                  <a:cubicBezTo>
                    <a:pt x="1314" y="23266"/>
                    <a:pt x="1916" y="22944"/>
                    <a:pt x="2562" y="22954"/>
                  </a:cubicBezTo>
                  <a:cubicBezTo>
                    <a:pt x="5058" y="22991"/>
                    <a:pt x="7071" y="23360"/>
                    <a:pt x="9567" y="23397"/>
                  </a:cubicBezTo>
                  <a:cubicBezTo>
                    <a:pt x="11285" y="23360"/>
                    <a:pt x="13356" y="23101"/>
                    <a:pt x="15074" y="23064"/>
                  </a:cubicBezTo>
                  <a:lnTo>
                    <a:pt x="19112" y="23260"/>
                  </a:lnTo>
                  <a:cubicBezTo>
                    <a:pt x="19410" y="23260"/>
                    <a:pt x="19650" y="23019"/>
                    <a:pt x="19650" y="22722"/>
                  </a:cubicBezTo>
                  <a:cubicBezTo>
                    <a:pt x="19719" y="20529"/>
                    <a:pt x="19721" y="13295"/>
                    <a:pt x="19700" y="10324"/>
                  </a:cubicBezTo>
                  <a:cubicBezTo>
                    <a:pt x="19679" y="7353"/>
                    <a:pt x="19531" y="6132"/>
                    <a:pt x="19524" y="4895"/>
                  </a:cubicBezTo>
                  <a:cubicBezTo>
                    <a:pt x="19517" y="3658"/>
                    <a:pt x="19898" y="3627"/>
                    <a:pt x="19920" y="2901"/>
                  </a:cubicBezTo>
                  <a:cubicBezTo>
                    <a:pt x="19942" y="2175"/>
                    <a:pt x="19745" y="1022"/>
                    <a:pt x="19655" y="539"/>
                  </a:cubicBezTo>
                  <a:cubicBezTo>
                    <a:pt x="19656" y="242"/>
                    <a:pt x="19415" y="1"/>
                    <a:pt x="19117" y="1"/>
                  </a:cubicBezTo>
                  <a:cubicBezTo>
                    <a:pt x="12969" y="0"/>
                    <a:pt x="6909" y="330"/>
                    <a:pt x="761" y="329"/>
                  </a:cubicBezTo>
                  <a:close/>
                </a:path>
              </a:pathLst>
            </a:custGeom>
            <a:grpFill/>
            <a:ln w="38100">
              <a:solidFill>
                <a:srgbClr val="FFC000"/>
              </a:solidFill>
              <a:prstDash val="dash"/>
            </a:ln>
          </p:spPr>
          <p:txBody>
            <a:bodyPr spcFirstLastPara="1" wrap="square" lIns="274320" tIns="274320" rIns="274320" bIns="182850" anchor="t" anchorCtr="0">
              <a:noAutofit/>
            </a:bodyPr>
            <a:lstStyle/>
            <a:p>
              <a:pPr algn="ctr" defTabSz="1828755">
                <a:buClr>
                  <a:srgbClr val="000000"/>
                </a:buClr>
                <a:defRPr/>
              </a:pPr>
              <a:endParaRPr lang="vi-VN" sz="4800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grpSp>
          <p:nvGrpSpPr>
            <p:cNvPr id="11" name="Google Shape;724;p33">
              <a:extLst>
                <a:ext uri="{FF2B5EF4-FFF2-40B4-BE49-F238E27FC236}">
                  <a16:creationId xmlns:a16="http://schemas.microsoft.com/office/drawing/2014/main" id="{B357BDDA-EC27-D165-AEFD-14C6533A5B70}"/>
                </a:ext>
              </a:extLst>
            </p:cNvPr>
            <p:cNvGrpSpPr/>
            <p:nvPr/>
          </p:nvGrpSpPr>
          <p:grpSpPr>
            <a:xfrm>
              <a:off x="1906680" y="1911333"/>
              <a:ext cx="1854260" cy="523163"/>
              <a:chOff x="1639601" y="539501"/>
              <a:chExt cx="1091683" cy="548641"/>
            </a:xfrm>
            <a:grpFill/>
          </p:grpSpPr>
          <p:sp>
            <p:nvSpPr>
              <p:cNvPr id="12" name="Google Shape;725;p33">
                <a:extLst>
                  <a:ext uri="{FF2B5EF4-FFF2-40B4-BE49-F238E27FC236}">
                    <a16:creationId xmlns:a16="http://schemas.microsoft.com/office/drawing/2014/main" id="{FC092160-4DF2-AD8E-BF2C-349FF8D4AA48}"/>
                  </a:ext>
                </a:extLst>
              </p:cNvPr>
              <p:cNvSpPr/>
              <p:nvPr/>
            </p:nvSpPr>
            <p:spPr>
              <a:xfrm>
                <a:off x="1639601" y="539501"/>
                <a:ext cx="1091683" cy="548641"/>
              </a:xfrm>
              <a:custGeom>
                <a:avLst/>
                <a:gdLst/>
                <a:ahLst/>
                <a:cxnLst/>
                <a:rect l="l" t="t" r="r" b="b"/>
                <a:pathLst>
                  <a:path w="7434" h="3736" extrusionOk="0">
                    <a:moveTo>
                      <a:pt x="3811" y="1"/>
                    </a:moveTo>
                    <a:cubicBezTo>
                      <a:pt x="2390" y="1"/>
                      <a:pt x="999" y="20"/>
                      <a:pt x="612" y="29"/>
                    </a:cubicBezTo>
                    <a:cubicBezTo>
                      <a:pt x="236" y="38"/>
                      <a:pt x="1005" y="607"/>
                      <a:pt x="1039" y="728"/>
                    </a:cubicBezTo>
                    <a:cubicBezTo>
                      <a:pt x="1073" y="851"/>
                      <a:pt x="1" y="1178"/>
                      <a:pt x="38" y="1313"/>
                    </a:cubicBezTo>
                    <a:cubicBezTo>
                      <a:pt x="76" y="1449"/>
                      <a:pt x="915" y="1757"/>
                      <a:pt x="937" y="1838"/>
                    </a:cubicBezTo>
                    <a:cubicBezTo>
                      <a:pt x="960" y="1920"/>
                      <a:pt x="16" y="2312"/>
                      <a:pt x="66" y="2488"/>
                    </a:cubicBezTo>
                    <a:cubicBezTo>
                      <a:pt x="114" y="2665"/>
                      <a:pt x="877" y="2834"/>
                      <a:pt x="900" y="2915"/>
                    </a:cubicBezTo>
                    <a:cubicBezTo>
                      <a:pt x="923" y="2997"/>
                      <a:pt x="170" y="3394"/>
                      <a:pt x="242" y="3652"/>
                    </a:cubicBezTo>
                    <a:cubicBezTo>
                      <a:pt x="259" y="3713"/>
                      <a:pt x="567" y="3736"/>
                      <a:pt x="1040" y="3736"/>
                    </a:cubicBezTo>
                    <a:cubicBezTo>
                      <a:pt x="2391" y="3736"/>
                      <a:pt x="5085" y="3551"/>
                      <a:pt x="6181" y="3551"/>
                    </a:cubicBezTo>
                    <a:cubicBezTo>
                      <a:pt x="6327" y="3551"/>
                      <a:pt x="6445" y="3555"/>
                      <a:pt x="6528" y="3562"/>
                    </a:cubicBezTo>
                    <a:cubicBezTo>
                      <a:pt x="6568" y="3566"/>
                      <a:pt x="6606" y="3568"/>
                      <a:pt x="6640" y="3568"/>
                    </a:cubicBezTo>
                    <a:cubicBezTo>
                      <a:pt x="7363" y="3568"/>
                      <a:pt x="6735" y="2788"/>
                      <a:pt x="6586" y="2788"/>
                    </a:cubicBezTo>
                    <a:cubicBezTo>
                      <a:pt x="6583" y="2788"/>
                      <a:pt x="6580" y="2789"/>
                      <a:pt x="6577" y="2789"/>
                    </a:cubicBezTo>
                    <a:cubicBezTo>
                      <a:pt x="6571" y="2791"/>
                      <a:pt x="6567" y="2792"/>
                      <a:pt x="6564" y="2792"/>
                    </a:cubicBezTo>
                    <a:cubicBezTo>
                      <a:pt x="6485" y="2792"/>
                      <a:pt x="7003" y="2379"/>
                      <a:pt x="7073" y="2256"/>
                    </a:cubicBezTo>
                    <a:cubicBezTo>
                      <a:pt x="7146" y="2127"/>
                      <a:pt x="6617" y="1908"/>
                      <a:pt x="6596" y="1827"/>
                    </a:cubicBezTo>
                    <a:cubicBezTo>
                      <a:pt x="6573" y="1745"/>
                      <a:pt x="7214" y="1341"/>
                      <a:pt x="7179" y="1219"/>
                    </a:cubicBezTo>
                    <a:cubicBezTo>
                      <a:pt x="7145" y="1098"/>
                      <a:pt x="6790" y="816"/>
                      <a:pt x="6767" y="734"/>
                    </a:cubicBezTo>
                    <a:cubicBezTo>
                      <a:pt x="6745" y="653"/>
                      <a:pt x="7434" y="346"/>
                      <a:pt x="7377" y="142"/>
                    </a:cubicBezTo>
                    <a:cubicBezTo>
                      <a:pt x="7346" y="30"/>
                      <a:pt x="5556" y="1"/>
                      <a:pt x="381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3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" name="Google Shape;726;p33">
                <a:extLst>
                  <a:ext uri="{FF2B5EF4-FFF2-40B4-BE49-F238E27FC236}">
                    <a16:creationId xmlns:a16="http://schemas.microsoft.com/office/drawing/2014/main" id="{4ACF23FC-1863-473C-B2E9-16B5EF534134}"/>
                  </a:ext>
                </a:extLst>
              </p:cNvPr>
              <p:cNvSpPr/>
              <p:nvPr/>
            </p:nvSpPr>
            <p:spPr>
              <a:xfrm>
                <a:off x="2097918" y="607640"/>
                <a:ext cx="279602" cy="51692"/>
              </a:xfrm>
              <a:custGeom>
                <a:avLst/>
                <a:gdLst/>
                <a:ahLst/>
                <a:cxnLst/>
                <a:rect l="l" t="t" r="r" b="b"/>
                <a:pathLst>
                  <a:path w="1904" h="352" extrusionOk="0">
                    <a:moveTo>
                      <a:pt x="1249" y="0"/>
                    </a:moveTo>
                    <a:cubicBezTo>
                      <a:pt x="898" y="0"/>
                      <a:pt x="547" y="14"/>
                      <a:pt x="195" y="41"/>
                    </a:cubicBezTo>
                    <a:cubicBezTo>
                      <a:pt x="1" y="56"/>
                      <a:pt x="24" y="352"/>
                      <a:pt x="211" y="352"/>
                    </a:cubicBezTo>
                    <a:cubicBezTo>
                      <a:pt x="216" y="352"/>
                      <a:pt x="221" y="352"/>
                      <a:pt x="226" y="351"/>
                    </a:cubicBezTo>
                    <a:cubicBezTo>
                      <a:pt x="581" y="324"/>
                      <a:pt x="936" y="311"/>
                      <a:pt x="1291" y="311"/>
                    </a:cubicBezTo>
                    <a:cubicBezTo>
                      <a:pt x="1429" y="311"/>
                      <a:pt x="1567" y="313"/>
                      <a:pt x="1705" y="317"/>
                    </a:cubicBezTo>
                    <a:cubicBezTo>
                      <a:pt x="1707" y="317"/>
                      <a:pt x="1709" y="317"/>
                      <a:pt x="1711" y="317"/>
                    </a:cubicBezTo>
                    <a:cubicBezTo>
                      <a:pt x="1904" y="317"/>
                      <a:pt x="1872" y="13"/>
                      <a:pt x="1674" y="7"/>
                    </a:cubicBezTo>
                    <a:cubicBezTo>
                      <a:pt x="1533" y="2"/>
                      <a:pt x="1391" y="0"/>
                      <a:pt x="124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3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" name="Google Shape;727;p33">
                <a:extLst>
                  <a:ext uri="{FF2B5EF4-FFF2-40B4-BE49-F238E27FC236}">
                    <a16:creationId xmlns:a16="http://schemas.microsoft.com/office/drawing/2014/main" id="{225517A0-A435-ADC3-4BA0-0D975577B316}"/>
                  </a:ext>
                </a:extLst>
              </p:cNvPr>
              <p:cNvSpPr/>
              <p:nvPr/>
            </p:nvSpPr>
            <p:spPr>
              <a:xfrm>
                <a:off x="2403952" y="609989"/>
                <a:ext cx="121592" cy="47727"/>
              </a:xfrm>
              <a:custGeom>
                <a:avLst/>
                <a:gdLst/>
                <a:ahLst/>
                <a:cxnLst/>
                <a:rect l="l" t="t" r="r" b="b"/>
                <a:pathLst>
                  <a:path w="828" h="325" extrusionOk="0">
                    <a:moveTo>
                      <a:pt x="495" y="1"/>
                    </a:moveTo>
                    <a:cubicBezTo>
                      <a:pt x="395" y="1"/>
                      <a:pt x="295" y="4"/>
                      <a:pt x="195" y="13"/>
                    </a:cubicBezTo>
                    <a:cubicBezTo>
                      <a:pt x="0" y="29"/>
                      <a:pt x="23" y="324"/>
                      <a:pt x="210" y="324"/>
                    </a:cubicBezTo>
                    <a:cubicBezTo>
                      <a:pt x="215" y="324"/>
                      <a:pt x="220" y="324"/>
                      <a:pt x="225" y="324"/>
                    </a:cubicBezTo>
                    <a:cubicBezTo>
                      <a:pt x="325" y="315"/>
                      <a:pt x="425" y="309"/>
                      <a:pt x="524" y="309"/>
                    </a:cubicBezTo>
                    <a:cubicBezTo>
                      <a:pt x="561" y="309"/>
                      <a:pt x="597" y="310"/>
                      <a:pt x="634" y="312"/>
                    </a:cubicBezTo>
                    <a:cubicBezTo>
                      <a:pt x="638" y="312"/>
                      <a:pt x="641" y="312"/>
                      <a:pt x="645" y="312"/>
                    </a:cubicBezTo>
                    <a:cubicBezTo>
                      <a:pt x="725" y="312"/>
                      <a:pt x="799" y="272"/>
                      <a:pt x="814" y="185"/>
                    </a:cubicBezTo>
                    <a:cubicBezTo>
                      <a:pt x="827" y="110"/>
                      <a:pt x="772" y="8"/>
                      <a:pt x="687" y="5"/>
                    </a:cubicBezTo>
                    <a:cubicBezTo>
                      <a:pt x="623" y="2"/>
                      <a:pt x="559" y="1"/>
                      <a:pt x="49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3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5" name="Rectangle 14"/>
          <p:cNvSpPr/>
          <p:nvPr/>
        </p:nvSpPr>
        <p:spPr>
          <a:xfrm>
            <a:off x="-2894482" y="54291"/>
            <a:ext cx="2844055" cy="3069909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/>
          <p:nvPr/>
        </p:nvPicPr>
        <p:blipFill>
          <a:blip r:embed="rId4"/>
          <a:stretch>
            <a:fillRect/>
          </a:stretch>
        </p:blipFill>
        <p:spPr>
          <a:xfrm>
            <a:off x="2009169" y="3621636"/>
            <a:ext cx="14269662" cy="554101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69656" y="507206"/>
            <a:ext cx="15925800" cy="2674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4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Chiếc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điện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thoại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tiên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đời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năm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1876. </a:t>
            </a:r>
            <a:endParaRPr lang="en-US" sz="48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4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Điện</a:t>
            </a:r>
            <a:r>
              <a:rPr lang="en-US" sz="4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thoại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nghiên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cứu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cải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tiến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kiểu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dáng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4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4214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08024" b="-108024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7315200" y="1104900"/>
            <a:ext cx="10534934" cy="8229600"/>
            <a:chOff x="0" y="0"/>
            <a:chExt cx="2774633" cy="21674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774633" cy="2167467"/>
            </a:xfrm>
            <a:custGeom>
              <a:avLst/>
              <a:gdLst/>
              <a:ahLst/>
              <a:cxnLst/>
              <a:rect l="l" t="t" r="r" b="b"/>
              <a:pathLst>
                <a:path w="2774633" h="2167467">
                  <a:moveTo>
                    <a:pt x="30865" y="0"/>
                  </a:moveTo>
                  <a:lnTo>
                    <a:pt x="2743768" y="0"/>
                  </a:lnTo>
                  <a:cubicBezTo>
                    <a:pt x="2751954" y="0"/>
                    <a:pt x="2759804" y="3252"/>
                    <a:pt x="2765593" y="9040"/>
                  </a:cubicBezTo>
                  <a:cubicBezTo>
                    <a:pt x="2771381" y="14828"/>
                    <a:pt x="2774633" y="22679"/>
                    <a:pt x="2774633" y="30865"/>
                  </a:cubicBezTo>
                  <a:lnTo>
                    <a:pt x="2774633" y="2136602"/>
                  </a:lnTo>
                  <a:cubicBezTo>
                    <a:pt x="2774633" y="2144788"/>
                    <a:pt x="2771381" y="2152638"/>
                    <a:pt x="2765593" y="2158427"/>
                  </a:cubicBezTo>
                  <a:cubicBezTo>
                    <a:pt x="2759804" y="2164215"/>
                    <a:pt x="2751954" y="2167467"/>
                    <a:pt x="2743768" y="2167467"/>
                  </a:cubicBezTo>
                  <a:lnTo>
                    <a:pt x="30865" y="2167467"/>
                  </a:lnTo>
                  <a:cubicBezTo>
                    <a:pt x="22679" y="2167467"/>
                    <a:pt x="14828" y="2164215"/>
                    <a:pt x="9040" y="2158427"/>
                  </a:cubicBezTo>
                  <a:cubicBezTo>
                    <a:pt x="3252" y="2152638"/>
                    <a:pt x="0" y="2144788"/>
                    <a:pt x="0" y="2136602"/>
                  </a:cubicBezTo>
                  <a:lnTo>
                    <a:pt x="0" y="30865"/>
                  </a:lnTo>
                  <a:cubicBezTo>
                    <a:pt x="0" y="22679"/>
                    <a:pt x="3252" y="14828"/>
                    <a:pt x="9040" y="9040"/>
                  </a:cubicBezTo>
                  <a:cubicBezTo>
                    <a:pt x="14828" y="3252"/>
                    <a:pt x="22679" y="0"/>
                    <a:pt x="30865" y="0"/>
                  </a:cubicBezTo>
                  <a:close/>
                </a:path>
              </a:pathLst>
            </a:custGeom>
            <a:solidFill>
              <a:srgbClr val="FFCE32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2774633" cy="22246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49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Freeform 6"/>
          <p:cNvSpPr/>
          <p:nvPr/>
        </p:nvSpPr>
        <p:spPr>
          <a:xfrm>
            <a:off x="3732593" y="-476467"/>
            <a:ext cx="5603193" cy="4900247"/>
          </a:xfrm>
          <a:custGeom>
            <a:avLst/>
            <a:gdLst/>
            <a:ahLst/>
            <a:cxnLst/>
            <a:rect l="l" t="t" r="r" b="b"/>
            <a:pathLst>
              <a:path w="5603193" h="4900247">
                <a:moveTo>
                  <a:pt x="0" y="0"/>
                </a:moveTo>
                <a:lnTo>
                  <a:pt x="5603193" y="0"/>
                </a:lnTo>
                <a:lnTo>
                  <a:pt x="5603193" y="4900247"/>
                </a:lnTo>
                <a:lnTo>
                  <a:pt x="0" y="490024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14698286" y="-1028700"/>
            <a:ext cx="3897838" cy="4114800"/>
          </a:xfrm>
          <a:custGeom>
            <a:avLst/>
            <a:gdLst/>
            <a:ahLst/>
            <a:cxnLst/>
            <a:rect l="l" t="t" r="r" b="b"/>
            <a:pathLst>
              <a:path w="3897838" h="4114800">
                <a:moveTo>
                  <a:pt x="0" y="0"/>
                </a:moveTo>
                <a:lnTo>
                  <a:pt x="3897838" y="0"/>
                </a:lnTo>
                <a:lnTo>
                  <a:pt x="389783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8001000" y="4533900"/>
            <a:ext cx="9677400" cy="33239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7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nva Sans"/>
                <a:sym typeface="Canva Sans"/>
              </a:rPr>
              <a:t>Hoạt động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nva Sans"/>
                <a:sym typeface="Canva Sans"/>
              </a:rPr>
              <a:t> </a:t>
            </a:r>
            <a:r>
              <a:rPr lang="en-US" sz="7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nva Sans"/>
                <a:sym typeface="Canva Sans"/>
              </a:rPr>
              <a:t>2</a:t>
            </a:r>
            <a:r>
              <a:rPr kumimoji="0" lang="en-US" sz="7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nva Sans"/>
                <a:sym typeface="Canva Sans"/>
              </a:rPr>
              <a:t>: </a:t>
            </a:r>
            <a:r>
              <a:rPr kumimoji="0" lang="vi-VN" sz="7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nva Sans"/>
                <a:sym typeface="Canva Sans"/>
              </a:rPr>
              <a:t> </a:t>
            </a:r>
            <a:r>
              <a:rPr kumimoji="0" lang="en-US" sz="7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nva Sans"/>
                <a:sym typeface="Canva Sans"/>
              </a:rPr>
              <a:t>Một</a:t>
            </a:r>
            <a:r>
              <a:rPr kumimoji="0" lang="en-US" sz="72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nva Sans"/>
                <a:sym typeface="Canva Sans"/>
              </a:rPr>
              <a:t> </a:t>
            </a:r>
            <a:r>
              <a:rPr kumimoji="0" lang="en-US" sz="7200" b="1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nva Sans"/>
                <a:sym typeface="Canva Sans"/>
              </a:rPr>
              <a:t>số</a:t>
            </a:r>
            <a:r>
              <a:rPr kumimoji="0" lang="en-US" sz="72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nva Sans"/>
                <a:sym typeface="Canva Sans"/>
              </a:rPr>
              <a:t> </a:t>
            </a:r>
            <a:r>
              <a:rPr kumimoji="0" lang="en-US" sz="7200" b="1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nva Sans"/>
                <a:sym typeface="Canva Sans"/>
              </a:rPr>
              <a:t>bộ</a:t>
            </a:r>
            <a:r>
              <a:rPr kumimoji="0" lang="en-US" sz="72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nva Sans"/>
                <a:sym typeface="Canva Sans"/>
              </a:rPr>
              <a:t> </a:t>
            </a:r>
            <a:r>
              <a:rPr kumimoji="0" lang="en-US" sz="7200" b="1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nva Sans"/>
                <a:sym typeface="Canva Sans"/>
              </a:rPr>
              <a:t>phận</a:t>
            </a:r>
            <a:r>
              <a:rPr kumimoji="0" lang="en-US" sz="72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nva Sans"/>
                <a:sym typeface="Canva Sans"/>
              </a:rPr>
              <a:t> </a:t>
            </a:r>
            <a:r>
              <a:rPr kumimoji="0" lang="en-US" sz="7200" b="1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nva Sans"/>
                <a:sym typeface="Canva Sans"/>
              </a:rPr>
              <a:t>cơ</a:t>
            </a:r>
            <a:r>
              <a:rPr kumimoji="0" lang="en-US" sz="72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nva Sans"/>
                <a:sym typeface="Canva Sans"/>
              </a:rPr>
              <a:t> </a:t>
            </a:r>
            <a:r>
              <a:rPr kumimoji="0" lang="en-US" sz="7200" b="1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nva Sans"/>
                <a:sym typeface="Canva Sans"/>
              </a:rPr>
              <a:t>bản</a:t>
            </a:r>
            <a:r>
              <a:rPr kumimoji="0" lang="en-US" sz="72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nva Sans"/>
                <a:sym typeface="Canva Sans"/>
              </a:rPr>
              <a:t> </a:t>
            </a:r>
            <a:r>
              <a:rPr kumimoji="0" lang="vi-VN" sz="7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nva Sans"/>
                <a:sym typeface="Canva Sans"/>
              </a:rPr>
              <a:t>của </a:t>
            </a:r>
            <a:r>
              <a:rPr kumimoji="0" lang="vi-VN" sz="7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nva Sans"/>
                <a:sym typeface="Canva Sans"/>
              </a:rPr>
              <a:t>điện thoại.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nva Sans"/>
              <a:sym typeface="Canva Sans"/>
            </a:endParaRPr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BEF7C771-AF5E-75E0-1D7C-5BC327FE52D8}"/>
              </a:ext>
            </a:extLst>
          </p:cNvPr>
          <p:cNvSpPr/>
          <p:nvPr/>
        </p:nvSpPr>
        <p:spPr>
          <a:xfrm>
            <a:off x="1905000" y="4327066"/>
            <a:ext cx="5181600" cy="5967037"/>
          </a:xfrm>
          <a:custGeom>
            <a:avLst/>
            <a:gdLst/>
            <a:ahLst/>
            <a:cxnLst/>
            <a:rect l="l" t="t" r="r" b="b"/>
            <a:pathLst>
              <a:path w="4748557" h="5738437">
                <a:moveTo>
                  <a:pt x="0" y="0"/>
                </a:moveTo>
                <a:lnTo>
                  <a:pt x="4748557" y="0"/>
                </a:lnTo>
                <a:lnTo>
                  <a:pt x="4748557" y="5738437"/>
                </a:lnTo>
                <a:lnTo>
                  <a:pt x="0" y="573843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2894482" y="54291"/>
            <a:ext cx="2844055" cy="3069909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026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08024" b="-108024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4D236EC-461B-07F1-0A8D-60AA592258AB}"/>
              </a:ext>
            </a:extLst>
          </p:cNvPr>
          <p:cNvGrpSpPr/>
          <p:nvPr/>
        </p:nvGrpSpPr>
        <p:grpSpPr>
          <a:xfrm>
            <a:off x="990600" y="190500"/>
            <a:ext cx="16992600" cy="2933700"/>
            <a:chOff x="310800" y="1911333"/>
            <a:chExt cx="5650162" cy="3047186"/>
          </a:xfrm>
          <a:solidFill>
            <a:schemeClr val="bg2"/>
          </a:solidFill>
        </p:grpSpPr>
        <p:sp>
          <p:nvSpPr>
            <p:cNvPr id="8" name="Google Shape;718;p33">
              <a:extLst>
                <a:ext uri="{FF2B5EF4-FFF2-40B4-BE49-F238E27FC236}">
                  <a16:creationId xmlns:a16="http://schemas.microsoft.com/office/drawing/2014/main" id="{4244B0EA-F467-1A12-0A8E-36EDA4EC8499}"/>
                </a:ext>
              </a:extLst>
            </p:cNvPr>
            <p:cNvSpPr/>
            <p:nvPr/>
          </p:nvSpPr>
          <p:spPr>
            <a:xfrm>
              <a:off x="310800" y="2127565"/>
              <a:ext cx="5650162" cy="2830954"/>
            </a:xfrm>
            <a:custGeom>
              <a:avLst/>
              <a:gdLst>
                <a:gd name="connsiteX0" fmla="*/ 631 w 19525"/>
                <a:gd name="connsiteY0" fmla="*/ 329 h 23260"/>
                <a:gd name="connsiteX1" fmla="*/ 5 w 19525"/>
                <a:gd name="connsiteY1" fmla="*/ 535 h 23260"/>
                <a:gd name="connsiteX2" fmla="*/ 0 w 19525"/>
                <a:gd name="connsiteY2" fmla="*/ 22718 h 23260"/>
                <a:gd name="connsiteX3" fmla="*/ 538 w 19525"/>
                <a:gd name="connsiteY3" fmla="*/ 23256 h 23260"/>
                <a:gd name="connsiteX4" fmla="*/ 18982 w 19525"/>
                <a:gd name="connsiteY4" fmla="*/ 23260 h 23260"/>
                <a:gd name="connsiteX5" fmla="*/ 19520 w 19525"/>
                <a:gd name="connsiteY5" fmla="*/ 22722 h 23260"/>
                <a:gd name="connsiteX6" fmla="*/ 19525 w 19525"/>
                <a:gd name="connsiteY6" fmla="*/ 539 h 23260"/>
                <a:gd name="connsiteX7" fmla="*/ 18987 w 19525"/>
                <a:gd name="connsiteY7" fmla="*/ 1 h 23260"/>
                <a:gd name="connsiteX8" fmla="*/ 631 w 19525"/>
                <a:gd name="connsiteY8" fmla="*/ 329 h 23260"/>
                <a:gd name="connsiteX0" fmla="*/ 631 w 19546"/>
                <a:gd name="connsiteY0" fmla="*/ 329 h 23260"/>
                <a:gd name="connsiteX1" fmla="*/ 5 w 19546"/>
                <a:gd name="connsiteY1" fmla="*/ 535 h 23260"/>
                <a:gd name="connsiteX2" fmla="*/ 0 w 19546"/>
                <a:gd name="connsiteY2" fmla="*/ 22718 h 23260"/>
                <a:gd name="connsiteX3" fmla="*/ 538 w 19546"/>
                <a:gd name="connsiteY3" fmla="*/ 23256 h 23260"/>
                <a:gd name="connsiteX4" fmla="*/ 18982 w 19546"/>
                <a:gd name="connsiteY4" fmla="*/ 23260 h 23260"/>
                <a:gd name="connsiteX5" fmla="*/ 19520 w 19546"/>
                <a:gd name="connsiteY5" fmla="*/ 22722 h 23260"/>
                <a:gd name="connsiteX6" fmla="*/ 19394 w 19546"/>
                <a:gd name="connsiteY6" fmla="*/ 4895 h 23260"/>
                <a:gd name="connsiteX7" fmla="*/ 19525 w 19546"/>
                <a:gd name="connsiteY7" fmla="*/ 539 h 23260"/>
                <a:gd name="connsiteX8" fmla="*/ 18987 w 19546"/>
                <a:gd name="connsiteY8" fmla="*/ 1 h 23260"/>
                <a:gd name="connsiteX9" fmla="*/ 631 w 19546"/>
                <a:gd name="connsiteY9" fmla="*/ 329 h 23260"/>
                <a:gd name="connsiteX0" fmla="*/ 631 w 19581"/>
                <a:gd name="connsiteY0" fmla="*/ 329 h 23260"/>
                <a:gd name="connsiteX1" fmla="*/ 5 w 19581"/>
                <a:gd name="connsiteY1" fmla="*/ 535 h 23260"/>
                <a:gd name="connsiteX2" fmla="*/ 0 w 19581"/>
                <a:gd name="connsiteY2" fmla="*/ 22718 h 23260"/>
                <a:gd name="connsiteX3" fmla="*/ 538 w 19581"/>
                <a:gd name="connsiteY3" fmla="*/ 23256 h 23260"/>
                <a:gd name="connsiteX4" fmla="*/ 18982 w 19581"/>
                <a:gd name="connsiteY4" fmla="*/ 23260 h 23260"/>
                <a:gd name="connsiteX5" fmla="*/ 19520 w 19581"/>
                <a:gd name="connsiteY5" fmla="*/ 22722 h 23260"/>
                <a:gd name="connsiteX6" fmla="*/ 19570 w 19581"/>
                <a:gd name="connsiteY6" fmla="*/ 10324 h 23260"/>
                <a:gd name="connsiteX7" fmla="*/ 19394 w 19581"/>
                <a:gd name="connsiteY7" fmla="*/ 4895 h 23260"/>
                <a:gd name="connsiteX8" fmla="*/ 19525 w 19581"/>
                <a:gd name="connsiteY8" fmla="*/ 539 h 23260"/>
                <a:gd name="connsiteX9" fmla="*/ 18987 w 19581"/>
                <a:gd name="connsiteY9" fmla="*/ 1 h 23260"/>
                <a:gd name="connsiteX10" fmla="*/ 631 w 19581"/>
                <a:gd name="connsiteY10" fmla="*/ 329 h 23260"/>
                <a:gd name="connsiteX0" fmla="*/ 631 w 19791"/>
                <a:gd name="connsiteY0" fmla="*/ 329 h 23260"/>
                <a:gd name="connsiteX1" fmla="*/ 5 w 19791"/>
                <a:gd name="connsiteY1" fmla="*/ 535 h 23260"/>
                <a:gd name="connsiteX2" fmla="*/ 0 w 19791"/>
                <a:gd name="connsiteY2" fmla="*/ 22718 h 23260"/>
                <a:gd name="connsiteX3" fmla="*/ 538 w 19791"/>
                <a:gd name="connsiteY3" fmla="*/ 23256 h 23260"/>
                <a:gd name="connsiteX4" fmla="*/ 18982 w 19791"/>
                <a:gd name="connsiteY4" fmla="*/ 23260 h 23260"/>
                <a:gd name="connsiteX5" fmla="*/ 19520 w 19791"/>
                <a:gd name="connsiteY5" fmla="*/ 22722 h 23260"/>
                <a:gd name="connsiteX6" fmla="*/ 19570 w 19791"/>
                <a:gd name="connsiteY6" fmla="*/ 10324 h 23260"/>
                <a:gd name="connsiteX7" fmla="*/ 19394 w 19791"/>
                <a:gd name="connsiteY7" fmla="*/ 4895 h 23260"/>
                <a:gd name="connsiteX8" fmla="*/ 19790 w 19791"/>
                <a:gd name="connsiteY8" fmla="*/ 2901 h 23260"/>
                <a:gd name="connsiteX9" fmla="*/ 19525 w 19791"/>
                <a:gd name="connsiteY9" fmla="*/ 539 h 23260"/>
                <a:gd name="connsiteX10" fmla="*/ 18987 w 19791"/>
                <a:gd name="connsiteY10" fmla="*/ 1 h 23260"/>
                <a:gd name="connsiteX11" fmla="*/ 631 w 19791"/>
                <a:gd name="connsiteY11" fmla="*/ 329 h 23260"/>
                <a:gd name="connsiteX0" fmla="*/ 651 w 19811"/>
                <a:gd name="connsiteY0" fmla="*/ 329 h 23260"/>
                <a:gd name="connsiteX1" fmla="*/ 25 w 19811"/>
                <a:gd name="connsiteY1" fmla="*/ 535 h 23260"/>
                <a:gd name="connsiteX2" fmla="*/ 205 w 19811"/>
                <a:gd name="connsiteY2" fmla="*/ 6668 h 23260"/>
                <a:gd name="connsiteX3" fmla="*/ 20 w 19811"/>
                <a:gd name="connsiteY3" fmla="*/ 22718 h 23260"/>
                <a:gd name="connsiteX4" fmla="*/ 558 w 19811"/>
                <a:gd name="connsiteY4" fmla="*/ 23256 h 23260"/>
                <a:gd name="connsiteX5" fmla="*/ 19002 w 19811"/>
                <a:gd name="connsiteY5" fmla="*/ 23260 h 23260"/>
                <a:gd name="connsiteX6" fmla="*/ 19540 w 19811"/>
                <a:gd name="connsiteY6" fmla="*/ 22722 h 23260"/>
                <a:gd name="connsiteX7" fmla="*/ 19590 w 19811"/>
                <a:gd name="connsiteY7" fmla="*/ 10324 h 23260"/>
                <a:gd name="connsiteX8" fmla="*/ 19414 w 19811"/>
                <a:gd name="connsiteY8" fmla="*/ 4895 h 23260"/>
                <a:gd name="connsiteX9" fmla="*/ 19810 w 19811"/>
                <a:gd name="connsiteY9" fmla="*/ 2901 h 23260"/>
                <a:gd name="connsiteX10" fmla="*/ 19545 w 19811"/>
                <a:gd name="connsiteY10" fmla="*/ 539 h 23260"/>
                <a:gd name="connsiteX11" fmla="*/ 19007 w 19811"/>
                <a:gd name="connsiteY11" fmla="*/ 1 h 23260"/>
                <a:gd name="connsiteX12" fmla="*/ 651 w 19811"/>
                <a:gd name="connsiteY12" fmla="*/ 329 h 23260"/>
                <a:gd name="connsiteX0" fmla="*/ 761 w 19921"/>
                <a:gd name="connsiteY0" fmla="*/ 329 h 23260"/>
                <a:gd name="connsiteX1" fmla="*/ 135 w 19921"/>
                <a:gd name="connsiteY1" fmla="*/ 535 h 23260"/>
                <a:gd name="connsiteX2" fmla="*/ 315 w 19921"/>
                <a:gd name="connsiteY2" fmla="*/ 6668 h 23260"/>
                <a:gd name="connsiteX3" fmla="*/ 7 w 19921"/>
                <a:gd name="connsiteY3" fmla="*/ 17193 h 23260"/>
                <a:gd name="connsiteX4" fmla="*/ 130 w 19921"/>
                <a:gd name="connsiteY4" fmla="*/ 22718 h 23260"/>
                <a:gd name="connsiteX5" fmla="*/ 668 w 19921"/>
                <a:gd name="connsiteY5" fmla="*/ 23256 h 23260"/>
                <a:gd name="connsiteX6" fmla="*/ 19112 w 19921"/>
                <a:gd name="connsiteY6" fmla="*/ 23260 h 23260"/>
                <a:gd name="connsiteX7" fmla="*/ 19650 w 19921"/>
                <a:gd name="connsiteY7" fmla="*/ 22722 h 23260"/>
                <a:gd name="connsiteX8" fmla="*/ 19700 w 19921"/>
                <a:gd name="connsiteY8" fmla="*/ 10324 h 23260"/>
                <a:gd name="connsiteX9" fmla="*/ 19524 w 19921"/>
                <a:gd name="connsiteY9" fmla="*/ 4895 h 23260"/>
                <a:gd name="connsiteX10" fmla="*/ 19920 w 19921"/>
                <a:gd name="connsiteY10" fmla="*/ 2901 h 23260"/>
                <a:gd name="connsiteX11" fmla="*/ 19655 w 19921"/>
                <a:gd name="connsiteY11" fmla="*/ 539 h 23260"/>
                <a:gd name="connsiteX12" fmla="*/ 19117 w 19921"/>
                <a:gd name="connsiteY12" fmla="*/ 1 h 23260"/>
                <a:gd name="connsiteX13" fmla="*/ 761 w 19921"/>
                <a:gd name="connsiteY13" fmla="*/ 329 h 23260"/>
                <a:gd name="connsiteX0" fmla="*/ 761 w 19921"/>
                <a:gd name="connsiteY0" fmla="*/ 329 h 23260"/>
                <a:gd name="connsiteX1" fmla="*/ 135 w 19921"/>
                <a:gd name="connsiteY1" fmla="*/ 535 h 23260"/>
                <a:gd name="connsiteX2" fmla="*/ 315 w 19921"/>
                <a:gd name="connsiteY2" fmla="*/ 6668 h 23260"/>
                <a:gd name="connsiteX3" fmla="*/ 7 w 19921"/>
                <a:gd name="connsiteY3" fmla="*/ 17193 h 23260"/>
                <a:gd name="connsiteX4" fmla="*/ 130 w 19921"/>
                <a:gd name="connsiteY4" fmla="*/ 22718 h 23260"/>
                <a:gd name="connsiteX5" fmla="*/ 668 w 19921"/>
                <a:gd name="connsiteY5" fmla="*/ 23256 h 23260"/>
                <a:gd name="connsiteX6" fmla="*/ 2562 w 19921"/>
                <a:gd name="connsiteY6" fmla="*/ 22954 h 23260"/>
                <a:gd name="connsiteX7" fmla="*/ 19112 w 19921"/>
                <a:gd name="connsiteY7" fmla="*/ 23260 h 23260"/>
                <a:gd name="connsiteX8" fmla="*/ 19650 w 19921"/>
                <a:gd name="connsiteY8" fmla="*/ 22722 h 23260"/>
                <a:gd name="connsiteX9" fmla="*/ 19700 w 19921"/>
                <a:gd name="connsiteY9" fmla="*/ 10324 h 23260"/>
                <a:gd name="connsiteX10" fmla="*/ 19524 w 19921"/>
                <a:gd name="connsiteY10" fmla="*/ 4895 h 23260"/>
                <a:gd name="connsiteX11" fmla="*/ 19920 w 19921"/>
                <a:gd name="connsiteY11" fmla="*/ 2901 h 23260"/>
                <a:gd name="connsiteX12" fmla="*/ 19655 w 19921"/>
                <a:gd name="connsiteY12" fmla="*/ 539 h 23260"/>
                <a:gd name="connsiteX13" fmla="*/ 19117 w 19921"/>
                <a:gd name="connsiteY13" fmla="*/ 1 h 23260"/>
                <a:gd name="connsiteX14" fmla="*/ 761 w 19921"/>
                <a:gd name="connsiteY14" fmla="*/ 329 h 23260"/>
                <a:gd name="connsiteX0" fmla="*/ 761 w 19921"/>
                <a:gd name="connsiteY0" fmla="*/ 329 h 23397"/>
                <a:gd name="connsiteX1" fmla="*/ 135 w 19921"/>
                <a:gd name="connsiteY1" fmla="*/ 535 h 23397"/>
                <a:gd name="connsiteX2" fmla="*/ 315 w 19921"/>
                <a:gd name="connsiteY2" fmla="*/ 6668 h 23397"/>
                <a:gd name="connsiteX3" fmla="*/ 7 w 19921"/>
                <a:gd name="connsiteY3" fmla="*/ 17193 h 23397"/>
                <a:gd name="connsiteX4" fmla="*/ 130 w 19921"/>
                <a:gd name="connsiteY4" fmla="*/ 22718 h 23397"/>
                <a:gd name="connsiteX5" fmla="*/ 668 w 19921"/>
                <a:gd name="connsiteY5" fmla="*/ 23256 h 23397"/>
                <a:gd name="connsiteX6" fmla="*/ 2562 w 19921"/>
                <a:gd name="connsiteY6" fmla="*/ 22954 h 23397"/>
                <a:gd name="connsiteX7" fmla="*/ 9567 w 19921"/>
                <a:gd name="connsiteY7" fmla="*/ 23397 h 23397"/>
                <a:gd name="connsiteX8" fmla="*/ 19112 w 19921"/>
                <a:gd name="connsiteY8" fmla="*/ 23260 h 23397"/>
                <a:gd name="connsiteX9" fmla="*/ 19650 w 19921"/>
                <a:gd name="connsiteY9" fmla="*/ 22722 h 23397"/>
                <a:gd name="connsiteX10" fmla="*/ 19700 w 19921"/>
                <a:gd name="connsiteY10" fmla="*/ 10324 h 23397"/>
                <a:gd name="connsiteX11" fmla="*/ 19524 w 19921"/>
                <a:gd name="connsiteY11" fmla="*/ 4895 h 23397"/>
                <a:gd name="connsiteX12" fmla="*/ 19920 w 19921"/>
                <a:gd name="connsiteY12" fmla="*/ 2901 h 23397"/>
                <a:gd name="connsiteX13" fmla="*/ 19655 w 19921"/>
                <a:gd name="connsiteY13" fmla="*/ 539 h 23397"/>
                <a:gd name="connsiteX14" fmla="*/ 19117 w 19921"/>
                <a:gd name="connsiteY14" fmla="*/ 1 h 23397"/>
                <a:gd name="connsiteX15" fmla="*/ 761 w 19921"/>
                <a:gd name="connsiteY15" fmla="*/ 329 h 23397"/>
                <a:gd name="connsiteX0" fmla="*/ 761 w 19921"/>
                <a:gd name="connsiteY0" fmla="*/ 329 h 23397"/>
                <a:gd name="connsiteX1" fmla="*/ 135 w 19921"/>
                <a:gd name="connsiteY1" fmla="*/ 535 h 23397"/>
                <a:gd name="connsiteX2" fmla="*/ 315 w 19921"/>
                <a:gd name="connsiteY2" fmla="*/ 6668 h 23397"/>
                <a:gd name="connsiteX3" fmla="*/ 7 w 19921"/>
                <a:gd name="connsiteY3" fmla="*/ 17193 h 23397"/>
                <a:gd name="connsiteX4" fmla="*/ 130 w 19921"/>
                <a:gd name="connsiteY4" fmla="*/ 22718 h 23397"/>
                <a:gd name="connsiteX5" fmla="*/ 668 w 19921"/>
                <a:gd name="connsiteY5" fmla="*/ 23256 h 23397"/>
                <a:gd name="connsiteX6" fmla="*/ 2562 w 19921"/>
                <a:gd name="connsiteY6" fmla="*/ 22954 h 23397"/>
                <a:gd name="connsiteX7" fmla="*/ 9567 w 19921"/>
                <a:gd name="connsiteY7" fmla="*/ 23397 h 23397"/>
                <a:gd name="connsiteX8" fmla="*/ 15074 w 19921"/>
                <a:gd name="connsiteY8" fmla="*/ 23064 h 23397"/>
                <a:gd name="connsiteX9" fmla="*/ 19112 w 19921"/>
                <a:gd name="connsiteY9" fmla="*/ 23260 h 23397"/>
                <a:gd name="connsiteX10" fmla="*/ 19650 w 19921"/>
                <a:gd name="connsiteY10" fmla="*/ 22722 h 23397"/>
                <a:gd name="connsiteX11" fmla="*/ 19700 w 19921"/>
                <a:gd name="connsiteY11" fmla="*/ 10324 h 23397"/>
                <a:gd name="connsiteX12" fmla="*/ 19524 w 19921"/>
                <a:gd name="connsiteY12" fmla="*/ 4895 h 23397"/>
                <a:gd name="connsiteX13" fmla="*/ 19920 w 19921"/>
                <a:gd name="connsiteY13" fmla="*/ 2901 h 23397"/>
                <a:gd name="connsiteX14" fmla="*/ 19655 w 19921"/>
                <a:gd name="connsiteY14" fmla="*/ 539 h 23397"/>
                <a:gd name="connsiteX15" fmla="*/ 19117 w 19921"/>
                <a:gd name="connsiteY15" fmla="*/ 1 h 23397"/>
                <a:gd name="connsiteX16" fmla="*/ 761 w 19921"/>
                <a:gd name="connsiteY16" fmla="*/ 329 h 23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9921" h="23397" extrusionOk="0">
                  <a:moveTo>
                    <a:pt x="761" y="329"/>
                  </a:moveTo>
                  <a:cubicBezTo>
                    <a:pt x="463" y="329"/>
                    <a:pt x="135" y="238"/>
                    <a:pt x="135" y="535"/>
                  </a:cubicBezTo>
                  <a:cubicBezTo>
                    <a:pt x="24" y="1721"/>
                    <a:pt x="316" y="2971"/>
                    <a:pt x="315" y="6668"/>
                  </a:cubicBezTo>
                  <a:cubicBezTo>
                    <a:pt x="316" y="9444"/>
                    <a:pt x="38" y="14518"/>
                    <a:pt x="7" y="17193"/>
                  </a:cubicBezTo>
                  <a:cubicBezTo>
                    <a:pt x="-24" y="19868"/>
                    <a:pt x="42" y="21708"/>
                    <a:pt x="130" y="22718"/>
                  </a:cubicBezTo>
                  <a:cubicBezTo>
                    <a:pt x="130" y="23015"/>
                    <a:pt x="371" y="23256"/>
                    <a:pt x="668" y="23256"/>
                  </a:cubicBezTo>
                  <a:cubicBezTo>
                    <a:pt x="1314" y="23266"/>
                    <a:pt x="1916" y="22944"/>
                    <a:pt x="2562" y="22954"/>
                  </a:cubicBezTo>
                  <a:cubicBezTo>
                    <a:pt x="5058" y="22991"/>
                    <a:pt x="7071" y="23360"/>
                    <a:pt x="9567" y="23397"/>
                  </a:cubicBezTo>
                  <a:cubicBezTo>
                    <a:pt x="11285" y="23360"/>
                    <a:pt x="13356" y="23101"/>
                    <a:pt x="15074" y="23064"/>
                  </a:cubicBezTo>
                  <a:lnTo>
                    <a:pt x="19112" y="23260"/>
                  </a:lnTo>
                  <a:cubicBezTo>
                    <a:pt x="19410" y="23260"/>
                    <a:pt x="19650" y="23019"/>
                    <a:pt x="19650" y="22722"/>
                  </a:cubicBezTo>
                  <a:cubicBezTo>
                    <a:pt x="19719" y="20529"/>
                    <a:pt x="19721" y="13295"/>
                    <a:pt x="19700" y="10324"/>
                  </a:cubicBezTo>
                  <a:cubicBezTo>
                    <a:pt x="19679" y="7353"/>
                    <a:pt x="19531" y="6132"/>
                    <a:pt x="19524" y="4895"/>
                  </a:cubicBezTo>
                  <a:cubicBezTo>
                    <a:pt x="19517" y="3658"/>
                    <a:pt x="19898" y="3627"/>
                    <a:pt x="19920" y="2901"/>
                  </a:cubicBezTo>
                  <a:cubicBezTo>
                    <a:pt x="19942" y="2175"/>
                    <a:pt x="19745" y="1022"/>
                    <a:pt x="19655" y="539"/>
                  </a:cubicBezTo>
                  <a:cubicBezTo>
                    <a:pt x="19656" y="242"/>
                    <a:pt x="19415" y="1"/>
                    <a:pt x="19117" y="1"/>
                  </a:cubicBezTo>
                  <a:cubicBezTo>
                    <a:pt x="12969" y="0"/>
                    <a:pt x="6909" y="330"/>
                    <a:pt x="761" y="32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defTabSz="1828755">
                <a:buClr>
                  <a:srgbClr val="000000"/>
                </a:buClr>
                <a:defRPr/>
              </a:pPr>
              <a:endParaRPr sz="36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Google Shape;718;p33">
              <a:extLst>
                <a:ext uri="{FF2B5EF4-FFF2-40B4-BE49-F238E27FC236}">
                  <a16:creationId xmlns:a16="http://schemas.microsoft.com/office/drawing/2014/main" id="{6D3286F4-0BF0-8A08-956D-FC6ADA8FAD0C}"/>
                </a:ext>
              </a:extLst>
            </p:cNvPr>
            <p:cNvSpPr/>
            <p:nvPr/>
          </p:nvSpPr>
          <p:spPr>
            <a:xfrm>
              <a:off x="506759" y="2300776"/>
              <a:ext cx="5274601" cy="2608379"/>
            </a:xfrm>
            <a:custGeom>
              <a:avLst/>
              <a:gdLst>
                <a:gd name="connsiteX0" fmla="*/ 631 w 19525"/>
                <a:gd name="connsiteY0" fmla="*/ 329 h 23260"/>
                <a:gd name="connsiteX1" fmla="*/ 5 w 19525"/>
                <a:gd name="connsiteY1" fmla="*/ 535 h 23260"/>
                <a:gd name="connsiteX2" fmla="*/ 0 w 19525"/>
                <a:gd name="connsiteY2" fmla="*/ 22718 h 23260"/>
                <a:gd name="connsiteX3" fmla="*/ 538 w 19525"/>
                <a:gd name="connsiteY3" fmla="*/ 23256 h 23260"/>
                <a:gd name="connsiteX4" fmla="*/ 18982 w 19525"/>
                <a:gd name="connsiteY4" fmla="*/ 23260 h 23260"/>
                <a:gd name="connsiteX5" fmla="*/ 19520 w 19525"/>
                <a:gd name="connsiteY5" fmla="*/ 22722 h 23260"/>
                <a:gd name="connsiteX6" fmla="*/ 19525 w 19525"/>
                <a:gd name="connsiteY6" fmla="*/ 539 h 23260"/>
                <a:gd name="connsiteX7" fmla="*/ 18987 w 19525"/>
                <a:gd name="connsiteY7" fmla="*/ 1 h 23260"/>
                <a:gd name="connsiteX8" fmla="*/ 631 w 19525"/>
                <a:gd name="connsiteY8" fmla="*/ 329 h 23260"/>
                <a:gd name="connsiteX0" fmla="*/ 631 w 19546"/>
                <a:gd name="connsiteY0" fmla="*/ 329 h 23260"/>
                <a:gd name="connsiteX1" fmla="*/ 5 w 19546"/>
                <a:gd name="connsiteY1" fmla="*/ 535 h 23260"/>
                <a:gd name="connsiteX2" fmla="*/ 0 w 19546"/>
                <a:gd name="connsiteY2" fmla="*/ 22718 h 23260"/>
                <a:gd name="connsiteX3" fmla="*/ 538 w 19546"/>
                <a:gd name="connsiteY3" fmla="*/ 23256 h 23260"/>
                <a:gd name="connsiteX4" fmla="*/ 18982 w 19546"/>
                <a:gd name="connsiteY4" fmla="*/ 23260 h 23260"/>
                <a:gd name="connsiteX5" fmla="*/ 19520 w 19546"/>
                <a:gd name="connsiteY5" fmla="*/ 22722 h 23260"/>
                <a:gd name="connsiteX6" fmla="*/ 19394 w 19546"/>
                <a:gd name="connsiteY6" fmla="*/ 4895 h 23260"/>
                <a:gd name="connsiteX7" fmla="*/ 19525 w 19546"/>
                <a:gd name="connsiteY7" fmla="*/ 539 h 23260"/>
                <a:gd name="connsiteX8" fmla="*/ 18987 w 19546"/>
                <a:gd name="connsiteY8" fmla="*/ 1 h 23260"/>
                <a:gd name="connsiteX9" fmla="*/ 631 w 19546"/>
                <a:gd name="connsiteY9" fmla="*/ 329 h 23260"/>
                <a:gd name="connsiteX0" fmla="*/ 631 w 19581"/>
                <a:gd name="connsiteY0" fmla="*/ 329 h 23260"/>
                <a:gd name="connsiteX1" fmla="*/ 5 w 19581"/>
                <a:gd name="connsiteY1" fmla="*/ 535 h 23260"/>
                <a:gd name="connsiteX2" fmla="*/ 0 w 19581"/>
                <a:gd name="connsiteY2" fmla="*/ 22718 h 23260"/>
                <a:gd name="connsiteX3" fmla="*/ 538 w 19581"/>
                <a:gd name="connsiteY3" fmla="*/ 23256 h 23260"/>
                <a:gd name="connsiteX4" fmla="*/ 18982 w 19581"/>
                <a:gd name="connsiteY4" fmla="*/ 23260 h 23260"/>
                <a:gd name="connsiteX5" fmla="*/ 19520 w 19581"/>
                <a:gd name="connsiteY5" fmla="*/ 22722 h 23260"/>
                <a:gd name="connsiteX6" fmla="*/ 19570 w 19581"/>
                <a:gd name="connsiteY6" fmla="*/ 10324 h 23260"/>
                <a:gd name="connsiteX7" fmla="*/ 19394 w 19581"/>
                <a:gd name="connsiteY7" fmla="*/ 4895 h 23260"/>
                <a:gd name="connsiteX8" fmla="*/ 19525 w 19581"/>
                <a:gd name="connsiteY8" fmla="*/ 539 h 23260"/>
                <a:gd name="connsiteX9" fmla="*/ 18987 w 19581"/>
                <a:gd name="connsiteY9" fmla="*/ 1 h 23260"/>
                <a:gd name="connsiteX10" fmla="*/ 631 w 19581"/>
                <a:gd name="connsiteY10" fmla="*/ 329 h 23260"/>
                <a:gd name="connsiteX0" fmla="*/ 631 w 19791"/>
                <a:gd name="connsiteY0" fmla="*/ 329 h 23260"/>
                <a:gd name="connsiteX1" fmla="*/ 5 w 19791"/>
                <a:gd name="connsiteY1" fmla="*/ 535 h 23260"/>
                <a:gd name="connsiteX2" fmla="*/ 0 w 19791"/>
                <a:gd name="connsiteY2" fmla="*/ 22718 h 23260"/>
                <a:gd name="connsiteX3" fmla="*/ 538 w 19791"/>
                <a:gd name="connsiteY3" fmla="*/ 23256 h 23260"/>
                <a:gd name="connsiteX4" fmla="*/ 18982 w 19791"/>
                <a:gd name="connsiteY4" fmla="*/ 23260 h 23260"/>
                <a:gd name="connsiteX5" fmla="*/ 19520 w 19791"/>
                <a:gd name="connsiteY5" fmla="*/ 22722 h 23260"/>
                <a:gd name="connsiteX6" fmla="*/ 19570 w 19791"/>
                <a:gd name="connsiteY6" fmla="*/ 10324 h 23260"/>
                <a:gd name="connsiteX7" fmla="*/ 19394 w 19791"/>
                <a:gd name="connsiteY7" fmla="*/ 4895 h 23260"/>
                <a:gd name="connsiteX8" fmla="*/ 19790 w 19791"/>
                <a:gd name="connsiteY8" fmla="*/ 2901 h 23260"/>
                <a:gd name="connsiteX9" fmla="*/ 19525 w 19791"/>
                <a:gd name="connsiteY9" fmla="*/ 539 h 23260"/>
                <a:gd name="connsiteX10" fmla="*/ 18987 w 19791"/>
                <a:gd name="connsiteY10" fmla="*/ 1 h 23260"/>
                <a:gd name="connsiteX11" fmla="*/ 631 w 19791"/>
                <a:gd name="connsiteY11" fmla="*/ 329 h 23260"/>
                <a:gd name="connsiteX0" fmla="*/ 651 w 19811"/>
                <a:gd name="connsiteY0" fmla="*/ 329 h 23260"/>
                <a:gd name="connsiteX1" fmla="*/ 25 w 19811"/>
                <a:gd name="connsiteY1" fmla="*/ 535 h 23260"/>
                <a:gd name="connsiteX2" fmla="*/ 205 w 19811"/>
                <a:gd name="connsiteY2" fmla="*/ 6668 h 23260"/>
                <a:gd name="connsiteX3" fmla="*/ 20 w 19811"/>
                <a:gd name="connsiteY3" fmla="*/ 22718 h 23260"/>
                <a:gd name="connsiteX4" fmla="*/ 558 w 19811"/>
                <a:gd name="connsiteY4" fmla="*/ 23256 h 23260"/>
                <a:gd name="connsiteX5" fmla="*/ 19002 w 19811"/>
                <a:gd name="connsiteY5" fmla="*/ 23260 h 23260"/>
                <a:gd name="connsiteX6" fmla="*/ 19540 w 19811"/>
                <a:gd name="connsiteY6" fmla="*/ 22722 h 23260"/>
                <a:gd name="connsiteX7" fmla="*/ 19590 w 19811"/>
                <a:gd name="connsiteY7" fmla="*/ 10324 h 23260"/>
                <a:gd name="connsiteX8" fmla="*/ 19414 w 19811"/>
                <a:gd name="connsiteY8" fmla="*/ 4895 h 23260"/>
                <a:gd name="connsiteX9" fmla="*/ 19810 w 19811"/>
                <a:gd name="connsiteY9" fmla="*/ 2901 h 23260"/>
                <a:gd name="connsiteX10" fmla="*/ 19545 w 19811"/>
                <a:gd name="connsiteY10" fmla="*/ 539 h 23260"/>
                <a:gd name="connsiteX11" fmla="*/ 19007 w 19811"/>
                <a:gd name="connsiteY11" fmla="*/ 1 h 23260"/>
                <a:gd name="connsiteX12" fmla="*/ 651 w 19811"/>
                <a:gd name="connsiteY12" fmla="*/ 329 h 23260"/>
                <a:gd name="connsiteX0" fmla="*/ 761 w 19921"/>
                <a:gd name="connsiteY0" fmla="*/ 329 h 23260"/>
                <a:gd name="connsiteX1" fmla="*/ 135 w 19921"/>
                <a:gd name="connsiteY1" fmla="*/ 535 h 23260"/>
                <a:gd name="connsiteX2" fmla="*/ 315 w 19921"/>
                <a:gd name="connsiteY2" fmla="*/ 6668 h 23260"/>
                <a:gd name="connsiteX3" fmla="*/ 7 w 19921"/>
                <a:gd name="connsiteY3" fmla="*/ 17193 h 23260"/>
                <a:gd name="connsiteX4" fmla="*/ 130 w 19921"/>
                <a:gd name="connsiteY4" fmla="*/ 22718 h 23260"/>
                <a:gd name="connsiteX5" fmla="*/ 668 w 19921"/>
                <a:gd name="connsiteY5" fmla="*/ 23256 h 23260"/>
                <a:gd name="connsiteX6" fmla="*/ 19112 w 19921"/>
                <a:gd name="connsiteY6" fmla="*/ 23260 h 23260"/>
                <a:gd name="connsiteX7" fmla="*/ 19650 w 19921"/>
                <a:gd name="connsiteY7" fmla="*/ 22722 h 23260"/>
                <a:gd name="connsiteX8" fmla="*/ 19700 w 19921"/>
                <a:gd name="connsiteY8" fmla="*/ 10324 h 23260"/>
                <a:gd name="connsiteX9" fmla="*/ 19524 w 19921"/>
                <a:gd name="connsiteY9" fmla="*/ 4895 h 23260"/>
                <a:gd name="connsiteX10" fmla="*/ 19920 w 19921"/>
                <a:gd name="connsiteY10" fmla="*/ 2901 h 23260"/>
                <a:gd name="connsiteX11" fmla="*/ 19655 w 19921"/>
                <a:gd name="connsiteY11" fmla="*/ 539 h 23260"/>
                <a:gd name="connsiteX12" fmla="*/ 19117 w 19921"/>
                <a:gd name="connsiteY12" fmla="*/ 1 h 23260"/>
                <a:gd name="connsiteX13" fmla="*/ 761 w 19921"/>
                <a:gd name="connsiteY13" fmla="*/ 329 h 23260"/>
                <a:gd name="connsiteX0" fmla="*/ 761 w 19921"/>
                <a:gd name="connsiteY0" fmla="*/ 329 h 23260"/>
                <a:gd name="connsiteX1" fmla="*/ 135 w 19921"/>
                <a:gd name="connsiteY1" fmla="*/ 535 h 23260"/>
                <a:gd name="connsiteX2" fmla="*/ 315 w 19921"/>
                <a:gd name="connsiteY2" fmla="*/ 6668 h 23260"/>
                <a:gd name="connsiteX3" fmla="*/ 7 w 19921"/>
                <a:gd name="connsiteY3" fmla="*/ 17193 h 23260"/>
                <a:gd name="connsiteX4" fmla="*/ 130 w 19921"/>
                <a:gd name="connsiteY4" fmla="*/ 22718 h 23260"/>
                <a:gd name="connsiteX5" fmla="*/ 668 w 19921"/>
                <a:gd name="connsiteY5" fmla="*/ 23256 h 23260"/>
                <a:gd name="connsiteX6" fmla="*/ 2562 w 19921"/>
                <a:gd name="connsiteY6" fmla="*/ 22954 h 23260"/>
                <a:gd name="connsiteX7" fmla="*/ 19112 w 19921"/>
                <a:gd name="connsiteY7" fmla="*/ 23260 h 23260"/>
                <a:gd name="connsiteX8" fmla="*/ 19650 w 19921"/>
                <a:gd name="connsiteY8" fmla="*/ 22722 h 23260"/>
                <a:gd name="connsiteX9" fmla="*/ 19700 w 19921"/>
                <a:gd name="connsiteY9" fmla="*/ 10324 h 23260"/>
                <a:gd name="connsiteX10" fmla="*/ 19524 w 19921"/>
                <a:gd name="connsiteY10" fmla="*/ 4895 h 23260"/>
                <a:gd name="connsiteX11" fmla="*/ 19920 w 19921"/>
                <a:gd name="connsiteY11" fmla="*/ 2901 h 23260"/>
                <a:gd name="connsiteX12" fmla="*/ 19655 w 19921"/>
                <a:gd name="connsiteY12" fmla="*/ 539 h 23260"/>
                <a:gd name="connsiteX13" fmla="*/ 19117 w 19921"/>
                <a:gd name="connsiteY13" fmla="*/ 1 h 23260"/>
                <a:gd name="connsiteX14" fmla="*/ 761 w 19921"/>
                <a:gd name="connsiteY14" fmla="*/ 329 h 23260"/>
                <a:gd name="connsiteX0" fmla="*/ 761 w 19921"/>
                <a:gd name="connsiteY0" fmla="*/ 329 h 23397"/>
                <a:gd name="connsiteX1" fmla="*/ 135 w 19921"/>
                <a:gd name="connsiteY1" fmla="*/ 535 h 23397"/>
                <a:gd name="connsiteX2" fmla="*/ 315 w 19921"/>
                <a:gd name="connsiteY2" fmla="*/ 6668 h 23397"/>
                <a:gd name="connsiteX3" fmla="*/ 7 w 19921"/>
                <a:gd name="connsiteY3" fmla="*/ 17193 h 23397"/>
                <a:gd name="connsiteX4" fmla="*/ 130 w 19921"/>
                <a:gd name="connsiteY4" fmla="*/ 22718 h 23397"/>
                <a:gd name="connsiteX5" fmla="*/ 668 w 19921"/>
                <a:gd name="connsiteY5" fmla="*/ 23256 h 23397"/>
                <a:gd name="connsiteX6" fmla="*/ 2562 w 19921"/>
                <a:gd name="connsiteY6" fmla="*/ 22954 h 23397"/>
                <a:gd name="connsiteX7" fmla="*/ 9567 w 19921"/>
                <a:gd name="connsiteY7" fmla="*/ 23397 h 23397"/>
                <a:gd name="connsiteX8" fmla="*/ 19112 w 19921"/>
                <a:gd name="connsiteY8" fmla="*/ 23260 h 23397"/>
                <a:gd name="connsiteX9" fmla="*/ 19650 w 19921"/>
                <a:gd name="connsiteY9" fmla="*/ 22722 h 23397"/>
                <a:gd name="connsiteX10" fmla="*/ 19700 w 19921"/>
                <a:gd name="connsiteY10" fmla="*/ 10324 h 23397"/>
                <a:gd name="connsiteX11" fmla="*/ 19524 w 19921"/>
                <a:gd name="connsiteY11" fmla="*/ 4895 h 23397"/>
                <a:gd name="connsiteX12" fmla="*/ 19920 w 19921"/>
                <a:gd name="connsiteY12" fmla="*/ 2901 h 23397"/>
                <a:gd name="connsiteX13" fmla="*/ 19655 w 19921"/>
                <a:gd name="connsiteY13" fmla="*/ 539 h 23397"/>
                <a:gd name="connsiteX14" fmla="*/ 19117 w 19921"/>
                <a:gd name="connsiteY14" fmla="*/ 1 h 23397"/>
                <a:gd name="connsiteX15" fmla="*/ 761 w 19921"/>
                <a:gd name="connsiteY15" fmla="*/ 329 h 23397"/>
                <a:gd name="connsiteX0" fmla="*/ 761 w 19921"/>
                <a:gd name="connsiteY0" fmla="*/ 329 h 23397"/>
                <a:gd name="connsiteX1" fmla="*/ 135 w 19921"/>
                <a:gd name="connsiteY1" fmla="*/ 535 h 23397"/>
                <a:gd name="connsiteX2" fmla="*/ 315 w 19921"/>
                <a:gd name="connsiteY2" fmla="*/ 6668 h 23397"/>
                <a:gd name="connsiteX3" fmla="*/ 7 w 19921"/>
                <a:gd name="connsiteY3" fmla="*/ 17193 h 23397"/>
                <a:gd name="connsiteX4" fmla="*/ 130 w 19921"/>
                <a:gd name="connsiteY4" fmla="*/ 22718 h 23397"/>
                <a:gd name="connsiteX5" fmla="*/ 668 w 19921"/>
                <a:gd name="connsiteY5" fmla="*/ 23256 h 23397"/>
                <a:gd name="connsiteX6" fmla="*/ 2562 w 19921"/>
                <a:gd name="connsiteY6" fmla="*/ 22954 h 23397"/>
                <a:gd name="connsiteX7" fmla="*/ 9567 w 19921"/>
                <a:gd name="connsiteY7" fmla="*/ 23397 h 23397"/>
                <a:gd name="connsiteX8" fmla="*/ 15074 w 19921"/>
                <a:gd name="connsiteY8" fmla="*/ 23064 h 23397"/>
                <a:gd name="connsiteX9" fmla="*/ 19112 w 19921"/>
                <a:gd name="connsiteY9" fmla="*/ 23260 h 23397"/>
                <a:gd name="connsiteX10" fmla="*/ 19650 w 19921"/>
                <a:gd name="connsiteY10" fmla="*/ 22722 h 23397"/>
                <a:gd name="connsiteX11" fmla="*/ 19700 w 19921"/>
                <a:gd name="connsiteY11" fmla="*/ 10324 h 23397"/>
                <a:gd name="connsiteX12" fmla="*/ 19524 w 19921"/>
                <a:gd name="connsiteY12" fmla="*/ 4895 h 23397"/>
                <a:gd name="connsiteX13" fmla="*/ 19920 w 19921"/>
                <a:gd name="connsiteY13" fmla="*/ 2901 h 23397"/>
                <a:gd name="connsiteX14" fmla="*/ 19655 w 19921"/>
                <a:gd name="connsiteY14" fmla="*/ 539 h 23397"/>
                <a:gd name="connsiteX15" fmla="*/ 19117 w 19921"/>
                <a:gd name="connsiteY15" fmla="*/ 1 h 23397"/>
                <a:gd name="connsiteX16" fmla="*/ 761 w 19921"/>
                <a:gd name="connsiteY16" fmla="*/ 329 h 23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9921" h="23397" extrusionOk="0">
                  <a:moveTo>
                    <a:pt x="761" y="329"/>
                  </a:moveTo>
                  <a:cubicBezTo>
                    <a:pt x="463" y="329"/>
                    <a:pt x="135" y="238"/>
                    <a:pt x="135" y="535"/>
                  </a:cubicBezTo>
                  <a:cubicBezTo>
                    <a:pt x="24" y="1721"/>
                    <a:pt x="316" y="2971"/>
                    <a:pt x="315" y="6668"/>
                  </a:cubicBezTo>
                  <a:cubicBezTo>
                    <a:pt x="316" y="9444"/>
                    <a:pt x="38" y="14518"/>
                    <a:pt x="7" y="17193"/>
                  </a:cubicBezTo>
                  <a:cubicBezTo>
                    <a:pt x="-24" y="19868"/>
                    <a:pt x="42" y="21708"/>
                    <a:pt x="130" y="22718"/>
                  </a:cubicBezTo>
                  <a:cubicBezTo>
                    <a:pt x="130" y="23015"/>
                    <a:pt x="371" y="23256"/>
                    <a:pt x="668" y="23256"/>
                  </a:cubicBezTo>
                  <a:cubicBezTo>
                    <a:pt x="1314" y="23266"/>
                    <a:pt x="1916" y="22944"/>
                    <a:pt x="2562" y="22954"/>
                  </a:cubicBezTo>
                  <a:cubicBezTo>
                    <a:pt x="5058" y="22991"/>
                    <a:pt x="7071" y="23360"/>
                    <a:pt x="9567" y="23397"/>
                  </a:cubicBezTo>
                  <a:cubicBezTo>
                    <a:pt x="11285" y="23360"/>
                    <a:pt x="13356" y="23101"/>
                    <a:pt x="15074" y="23064"/>
                  </a:cubicBezTo>
                  <a:lnTo>
                    <a:pt x="19112" y="23260"/>
                  </a:lnTo>
                  <a:cubicBezTo>
                    <a:pt x="19410" y="23260"/>
                    <a:pt x="19650" y="23019"/>
                    <a:pt x="19650" y="22722"/>
                  </a:cubicBezTo>
                  <a:cubicBezTo>
                    <a:pt x="19719" y="20529"/>
                    <a:pt x="19721" y="13295"/>
                    <a:pt x="19700" y="10324"/>
                  </a:cubicBezTo>
                  <a:cubicBezTo>
                    <a:pt x="19679" y="7353"/>
                    <a:pt x="19531" y="6132"/>
                    <a:pt x="19524" y="4895"/>
                  </a:cubicBezTo>
                  <a:cubicBezTo>
                    <a:pt x="19517" y="3658"/>
                    <a:pt x="19898" y="3627"/>
                    <a:pt x="19920" y="2901"/>
                  </a:cubicBezTo>
                  <a:cubicBezTo>
                    <a:pt x="19942" y="2175"/>
                    <a:pt x="19745" y="1022"/>
                    <a:pt x="19655" y="539"/>
                  </a:cubicBezTo>
                  <a:cubicBezTo>
                    <a:pt x="19656" y="242"/>
                    <a:pt x="19415" y="1"/>
                    <a:pt x="19117" y="1"/>
                  </a:cubicBezTo>
                  <a:cubicBezTo>
                    <a:pt x="12969" y="0"/>
                    <a:pt x="6909" y="330"/>
                    <a:pt x="761" y="329"/>
                  </a:cubicBezTo>
                  <a:close/>
                </a:path>
              </a:pathLst>
            </a:custGeom>
            <a:grpFill/>
            <a:ln w="38100">
              <a:solidFill>
                <a:srgbClr val="FFC000"/>
              </a:solidFill>
              <a:prstDash val="dash"/>
            </a:ln>
          </p:spPr>
          <p:txBody>
            <a:bodyPr spcFirstLastPara="1" wrap="square" lIns="274320" tIns="274320" rIns="274320" bIns="182850" anchor="t" anchorCtr="0">
              <a:noAutofit/>
            </a:bodyPr>
            <a:lstStyle/>
            <a:p>
              <a:pPr algn="ctr" defTabSz="1828755">
                <a:buClr>
                  <a:srgbClr val="000000"/>
                </a:buClr>
                <a:defRPr/>
              </a:pPr>
              <a:endParaRPr lang="vi-VN" sz="4800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grpSp>
          <p:nvGrpSpPr>
            <p:cNvPr id="11" name="Google Shape;724;p33">
              <a:extLst>
                <a:ext uri="{FF2B5EF4-FFF2-40B4-BE49-F238E27FC236}">
                  <a16:creationId xmlns:a16="http://schemas.microsoft.com/office/drawing/2014/main" id="{B357BDDA-EC27-D165-AEFD-14C6533A5B70}"/>
                </a:ext>
              </a:extLst>
            </p:cNvPr>
            <p:cNvGrpSpPr/>
            <p:nvPr/>
          </p:nvGrpSpPr>
          <p:grpSpPr>
            <a:xfrm>
              <a:off x="1906680" y="1911333"/>
              <a:ext cx="1854260" cy="523163"/>
              <a:chOff x="1639601" y="539501"/>
              <a:chExt cx="1091683" cy="548641"/>
            </a:xfrm>
            <a:grpFill/>
          </p:grpSpPr>
          <p:sp>
            <p:nvSpPr>
              <p:cNvPr id="12" name="Google Shape;725;p33">
                <a:extLst>
                  <a:ext uri="{FF2B5EF4-FFF2-40B4-BE49-F238E27FC236}">
                    <a16:creationId xmlns:a16="http://schemas.microsoft.com/office/drawing/2014/main" id="{FC092160-4DF2-AD8E-BF2C-349FF8D4AA48}"/>
                  </a:ext>
                </a:extLst>
              </p:cNvPr>
              <p:cNvSpPr/>
              <p:nvPr/>
            </p:nvSpPr>
            <p:spPr>
              <a:xfrm>
                <a:off x="1639601" y="539501"/>
                <a:ext cx="1091683" cy="548641"/>
              </a:xfrm>
              <a:custGeom>
                <a:avLst/>
                <a:gdLst/>
                <a:ahLst/>
                <a:cxnLst/>
                <a:rect l="l" t="t" r="r" b="b"/>
                <a:pathLst>
                  <a:path w="7434" h="3736" extrusionOk="0">
                    <a:moveTo>
                      <a:pt x="3811" y="1"/>
                    </a:moveTo>
                    <a:cubicBezTo>
                      <a:pt x="2390" y="1"/>
                      <a:pt x="999" y="20"/>
                      <a:pt x="612" y="29"/>
                    </a:cubicBezTo>
                    <a:cubicBezTo>
                      <a:pt x="236" y="38"/>
                      <a:pt x="1005" y="607"/>
                      <a:pt x="1039" y="728"/>
                    </a:cubicBezTo>
                    <a:cubicBezTo>
                      <a:pt x="1073" y="851"/>
                      <a:pt x="1" y="1178"/>
                      <a:pt x="38" y="1313"/>
                    </a:cubicBezTo>
                    <a:cubicBezTo>
                      <a:pt x="76" y="1449"/>
                      <a:pt x="915" y="1757"/>
                      <a:pt x="937" y="1838"/>
                    </a:cubicBezTo>
                    <a:cubicBezTo>
                      <a:pt x="960" y="1920"/>
                      <a:pt x="16" y="2312"/>
                      <a:pt x="66" y="2488"/>
                    </a:cubicBezTo>
                    <a:cubicBezTo>
                      <a:pt x="114" y="2665"/>
                      <a:pt x="877" y="2834"/>
                      <a:pt x="900" y="2915"/>
                    </a:cubicBezTo>
                    <a:cubicBezTo>
                      <a:pt x="923" y="2997"/>
                      <a:pt x="170" y="3394"/>
                      <a:pt x="242" y="3652"/>
                    </a:cubicBezTo>
                    <a:cubicBezTo>
                      <a:pt x="259" y="3713"/>
                      <a:pt x="567" y="3736"/>
                      <a:pt x="1040" y="3736"/>
                    </a:cubicBezTo>
                    <a:cubicBezTo>
                      <a:pt x="2391" y="3736"/>
                      <a:pt x="5085" y="3551"/>
                      <a:pt x="6181" y="3551"/>
                    </a:cubicBezTo>
                    <a:cubicBezTo>
                      <a:pt x="6327" y="3551"/>
                      <a:pt x="6445" y="3555"/>
                      <a:pt x="6528" y="3562"/>
                    </a:cubicBezTo>
                    <a:cubicBezTo>
                      <a:pt x="6568" y="3566"/>
                      <a:pt x="6606" y="3568"/>
                      <a:pt x="6640" y="3568"/>
                    </a:cubicBezTo>
                    <a:cubicBezTo>
                      <a:pt x="7363" y="3568"/>
                      <a:pt x="6735" y="2788"/>
                      <a:pt x="6586" y="2788"/>
                    </a:cubicBezTo>
                    <a:cubicBezTo>
                      <a:pt x="6583" y="2788"/>
                      <a:pt x="6580" y="2789"/>
                      <a:pt x="6577" y="2789"/>
                    </a:cubicBezTo>
                    <a:cubicBezTo>
                      <a:pt x="6571" y="2791"/>
                      <a:pt x="6567" y="2792"/>
                      <a:pt x="6564" y="2792"/>
                    </a:cubicBezTo>
                    <a:cubicBezTo>
                      <a:pt x="6485" y="2792"/>
                      <a:pt x="7003" y="2379"/>
                      <a:pt x="7073" y="2256"/>
                    </a:cubicBezTo>
                    <a:cubicBezTo>
                      <a:pt x="7146" y="2127"/>
                      <a:pt x="6617" y="1908"/>
                      <a:pt x="6596" y="1827"/>
                    </a:cubicBezTo>
                    <a:cubicBezTo>
                      <a:pt x="6573" y="1745"/>
                      <a:pt x="7214" y="1341"/>
                      <a:pt x="7179" y="1219"/>
                    </a:cubicBezTo>
                    <a:cubicBezTo>
                      <a:pt x="7145" y="1098"/>
                      <a:pt x="6790" y="816"/>
                      <a:pt x="6767" y="734"/>
                    </a:cubicBezTo>
                    <a:cubicBezTo>
                      <a:pt x="6745" y="653"/>
                      <a:pt x="7434" y="346"/>
                      <a:pt x="7377" y="142"/>
                    </a:cubicBezTo>
                    <a:cubicBezTo>
                      <a:pt x="7346" y="30"/>
                      <a:pt x="5556" y="1"/>
                      <a:pt x="381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3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" name="Google Shape;726;p33">
                <a:extLst>
                  <a:ext uri="{FF2B5EF4-FFF2-40B4-BE49-F238E27FC236}">
                    <a16:creationId xmlns:a16="http://schemas.microsoft.com/office/drawing/2014/main" id="{4ACF23FC-1863-473C-B2E9-16B5EF534134}"/>
                  </a:ext>
                </a:extLst>
              </p:cNvPr>
              <p:cNvSpPr/>
              <p:nvPr/>
            </p:nvSpPr>
            <p:spPr>
              <a:xfrm>
                <a:off x="2097918" y="607640"/>
                <a:ext cx="279602" cy="51692"/>
              </a:xfrm>
              <a:custGeom>
                <a:avLst/>
                <a:gdLst/>
                <a:ahLst/>
                <a:cxnLst/>
                <a:rect l="l" t="t" r="r" b="b"/>
                <a:pathLst>
                  <a:path w="1904" h="352" extrusionOk="0">
                    <a:moveTo>
                      <a:pt x="1249" y="0"/>
                    </a:moveTo>
                    <a:cubicBezTo>
                      <a:pt x="898" y="0"/>
                      <a:pt x="547" y="14"/>
                      <a:pt x="195" y="41"/>
                    </a:cubicBezTo>
                    <a:cubicBezTo>
                      <a:pt x="1" y="56"/>
                      <a:pt x="24" y="352"/>
                      <a:pt x="211" y="352"/>
                    </a:cubicBezTo>
                    <a:cubicBezTo>
                      <a:pt x="216" y="352"/>
                      <a:pt x="221" y="352"/>
                      <a:pt x="226" y="351"/>
                    </a:cubicBezTo>
                    <a:cubicBezTo>
                      <a:pt x="581" y="324"/>
                      <a:pt x="936" y="311"/>
                      <a:pt x="1291" y="311"/>
                    </a:cubicBezTo>
                    <a:cubicBezTo>
                      <a:pt x="1429" y="311"/>
                      <a:pt x="1567" y="313"/>
                      <a:pt x="1705" y="317"/>
                    </a:cubicBezTo>
                    <a:cubicBezTo>
                      <a:pt x="1707" y="317"/>
                      <a:pt x="1709" y="317"/>
                      <a:pt x="1711" y="317"/>
                    </a:cubicBezTo>
                    <a:cubicBezTo>
                      <a:pt x="1904" y="317"/>
                      <a:pt x="1872" y="13"/>
                      <a:pt x="1674" y="7"/>
                    </a:cubicBezTo>
                    <a:cubicBezTo>
                      <a:pt x="1533" y="2"/>
                      <a:pt x="1391" y="0"/>
                      <a:pt x="124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3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" name="Google Shape;727;p33">
                <a:extLst>
                  <a:ext uri="{FF2B5EF4-FFF2-40B4-BE49-F238E27FC236}">
                    <a16:creationId xmlns:a16="http://schemas.microsoft.com/office/drawing/2014/main" id="{225517A0-A435-ADC3-4BA0-0D975577B316}"/>
                  </a:ext>
                </a:extLst>
              </p:cNvPr>
              <p:cNvSpPr/>
              <p:nvPr/>
            </p:nvSpPr>
            <p:spPr>
              <a:xfrm>
                <a:off x="2403952" y="609989"/>
                <a:ext cx="121592" cy="47727"/>
              </a:xfrm>
              <a:custGeom>
                <a:avLst/>
                <a:gdLst/>
                <a:ahLst/>
                <a:cxnLst/>
                <a:rect l="l" t="t" r="r" b="b"/>
                <a:pathLst>
                  <a:path w="828" h="325" extrusionOk="0">
                    <a:moveTo>
                      <a:pt x="495" y="1"/>
                    </a:moveTo>
                    <a:cubicBezTo>
                      <a:pt x="395" y="1"/>
                      <a:pt x="295" y="4"/>
                      <a:pt x="195" y="13"/>
                    </a:cubicBezTo>
                    <a:cubicBezTo>
                      <a:pt x="0" y="29"/>
                      <a:pt x="23" y="324"/>
                      <a:pt x="210" y="324"/>
                    </a:cubicBezTo>
                    <a:cubicBezTo>
                      <a:pt x="215" y="324"/>
                      <a:pt x="220" y="324"/>
                      <a:pt x="225" y="324"/>
                    </a:cubicBezTo>
                    <a:cubicBezTo>
                      <a:pt x="325" y="315"/>
                      <a:pt x="425" y="309"/>
                      <a:pt x="524" y="309"/>
                    </a:cubicBezTo>
                    <a:cubicBezTo>
                      <a:pt x="561" y="309"/>
                      <a:pt x="597" y="310"/>
                      <a:pt x="634" y="312"/>
                    </a:cubicBezTo>
                    <a:cubicBezTo>
                      <a:pt x="638" y="312"/>
                      <a:pt x="641" y="312"/>
                      <a:pt x="645" y="312"/>
                    </a:cubicBezTo>
                    <a:cubicBezTo>
                      <a:pt x="725" y="312"/>
                      <a:pt x="799" y="272"/>
                      <a:pt x="814" y="185"/>
                    </a:cubicBezTo>
                    <a:cubicBezTo>
                      <a:pt x="827" y="110"/>
                      <a:pt x="772" y="8"/>
                      <a:pt x="687" y="5"/>
                    </a:cubicBezTo>
                    <a:cubicBezTo>
                      <a:pt x="623" y="2"/>
                      <a:pt x="559" y="1"/>
                      <a:pt x="49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 defTabSz="1828755">
                  <a:buClr>
                    <a:srgbClr val="000000"/>
                  </a:buClr>
                  <a:defRPr/>
                </a:pPr>
                <a:endParaRPr sz="3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5" name="Rectangle 14"/>
          <p:cNvSpPr/>
          <p:nvPr/>
        </p:nvSpPr>
        <p:spPr>
          <a:xfrm>
            <a:off x="-2894482" y="54291"/>
            <a:ext cx="2844055" cy="3069909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669656" y="507206"/>
            <a:ext cx="15925800" cy="2211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60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6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gọi</a:t>
            </a:r>
            <a:r>
              <a:rPr lang="en-US" sz="6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tên</a:t>
            </a:r>
            <a:r>
              <a:rPr lang="en-US" sz="6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6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6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bộ</a:t>
            </a:r>
            <a:r>
              <a:rPr lang="en-US" sz="6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phận</a:t>
            </a:r>
            <a:r>
              <a:rPr lang="en-US" sz="6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cơ</a:t>
            </a:r>
            <a:r>
              <a:rPr lang="en-US" sz="6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6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6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điện</a:t>
            </a:r>
            <a:r>
              <a:rPr lang="en-US" sz="6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thoại</a:t>
            </a:r>
            <a:r>
              <a:rPr lang="en-US" sz="6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cố</a:t>
            </a:r>
            <a:r>
              <a:rPr lang="en-US" sz="6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6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6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điện</a:t>
            </a:r>
            <a:r>
              <a:rPr lang="en-US" sz="6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thoại</a:t>
            </a:r>
            <a:r>
              <a:rPr lang="en-US" sz="6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di </a:t>
            </a:r>
            <a:r>
              <a:rPr lang="en-US" sz="60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endParaRPr lang="en-US" sz="6000" b="1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6" name="Picture 15"/>
          <p:cNvPicPr/>
          <p:nvPr/>
        </p:nvPicPr>
        <p:blipFill>
          <a:blip r:embed="rId4"/>
          <a:stretch>
            <a:fillRect/>
          </a:stretch>
        </p:blipFill>
        <p:spPr>
          <a:xfrm>
            <a:off x="1669656" y="3856530"/>
            <a:ext cx="6712344" cy="5935170"/>
          </a:xfrm>
          <a:prstGeom prst="rect">
            <a:avLst/>
          </a:prstGeom>
        </p:spPr>
      </p:pic>
      <p:pic>
        <p:nvPicPr>
          <p:cNvPr id="18" name="Picture 17"/>
          <p:cNvPicPr/>
          <p:nvPr/>
        </p:nvPicPr>
        <p:blipFill>
          <a:blip r:embed="rId5"/>
          <a:stretch>
            <a:fillRect/>
          </a:stretch>
        </p:blipFill>
        <p:spPr>
          <a:xfrm>
            <a:off x="10315762" y="3856530"/>
            <a:ext cx="6981637" cy="5935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528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08024" b="-108024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972D340-3F79-83E0-E030-ABCB884F4276}"/>
              </a:ext>
            </a:extLst>
          </p:cNvPr>
          <p:cNvGrpSpPr/>
          <p:nvPr/>
        </p:nvGrpSpPr>
        <p:grpSpPr>
          <a:xfrm>
            <a:off x="143541" y="3194267"/>
            <a:ext cx="14465595" cy="6445033"/>
            <a:chOff x="5080000" y="744289"/>
            <a:chExt cx="6111165" cy="5965865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FF1E79CB-7DA0-2437-7021-92C445C44CC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80000" y="744289"/>
              <a:ext cx="6111165" cy="5965865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41656A0-9D9D-3509-0457-7DABDC1ABC1D}"/>
                </a:ext>
              </a:extLst>
            </p:cNvPr>
            <p:cNvSpPr txBox="1"/>
            <p:nvPr/>
          </p:nvSpPr>
          <p:spPr>
            <a:xfrm>
              <a:off x="5254433" y="1648052"/>
              <a:ext cx="5762298" cy="37776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  <a:spcAft>
                  <a:spcPts val="0"/>
                </a:spcAft>
              </a:pPr>
              <a:r>
                <a:rPr lang="en-US" sz="4800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+ </a:t>
              </a:r>
              <a:r>
                <a:rPr lang="en-US" sz="4800" b="1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Điện</a:t>
              </a:r>
              <a:r>
                <a:rPr lang="en-US" sz="4800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thoại</a:t>
              </a:r>
              <a:r>
                <a:rPr lang="en-US" sz="4800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cố</a:t>
              </a:r>
              <a:r>
                <a:rPr lang="en-US" sz="4800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định</a:t>
              </a:r>
              <a:r>
                <a:rPr lang="en-US" sz="4800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gồm</a:t>
              </a:r>
              <a:r>
                <a:rPr lang="en-US" sz="4800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hai</a:t>
              </a:r>
              <a:r>
                <a:rPr lang="en-US" sz="4800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bộ</a:t>
              </a:r>
              <a:r>
                <a:rPr lang="en-US" sz="4800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phận</a:t>
              </a:r>
              <a:r>
                <a:rPr lang="en-US" sz="4800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cơ</a:t>
              </a:r>
              <a:r>
                <a:rPr lang="en-US" sz="4800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bản</a:t>
              </a:r>
              <a:r>
                <a:rPr lang="en-US" sz="4800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: </a:t>
              </a:r>
              <a:endParaRPr lang="en-US" sz="4800" b="1" dirty="0" smtClean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just">
                <a:lnSpc>
                  <a:spcPct val="120000"/>
                </a:lnSpc>
                <a:spcAft>
                  <a:spcPts val="0"/>
                </a:spcAft>
              </a:pPr>
              <a:r>
                <a:rPr lang="en-US" sz="4800" b="1" dirty="0" err="1" smtClean="0">
                  <a:latin typeface="Times New Roman" panose="02020603050405020304" pitchFamily="18" charset="0"/>
                  <a:ea typeface="Times New Roman" panose="02020603050405020304" pitchFamily="18" charset="0"/>
                </a:rPr>
                <a:t>ống</a:t>
              </a:r>
              <a:r>
                <a:rPr lang="en-US" sz="4800" b="1" dirty="0" smtClean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nghe</a:t>
              </a:r>
              <a:r>
                <a:rPr lang="en-US" sz="4800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và</a:t>
              </a:r>
              <a:r>
                <a:rPr lang="en-US" sz="4800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nói</a:t>
              </a:r>
              <a:r>
                <a:rPr lang="en-US" sz="4800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, </a:t>
              </a:r>
              <a:r>
                <a:rPr lang="en-US" sz="4800" b="1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bàn</a:t>
              </a:r>
              <a:r>
                <a:rPr lang="en-US" sz="4800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phím</a:t>
              </a:r>
              <a:r>
                <a:rPr lang="en-US" sz="4800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.</a:t>
              </a:r>
              <a:endParaRPr lang="en-US" sz="44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</a:rPr>
                <a:t>+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Điện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thoại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</a:rPr>
                <a:t> di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động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gồm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nhiều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bộ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phận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</a:rPr>
                <a:t>: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loa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</a:rPr>
                <a:t>, micro,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màn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hình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</a:rPr>
                <a:t>, camera,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nút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chỉnh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âm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lượng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</a:rPr>
                <a:t>,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nút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bật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</a:rPr>
                <a:t>/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tắt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nguồn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</a:rPr>
                <a:t>,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cổng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cắm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nguồn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</a:rPr>
                <a:t>, </a:t>
              </a:r>
              <a:r>
                <a:rPr lang="en-US" sz="4800" b="1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đèn</a:t>
              </a:r>
              <a:r>
                <a:rPr lang="en-US" sz="4800" b="1" dirty="0">
                  <a:latin typeface="Times New Roman" panose="02020603050405020304" pitchFamily="18" charset="0"/>
                  <a:ea typeface="Calibri" panose="020F0502020204030204" pitchFamily="34" charset="0"/>
                </a:rPr>
                <a:t> pin…</a:t>
              </a:r>
              <a:endParaRPr lang="vi-VN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37" name="Picture 36" descr="A cartoon of a child holding a pencil and a notebook&#10;&#10;Description automatically generated">
            <a:extLst>
              <a:ext uri="{FF2B5EF4-FFF2-40B4-BE49-F238E27FC236}">
                <a16:creationId xmlns:a16="http://schemas.microsoft.com/office/drawing/2014/main" id="{244D92C9-AE3A-7D1E-B652-0EE85FFB269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6885" y="4685070"/>
            <a:ext cx="4370601" cy="5252130"/>
          </a:xfrm>
          <a:prstGeom prst="rect">
            <a:avLst/>
          </a:prstGeom>
        </p:spPr>
      </p:pic>
      <p:pic>
        <p:nvPicPr>
          <p:cNvPr id="38" name="Picture 37" descr="A close up of a logo&#10;&#10;Description automatically generated">
            <a:extLst>
              <a:ext uri="{FF2B5EF4-FFF2-40B4-BE49-F238E27FC236}">
                <a16:creationId xmlns:a16="http://schemas.microsoft.com/office/drawing/2014/main" id="{AAC41039-F039-6226-B273-6EE9D50D8A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188" y="717698"/>
            <a:ext cx="7422726" cy="2139530"/>
          </a:xfrm>
          <a:prstGeom prst="rect">
            <a:avLst/>
          </a:prstGeom>
        </p:spPr>
      </p:pic>
      <p:pic>
        <p:nvPicPr>
          <p:cNvPr id="39" name="Picture 10">
            <a:extLst>
              <a:ext uri="{FF2B5EF4-FFF2-40B4-BE49-F238E27FC236}">
                <a16:creationId xmlns:a16="http://schemas.microsoft.com/office/drawing/2014/main" id="{92106999-40DC-6A08-831B-955C8187095A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2268200" y="-342900"/>
            <a:ext cx="4197875" cy="382006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894482" y="54291"/>
            <a:ext cx="2844055" cy="3069909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962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08024" b="-10802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-2498597" y="-108828"/>
            <a:ext cx="6582509" cy="10746953"/>
          </a:xfrm>
          <a:custGeom>
            <a:avLst/>
            <a:gdLst/>
            <a:ahLst/>
            <a:cxnLst/>
            <a:rect l="l" t="t" r="r" b="b"/>
            <a:pathLst>
              <a:path w="6582509" h="10746953">
                <a:moveTo>
                  <a:pt x="0" y="0"/>
                </a:moveTo>
                <a:lnTo>
                  <a:pt x="6582509" y="0"/>
                </a:lnTo>
                <a:lnTo>
                  <a:pt x="6582509" y="10746953"/>
                </a:lnTo>
                <a:lnTo>
                  <a:pt x="0" y="1074695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-797725">
            <a:off x="13679956" y="-1054879"/>
            <a:ext cx="4476702" cy="4994292"/>
          </a:xfrm>
          <a:custGeom>
            <a:avLst/>
            <a:gdLst/>
            <a:ahLst/>
            <a:cxnLst/>
            <a:rect l="l" t="t" r="r" b="b"/>
            <a:pathLst>
              <a:path w="4476702" h="4994292">
                <a:moveTo>
                  <a:pt x="0" y="0"/>
                </a:moveTo>
                <a:lnTo>
                  <a:pt x="4476701" y="0"/>
                </a:lnTo>
                <a:lnTo>
                  <a:pt x="4476701" y="4994292"/>
                </a:lnTo>
                <a:lnTo>
                  <a:pt x="0" y="499429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4944550" y="2366363"/>
            <a:ext cx="5751911" cy="14071953"/>
          </a:xfrm>
          <a:custGeom>
            <a:avLst/>
            <a:gdLst/>
            <a:ahLst/>
            <a:cxnLst/>
            <a:rect l="l" t="t" r="r" b="b"/>
            <a:pathLst>
              <a:path w="5751911" h="14071953">
                <a:moveTo>
                  <a:pt x="0" y="0"/>
                </a:moveTo>
                <a:lnTo>
                  <a:pt x="5751911" y="0"/>
                </a:lnTo>
                <a:lnTo>
                  <a:pt x="5751911" y="14071954"/>
                </a:lnTo>
                <a:lnTo>
                  <a:pt x="0" y="1407195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flipH="1">
            <a:off x="792658" y="5143500"/>
            <a:ext cx="4946577" cy="5519194"/>
          </a:xfrm>
          <a:custGeom>
            <a:avLst/>
            <a:gdLst/>
            <a:ahLst/>
            <a:cxnLst/>
            <a:rect l="l" t="t" r="r" b="b"/>
            <a:pathLst>
              <a:path w="4946577" h="5519194">
                <a:moveTo>
                  <a:pt x="4946577" y="0"/>
                </a:moveTo>
                <a:lnTo>
                  <a:pt x="0" y="0"/>
                </a:lnTo>
                <a:lnTo>
                  <a:pt x="0" y="5519194"/>
                </a:lnTo>
                <a:lnTo>
                  <a:pt x="4946577" y="5519194"/>
                </a:lnTo>
                <a:lnTo>
                  <a:pt x="4946577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flipH="1">
            <a:off x="11066058" y="4957733"/>
            <a:ext cx="6322410" cy="7438130"/>
          </a:xfrm>
          <a:custGeom>
            <a:avLst/>
            <a:gdLst/>
            <a:ahLst/>
            <a:cxnLst/>
            <a:rect l="l" t="t" r="r" b="b"/>
            <a:pathLst>
              <a:path w="6322410" h="7438130">
                <a:moveTo>
                  <a:pt x="6322410" y="0"/>
                </a:moveTo>
                <a:lnTo>
                  <a:pt x="0" y="0"/>
                </a:lnTo>
                <a:lnTo>
                  <a:pt x="0" y="7438130"/>
                </a:lnTo>
                <a:lnTo>
                  <a:pt x="6322410" y="7438130"/>
                </a:lnTo>
                <a:lnTo>
                  <a:pt x="632241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5976517" y="-809891"/>
            <a:ext cx="4294014" cy="3427404"/>
          </a:xfrm>
          <a:custGeom>
            <a:avLst/>
            <a:gdLst/>
            <a:ahLst/>
            <a:cxnLst/>
            <a:rect l="l" t="t" r="r" b="b"/>
            <a:pathLst>
              <a:path w="4294014" h="3427404">
                <a:moveTo>
                  <a:pt x="0" y="0"/>
                </a:moveTo>
                <a:lnTo>
                  <a:pt x="4294014" y="0"/>
                </a:lnTo>
                <a:lnTo>
                  <a:pt x="4294014" y="3427404"/>
                </a:lnTo>
                <a:lnTo>
                  <a:pt x="0" y="342740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-526312">
            <a:off x="6081818" y="6805324"/>
            <a:ext cx="5385775" cy="4905951"/>
          </a:xfrm>
          <a:custGeom>
            <a:avLst/>
            <a:gdLst/>
            <a:ahLst/>
            <a:cxnLst/>
            <a:rect l="l" t="t" r="r" b="b"/>
            <a:pathLst>
              <a:path w="5385775" h="4905951">
                <a:moveTo>
                  <a:pt x="0" y="0"/>
                </a:moveTo>
                <a:lnTo>
                  <a:pt x="5385774" y="0"/>
                </a:lnTo>
                <a:lnTo>
                  <a:pt x="5385774" y="4905952"/>
                </a:lnTo>
                <a:lnTo>
                  <a:pt x="0" y="4905952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0DDBFBD-5F51-5496-43A2-8023EDF3986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267200" y="2324100"/>
            <a:ext cx="9047248" cy="520033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-2894482" y="54291"/>
            <a:ext cx="2844055" cy="3069909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</TotalTime>
  <Words>226</Words>
  <Application>Microsoft Office PowerPoint</Application>
  <PresentationFormat>Custom</PresentationFormat>
  <Paragraphs>19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Calibri Light</vt:lpstr>
      <vt:lpstr>Cambria</vt:lpstr>
      <vt:lpstr>Canva Sans</vt:lpstr>
      <vt:lpstr>Times New Roman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Administrator</cp:lastModifiedBy>
  <cp:revision>48</cp:revision>
  <dcterms:created xsi:type="dcterms:W3CDTF">2006-08-16T00:00:00Z</dcterms:created>
  <dcterms:modified xsi:type="dcterms:W3CDTF">2024-11-22T05:18:36Z</dcterms:modified>
  <dc:identifier>DAGGBMTwqNQ</dc:identifier>
</cp:coreProperties>
</file>