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Lst>
  <p:notesMasterIdLst>
    <p:notesMasterId r:id="rId17"/>
  </p:notesMasterIdLst>
  <p:sldIdLst>
    <p:sldId id="405" r:id="rId5"/>
    <p:sldId id="267" r:id="rId6"/>
    <p:sldId id="263" r:id="rId7"/>
    <p:sldId id="264" r:id="rId8"/>
    <p:sldId id="407" r:id="rId9"/>
    <p:sldId id="401" r:id="rId10"/>
    <p:sldId id="408" r:id="rId11"/>
    <p:sldId id="409" r:id="rId12"/>
    <p:sldId id="268" r:id="rId13"/>
    <p:sldId id="269" r:id="rId14"/>
    <p:sldId id="270" r:id="rId15"/>
    <p:sldId id="404"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49" d="100"/>
          <a:sy n="49" d="100"/>
        </p:scale>
        <p:origin x="100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22/11/2024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13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0011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0328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1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231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4067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733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219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9481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3530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23953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22040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9346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112112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09057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11391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54575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6955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887925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68754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34981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11/22/2024</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4081896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177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465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1242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86467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04541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6698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495978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5536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558340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03439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208695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40518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1257300" y="9534526"/>
            <a:ext cx="4114800" cy="547688"/>
          </a:xfrm>
          <a:prstGeom prst="rect">
            <a:avLst/>
          </a:prstGeom>
        </p:spPr>
        <p:txBody>
          <a:bodyPr/>
          <a:lstStyle/>
          <a:p>
            <a:fld id="{C62A21F2-58AE-4C2E-AE39-839A520A4F2E}" type="datetimeFigureOut">
              <a:rPr lang="en-US" smtClean="0"/>
              <a:t>11/22/2024</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12915900" y="9534526"/>
            <a:ext cx="4114800" cy="547688"/>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81731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21196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979382C-7718-45CE-9E53-300FF85A589F}" type="datetimeFigureOut">
              <a:rPr lang="en-US" smtClean="0"/>
              <a:t>11/22/2024</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2012275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D76B91-CFA0-2E7A-63E6-72210FC124F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37014" y="172295"/>
            <a:ext cx="2531148" cy="2531148"/>
          </a:xfrm>
          <a:prstGeom prst="rect">
            <a:avLst/>
          </a:prstGeom>
        </p:spPr>
      </p:pic>
    </p:spTree>
    <p:extLst>
      <p:ext uri="{BB962C8B-B14F-4D97-AF65-F5344CB8AC3E}">
        <p14:creationId xmlns:p14="http://schemas.microsoft.com/office/powerpoint/2010/main" val="17704811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13.jfif"/><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13.jfif"/><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fif"/><Relationship Id="rId1" Type="http://schemas.openxmlformats.org/officeDocument/2006/relationships/slideLayout" Target="../slideLayouts/slideLayout4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1.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image" Target="../media/image30.svg"/><Relationship Id="rId2" Type="http://schemas.openxmlformats.org/officeDocument/2006/relationships/audio" Target="../media/audio2.wav"/><Relationship Id="rId1" Type="http://schemas.openxmlformats.org/officeDocument/2006/relationships/slideLayout" Target="../slideLayouts/slideLayout42.xml"/><Relationship Id="rId6" Type="http://schemas.openxmlformats.org/officeDocument/2006/relationships/image" Target="../media/image24.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8.svg"/><Relationship Id="rId4" Type="http://schemas.openxmlformats.org/officeDocument/2006/relationships/image" Target="../media/image13.jfi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4"/>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7"/>
            <a:stretch>
              <a:fillRect/>
            </a:stretch>
          </a:blipFill>
        </p:spPr>
        <p:txBody>
          <a:bodyPr/>
          <a:lstStyle/>
          <a:p>
            <a:endParaRPr lang="en-US"/>
          </a:p>
        </p:txBody>
      </p:sp>
      <p:pic>
        <p:nvPicPr>
          <p:cNvPr id="12" name="Picture 11">
            <a:extLst>
              <a:ext uri="{FF2B5EF4-FFF2-40B4-BE49-F238E27FC236}">
                <a16:creationId xmlns:a16="http://schemas.microsoft.com/office/drawing/2014/main" id="{C36DC1E7-4F2A-C9AA-E030-CE1328D423D4}"/>
              </a:ext>
            </a:extLst>
          </p:cNvPr>
          <p:cNvPicPr>
            <a:picLocks noChangeAspect="1"/>
          </p:cNvPicPr>
          <p:nvPr/>
        </p:nvPicPr>
        <p:blipFill>
          <a:blip r:embed="rId8"/>
          <a:stretch>
            <a:fillRect/>
          </a:stretch>
        </p:blipFill>
        <p:spPr>
          <a:xfrm>
            <a:off x="6858000" y="2019300"/>
            <a:ext cx="4871126" cy="2072820"/>
          </a:xfrm>
          <a:prstGeom prst="rect">
            <a:avLst/>
          </a:prstGeom>
        </p:spPr>
      </p:pic>
      <p:sp>
        <p:nvSpPr>
          <p:cNvPr id="11" name="Rectangle 10"/>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51" name="Group 50">
            <a:extLst>
              <a:ext uri="{FF2B5EF4-FFF2-40B4-BE49-F238E27FC236}">
                <a16:creationId xmlns:a16="http://schemas.microsoft.com/office/drawing/2014/main" id="{57B0CC1B-0AD2-4BD4-B4FF-2A65A8845DFB}"/>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5 h 1784693"/>
                <a:gd name="connsiteX1" fmla="*/ 297455 w 10648715"/>
                <a:gd name="connsiteY1" fmla="*/ 0 h 1784693"/>
                <a:gd name="connsiteX2" fmla="*/ 10351260 w 10648715"/>
                <a:gd name="connsiteY2" fmla="*/ 0 h 1784693"/>
                <a:gd name="connsiteX3" fmla="*/ 10648715 w 10648715"/>
                <a:gd name="connsiteY3" fmla="*/ 297455 h 1784693"/>
                <a:gd name="connsiteX4" fmla="*/ 10648715 w 10648715"/>
                <a:gd name="connsiteY4" fmla="*/ 1487238 h 1784693"/>
                <a:gd name="connsiteX5" fmla="*/ 10351260 w 10648715"/>
                <a:gd name="connsiteY5" fmla="*/ 1784693 h 1784693"/>
                <a:gd name="connsiteX6" fmla="*/ 297455 w 10648715"/>
                <a:gd name="connsiteY6" fmla="*/ 1784693 h 1784693"/>
                <a:gd name="connsiteX7" fmla="*/ 0 w 10648715"/>
                <a:gd name="connsiteY7" fmla="*/ 1487238 h 1784693"/>
                <a:gd name="connsiteX8" fmla="*/ 0 w 10648715"/>
                <a:gd name="connsiteY8" fmla="*/ 297455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5"/>
                  </a:moveTo>
                  <a:cubicBezTo>
                    <a:pt x="-5998" y="133548"/>
                    <a:pt x="127516" y="32131"/>
                    <a:pt x="297455" y="0"/>
                  </a:cubicBezTo>
                  <a:cubicBezTo>
                    <a:pt x="1450868" y="77600"/>
                    <a:pt x="9204055" y="-27269"/>
                    <a:pt x="10351260" y="0"/>
                  </a:cubicBezTo>
                  <a:cubicBezTo>
                    <a:pt x="10529032" y="-17798"/>
                    <a:pt x="10672380" y="140142"/>
                    <a:pt x="10648715" y="297455"/>
                  </a:cubicBezTo>
                  <a:cubicBezTo>
                    <a:pt x="10659855" y="621615"/>
                    <a:pt x="10736943" y="1164237"/>
                    <a:pt x="10648715" y="1487238"/>
                  </a:cubicBezTo>
                  <a:cubicBezTo>
                    <a:pt x="10626791" y="1642942"/>
                    <a:pt x="10502858" y="1790286"/>
                    <a:pt x="10351260" y="1784693"/>
                  </a:cubicBezTo>
                  <a:cubicBezTo>
                    <a:pt x="8770612" y="1833870"/>
                    <a:pt x="3954051" y="1661991"/>
                    <a:pt x="297455" y="1784693"/>
                  </a:cubicBezTo>
                  <a:cubicBezTo>
                    <a:pt x="131770" y="1795480"/>
                    <a:pt x="-14595" y="1664084"/>
                    <a:pt x="0" y="1487238"/>
                  </a:cubicBezTo>
                  <a:cubicBezTo>
                    <a:pt x="7512" y="1076555"/>
                    <a:pt x="13158" y="484504"/>
                    <a:pt x="0" y="297455"/>
                  </a:cubicBezTo>
                  <a:close/>
                </a:path>
                <a:path w="10648715" h="1784693" stroke="0" extrusionOk="0">
                  <a:moveTo>
                    <a:pt x="0" y="297455"/>
                  </a:moveTo>
                  <a:cubicBezTo>
                    <a:pt x="23528" y="130486"/>
                    <a:pt x="150823" y="-1178"/>
                    <a:pt x="297455" y="0"/>
                  </a:cubicBezTo>
                  <a:cubicBezTo>
                    <a:pt x="5071551" y="-129276"/>
                    <a:pt x="7918934" y="-77778"/>
                    <a:pt x="10351260" y="0"/>
                  </a:cubicBezTo>
                  <a:cubicBezTo>
                    <a:pt x="10513593" y="-6206"/>
                    <a:pt x="10643735" y="161889"/>
                    <a:pt x="10648715" y="297455"/>
                  </a:cubicBezTo>
                  <a:cubicBezTo>
                    <a:pt x="10661179" y="502944"/>
                    <a:pt x="10692697" y="1153706"/>
                    <a:pt x="10648715" y="1487238"/>
                  </a:cubicBezTo>
                  <a:cubicBezTo>
                    <a:pt x="10658951" y="1673104"/>
                    <a:pt x="10496132" y="1791289"/>
                    <a:pt x="10351260" y="1784693"/>
                  </a:cubicBezTo>
                  <a:cubicBezTo>
                    <a:pt x="5528805" y="1828913"/>
                    <a:pt x="2281837" y="1755311"/>
                    <a:pt x="297455" y="1784693"/>
                  </a:cubicBezTo>
                  <a:cubicBezTo>
                    <a:pt x="132267" y="1781206"/>
                    <a:pt x="-22595" y="1646296"/>
                    <a:pt x="0" y="1487238"/>
                  </a:cubicBezTo>
                  <a:cubicBezTo>
                    <a:pt x="-25495" y="1176553"/>
                    <a:pt x="101272" y="491449"/>
                    <a:pt x="0" y="29745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vi-VN" sz="66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ca dao, tục ngữ nào thể hiện sự kiên trì vượt qua khó khăn?</a:t>
              </a:r>
              <a:endParaRPr lang="en-US" sz="66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09924"/>
              <a:ext cx="4433654" cy="1393752"/>
              <a:chOff x="3666356" y="4560921"/>
              <a:chExt cx="4280542" cy="1393752"/>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60921"/>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6" name="Group 5">
            <a:extLst>
              <a:ext uri="{FF2B5EF4-FFF2-40B4-BE49-F238E27FC236}">
                <a16:creationId xmlns:a16="http://schemas.microsoft.com/office/drawing/2014/main" id="{FBF4F78F-EB15-F51B-6B5B-83A1BDBD29F0}"/>
              </a:ext>
            </a:extLst>
          </p:cNvPr>
          <p:cNvGrpSpPr/>
          <p:nvPr/>
        </p:nvGrpSpPr>
        <p:grpSpPr>
          <a:xfrm>
            <a:off x="2005991" y="4356838"/>
            <a:ext cx="6757688" cy="2194560"/>
            <a:chOff x="1440697" y="2442596"/>
            <a:chExt cx="4505125" cy="1463040"/>
          </a:xfrm>
        </p:grpSpPr>
        <p:grpSp>
          <p:nvGrpSpPr>
            <p:cNvPr id="7" name="Group 6">
              <a:extLst>
                <a:ext uri="{FF2B5EF4-FFF2-40B4-BE49-F238E27FC236}">
                  <a16:creationId xmlns:a16="http://schemas.microsoft.com/office/drawing/2014/main" id="{4D78C0ED-C7DA-2683-A41E-4C8141A25D00}"/>
                </a:ext>
              </a:extLst>
            </p:cNvPr>
            <p:cNvGrpSpPr/>
            <p:nvPr/>
          </p:nvGrpSpPr>
          <p:grpSpPr>
            <a:xfrm>
              <a:off x="1440697" y="2442596"/>
              <a:ext cx="4494998" cy="1463040"/>
              <a:chOff x="486739" y="2414472"/>
              <a:chExt cx="4463127" cy="1463040"/>
            </a:xfrm>
          </p:grpSpPr>
          <p:sp>
            <p:nvSpPr>
              <p:cNvPr id="9" name="Rectangle: Rounded Corners 8">
                <a:extLst>
                  <a:ext uri="{FF2B5EF4-FFF2-40B4-BE49-F238E27FC236}">
                    <a16:creationId xmlns:a16="http://schemas.microsoft.com/office/drawing/2014/main" id="{B6F4412D-45F0-A0A5-9609-19011F05A3C3}"/>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10" name="Picture 4">
                <a:extLst>
                  <a:ext uri="{FF2B5EF4-FFF2-40B4-BE49-F238E27FC236}">
                    <a16:creationId xmlns:a16="http://schemas.microsoft.com/office/drawing/2014/main" id="{E4E4D561-7361-8008-D440-702684BF98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86739" y="2414472"/>
                <a:ext cx="1299755" cy="1463040"/>
              </a:xfrm>
              <a:prstGeom prst="rect">
                <a:avLst/>
              </a:prstGeom>
            </p:spPr>
          </p:pic>
        </p:grpSp>
        <p:sp>
          <p:nvSpPr>
            <p:cNvPr id="8" name="TextBox 7">
              <a:extLst>
                <a:ext uri="{FF2B5EF4-FFF2-40B4-BE49-F238E27FC236}">
                  <a16:creationId xmlns:a16="http://schemas.microsoft.com/office/drawing/2014/main" id="{081ACA5B-8012-F659-4347-63DC37DBB2A5}"/>
                </a:ext>
              </a:extLst>
            </p:cNvPr>
            <p:cNvSpPr txBox="1"/>
            <p:nvPr/>
          </p:nvSpPr>
          <p:spPr>
            <a:xfrm>
              <a:off x="2700459" y="2693695"/>
              <a:ext cx="3245363"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đói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đầu</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gối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phải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bò</a:t>
              </a:r>
              <a:r>
                <a:rPr lang="en-US" sz="5400" dirty="0">
                  <a:solidFill>
                    <a:prstClr val="black"/>
                  </a:solidFill>
                  <a:latin typeface="Calibri" panose="020F0502020204030204" pitchFamily="34" charset="0"/>
                  <a:cs typeface="Calibri" panose="020F0502020204030204" pitchFamily="34" charset="0"/>
                </a:rPr>
                <a:t>. </a:t>
              </a:r>
            </a:p>
          </p:txBody>
        </p:sp>
      </p:grpSp>
      <p:grpSp>
        <p:nvGrpSpPr>
          <p:cNvPr id="11" name="Group 10">
            <a:extLst>
              <a:ext uri="{FF2B5EF4-FFF2-40B4-BE49-F238E27FC236}">
                <a16:creationId xmlns:a16="http://schemas.microsoft.com/office/drawing/2014/main" id="{1AFB085E-7680-11E2-67F2-92A9C4B645FD}"/>
              </a:ext>
            </a:extLst>
          </p:cNvPr>
          <p:cNvGrpSpPr/>
          <p:nvPr/>
        </p:nvGrpSpPr>
        <p:grpSpPr>
          <a:xfrm>
            <a:off x="9876572" y="4316508"/>
            <a:ext cx="6854726" cy="2194560"/>
            <a:chOff x="6687751" y="2415709"/>
            <a:chExt cx="4569817" cy="1463040"/>
          </a:xfrm>
        </p:grpSpPr>
        <p:grpSp>
          <p:nvGrpSpPr>
            <p:cNvPr id="12" name="Group 11">
              <a:extLst>
                <a:ext uri="{FF2B5EF4-FFF2-40B4-BE49-F238E27FC236}">
                  <a16:creationId xmlns:a16="http://schemas.microsoft.com/office/drawing/2014/main" id="{02C0E43E-CAB0-2061-6F80-6726925778F1}"/>
                </a:ext>
              </a:extLst>
            </p:cNvPr>
            <p:cNvGrpSpPr/>
            <p:nvPr/>
          </p:nvGrpSpPr>
          <p:grpSpPr>
            <a:xfrm>
              <a:off x="6687751" y="2415709"/>
              <a:ext cx="4455159" cy="1463040"/>
              <a:chOff x="597907" y="3085958"/>
              <a:chExt cx="4423568" cy="1463040"/>
            </a:xfrm>
          </p:grpSpPr>
          <p:sp>
            <p:nvSpPr>
              <p:cNvPr id="21" name="Rectangle: Rounded Corners 20">
                <a:extLst>
                  <a:ext uri="{FF2B5EF4-FFF2-40B4-BE49-F238E27FC236}">
                    <a16:creationId xmlns:a16="http://schemas.microsoft.com/office/drawing/2014/main" id="{48CF9D02-CAA4-89AC-3778-C05F6A7F05D5}"/>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6000" dirty="0">
                  <a:solidFill>
                    <a:prstClr val="black"/>
                  </a:solidFill>
                  <a:latin typeface="Calibri" panose="020F0502020204030204"/>
                </a:endParaRPr>
              </a:p>
            </p:txBody>
          </p:sp>
          <p:pic>
            <p:nvPicPr>
              <p:cNvPr id="22" name="Picture 11">
                <a:extLst>
                  <a:ext uri="{FF2B5EF4-FFF2-40B4-BE49-F238E27FC236}">
                    <a16:creationId xmlns:a16="http://schemas.microsoft.com/office/drawing/2014/main" id="{9FFECB95-81DF-F655-1608-2041AA7937B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7907" y="3085958"/>
                <a:ext cx="1294357" cy="1463040"/>
              </a:xfrm>
              <a:prstGeom prst="rect">
                <a:avLst/>
              </a:prstGeom>
            </p:spPr>
          </p:pic>
        </p:grpSp>
        <p:sp>
          <p:nvSpPr>
            <p:cNvPr id="19" name="TextBox 18">
              <a:extLst>
                <a:ext uri="{FF2B5EF4-FFF2-40B4-BE49-F238E27FC236}">
                  <a16:creationId xmlns:a16="http://schemas.microsoft.com/office/drawing/2014/main" id="{237BFB1A-26D7-256B-8CB4-F85405E607CC}"/>
                </a:ext>
              </a:extLst>
            </p:cNvPr>
            <p:cNvSpPr txBox="1"/>
            <p:nvPr/>
          </p:nvSpPr>
          <p:spPr>
            <a:xfrm>
              <a:off x="7869676" y="2707610"/>
              <a:ext cx="3387892"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Bụng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làm</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dạ</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chịu</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E7F30E1-9D2E-96EA-E3C1-9F769C911553}"/>
              </a:ext>
            </a:extLst>
          </p:cNvPr>
          <p:cNvGrpSpPr/>
          <p:nvPr/>
        </p:nvGrpSpPr>
        <p:grpSpPr>
          <a:xfrm>
            <a:off x="9876572" y="7100628"/>
            <a:ext cx="6863895" cy="2194560"/>
            <a:chOff x="6687751" y="4255269"/>
            <a:chExt cx="4575930" cy="1463040"/>
          </a:xfrm>
        </p:grpSpPr>
        <p:grpSp>
          <p:nvGrpSpPr>
            <p:cNvPr id="24" name="Group 23">
              <a:extLst>
                <a:ext uri="{FF2B5EF4-FFF2-40B4-BE49-F238E27FC236}">
                  <a16:creationId xmlns:a16="http://schemas.microsoft.com/office/drawing/2014/main" id="{2BE1E921-778A-7ECA-D683-42D15CC10725}"/>
                </a:ext>
              </a:extLst>
            </p:cNvPr>
            <p:cNvGrpSpPr/>
            <p:nvPr/>
          </p:nvGrpSpPr>
          <p:grpSpPr>
            <a:xfrm>
              <a:off x="6687751" y="4255269"/>
              <a:ext cx="4455158" cy="1463040"/>
              <a:chOff x="526294" y="4986078"/>
              <a:chExt cx="4423569" cy="1463040"/>
            </a:xfrm>
          </p:grpSpPr>
          <p:sp>
            <p:nvSpPr>
              <p:cNvPr id="42" name="Rectangle: Rounded Corners 41">
                <a:extLst>
                  <a:ext uri="{FF2B5EF4-FFF2-40B4-BE49-F238E27FC236}">
                    <a16:creationId xmlns:a16="http://schemas.microsoft.com/office/drawing/2014/main" id="{51BA2273-5690-AA97-1A40-5AE08921F16E}"/>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43" name="Picture 13">
                <a:extLst>
                  <a:ext uri="{FF2B5EF4-FFF2-40B4-BE49-F238E27FC236}">
                    <a16:creationId xmlns:a16="http://schemas.microsoft.com/office/drawing/2014/main" id="{B45BC207-E300-F9B3-8AFF-F3F06609D0B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6294" y="4986078"/>
                <a:ext cx="1293459" cy="1463040"/>
              </a:xfrm>
              <a:prstGeom prst="rect">
                <a:avLst/>
              </a:prstGeom>
            </p:spPr>
          </p:pic>
        </p:grpSp>
        <p:sp>
          <p:nvSpPr>
            <p:cNvPr id="41" name="TextBox 40">
              <a:extLst>
                <a:ext uri="{FF2B5EF4-FFF2-40B4-BE49-F238E27FC236}">
                  <a16:creationId xmlns:a16="http://schemas.microsoft.com/office/drawing/2014/main" id="{72633E84-D300-F1BA-B0B0-FBAC529D1678}"/>
                </a:ext>
              </a:extLst>
            </p:cNvPr>
            <p:cNvSpPr txBox="1"/>
            <p:nvPr/>
          </p:nvSpPr>
          <p:spPr>
            <a:xfrm>
              <a:off x="7869676" y="4482554"/>
              <a:ext cx="3394005"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Chớ</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thấy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sóng</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mà</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ngã</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tay</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chèo</a:t>
              </a:r>
              <a:r>
                <a:rPr lang="en-US" sz="5400" dirty="0">
                  <a:solidFill>
                    <a:prstClr val="black"/>
                  </a:solidFill>
                  <a:latin typeface="Calibri" panose="020F0502020204030204" pitchFamily="34" charset="0"/>
                  <a:cs typeface="Calibri" panose="020F0502020204030204" pitchFamily="34" charset="0"/>
                </a:rPr>
                <a:t>. </a:t>
              </a:r>
              <a:endParaRPr lang="en-US" sz="1200" dirty="0">
                <a:solidFill>
                  <a:prstClr val="black"/>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E80177B-DBE9-F349-4D41-4F84B9414AF1}"/>
              </a:ext>
            </a:extLst>
          </p:cNvPr>
          <p:cNvGrpSpPr/>
          <p:nvPr/>
        </p:nvGrpSpPr>
        <p:grpSpPr>
          <a:xfrm>
            <a:off x="2015097" y="7007269"/>
            <a:ext cx="6739341" cy="2194560"/>
            <a:chOff x="1446768" y="4209550"/>
            <a:chExt cx="4492894" cy="1463040"/>
          </a:xfrm>
        </p:grpSpPr>
        <p:grpSp>
          <p:nvGrpSpPr>
            <p:cNvPr id="45" name="Group 44">
              <a:extLst>
                <a:ext uri="{FF2B5EF4-FFF2-40B4-BE49-F238E27FC236}">
                  <a16:creationId xmlns:a16="http://schemas.microsoft.com/office/drawing/2014/main" id="{556AEAE4-4418-C617-E7C4-881169D03E64}"/>
                </a:ext>
              </a:extLst>
            </p:cNvPr>
            <p:cNvGrpSpPr/>
            <p:nvPr/>
          </p:nvGrpSpPr>
          <p:grpSpPr>
            <a:xfrm>
              <a:off x="1446768" y="4209550"/>
              <a:ext cx="4488927" cy="1463040"/>
              <a:chOff x="499572" y="3976000"/>
              <a:chExt cx="4457097" cy="1463040"/>
            </a:xfrm>
          </p:grpSpPr>
          <p:sp>
            <p:nvSpPr>
              <p:cNvPr id="47" name="Rectangle: Rounded Corners 46">
                <a:extLst>
                  <a:ext uri="{FF2B5EF4-FFF2-40B4-BE49-F238E27FC236}">
                    <a16:creationId xmlns:a16="http://schemas.microsoft.com/office/drawing/2014/main" id="{D5CA5B84-1FFC-F772-A32C-644D43FCB20F}"/>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6000" dirty="0">
                  <a:solidFill>
                    <a:prstClr val="black"/>
                  </a:solidFill>
                  <a:latin typeface="Calibri" panose="020F0502020204030204"/>
                </a:endParaRPr>
              </a:p>
            </p:txBody>
          </p:sp>
          <p:pic>
            <p:nvPicPr>
              <p:cNvPr id="48" name="Picture 12">
                <a:extLst>
                  <a:ext uri="{FF2B5EF4-FFF2-40B4-BE49-F238E27FC236}">
                    <a16:creationId xmlns:a16="http://schemas.microsoft.com/office/drawing/2014/main" id="{DC6627A5-53DB-2877-4080-2F92689E695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9572" y="3976000"/>
                <a:ext cx="1319557" cy="1463040"/>
              </a:xfrm>
              <a:prstGeom prst="rect">
                <a:avLst/>
              </a:prstGeom>
            </p:spPr>
          </p:pic>
        </p:grpSp>
        <p:sp>
          <p:nvSpPr>
            <p:cNvPr id="46" name="TextBox 45">
              <a:extLst>
                <a:ext uri="{FF2B5EF4-FFF2-40B4-BE49-F238E27FC236}">
                  <a16:creationId xmlns:a16="http://schemas.microsoft.com/office/drawing/2014/main" id="{A55C222B-2674-249F-0F2F-DC1991EC1A87}"/>
                </a:ext>
              </a:extLst>
            </p:cNvPr>
            <p:cNvSpPr txBox="1"/>
            <p:nvPr/>
          </p:nvSpPr>
          <p:spPr>
            <a:xfrm>
              <a:off x="2694299" y="4481917"/>
              <a:ext cx="3245363"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Ăn có nơi, làm có buổi. </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9" name="Đúng">
            <a:extLst>
              <a:ext uri="{FF2B5EF4-FFF2-40B4-BE49-F238E27FC236}">
                <a16:creationId xmlns:a16="http://schemas.microsoft.com/office/drawing/2014/main" id="{FDD88AB1-D444-1D7E-9CF8-D40626C08F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721158" y="7075848"/>
            <a:ext cx="2447211" cy="1957767"/>
          </a:xfrm>
          <a:prstGeom prst="rect">
            <a:avLst/>
          </a:prstGeom>
        </p:spPr>
      </p:pic>
      <p:sp>
        <p:nvSpPr>
          <p:cNvPr id="29" name="Rectangle 28"/>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890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6"/>
                                        </p:tgtEl>
                                      </p:cBhvr>
                                    </p:animEffect>
                                    <p:animScale>
                                      <p:cBhvr>
                                        <p:cTn id="33" dur="250" autoRev="1" fill="hold"/>
                                        <p:tgtEl>
                                          <p:spTgt spid="6"/>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6"/>
                                        </p:tgtEl>
                                        <p:attrNameLst>
                                          <p:attrName>ppt_w</p:attrName>
                                        </p:attrNameLst>
                                      </p:cBhvr>
                                      <p:tavLst>
                                        <p:tav tm="0">
                                          <p:val>
                                            <p:strVal val="ppt_w"/>
                                          </p:val>
                                        </p:tav>
                                        <p:tav tm="100000">
                                          <p:val>
                                            <p:fltVal val="0"/>
                                          </p:val>
                                        </p:tav>
                                      </p:tavLst>
                                    </p:anim>
                                    <p:anim calcmode="lin" valueType="num">
                                      <p:cBhvr>
                                        <p:cTn id="37" dur="1000"/>
                                        <p:tgtEl>
                                          <p:spTgt spid="6"/>
                                        </p:tgtEl>
                                        <p:attrNameLst>
                                          <p:attrName>ppt_h</p:attrName>
                                        </p:attrNameLst>
                                      </p:cBhvr>
                                      <p:tavLst>
                                        <p:tav tm="0">
                                          <p:val>
                                            <p:strVal val="ppt_h"/>
                                          </p:val>
                                        </p:tav>
                                        <p:tav tm="100000">
                                          <p:val>
                                            <p:fltVal val="0"/>
                                          </p:val>
                                        </p:tav>
                                      </p:tavLst>
                                    </p:anim>
                                    <p:anim calcmode="lin" valueType="num">
                                      <p:cBhvr>
                                        <p:cTn id="38" dur="1000"/>
                                        <p:tgtEl>
                                          <p:spTgt spid="6"/>
                                        </p:tgtEl>
                                        <p:attrNameLst>
                                          <p:attrName>style.rotation</p:attrName>
                                        </p:attrNameLst>
                                      </p:cBhvr>
                                      <p:tavLst>
                                        <p:tav tm="0">
                                          <p:val>
                                            <p:fltVal val="0"/>
                                          </p:val>
                                        </p:tav>
                                        <p:tav tm="100000">
                                          <p:val>
                                            <p:fltVal val="90"/>
                                          </p:val>
                                        </p:tav>
                                      </p:tavLst>
                                    </p:anim>
                                    <p:animEffect transition="out" filter="fade">
                                      <p:cBhvr>
                                        <p:cTn id="39" dur="1000"/>
                                        <p:tgtEl>
                                          <p:spTgt spid="6"/>
                                        </p:tgtEl>
                                      </p:cBhvr>
                                    </p:animEffect>
                                    <p:set>
                                      <p:cBhvr>
                                        <p:cTn id="40"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44"/>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44"/>
                                        </p:tgtEl>
                                      </p:cBhvr>
                                    </p:animEffect>
                                    <p:animScale>
                                      <p:cBhvr>
                                        <p:cTn id="46" dur="250" autoRev="1" fill="hold"/>
                                        <p:tgtEl>
                                          <p:spTgt spid="44"/>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44"/>
                                        </p:tgtEl>
                                        <p:attrNameLst>
                                          <p:attrName>ppt_w</p:attrName>
                                        </p:attrNameLst>
                                      </p:cBhvr>
                                      <p:tavLst>
                                        <p:tav tm="0">
                                          <p:val>
                                            <p:strVal val="ppt_w"/>
                                          </p:val>
                                        </p:tav>
                                        <p:tav tm="100000">
                                          <p:val>
                                            <p:fltVal val="0"/>
                                          </p:val>
                                        </p:tav>
                                      </p:tavLst>
                                    </p:anim>
                                    <p:anim calcmode="lin" valueType="num">
                                      <p:cBhvr>
                                        <p:cTn id="50" dur="1000"/>
                                        <p:tgtEl>
                                          <p:spTgt spid="44"/>
                                        </p:tgtEl>
                                        <p:attrNameLst>
                                          <p:attrName>ppt_h</p:attrName>
                                        </p:attrNameLst>
                                      </p:cBhvr>
                                      <p:tavLst>
                                        <p:tav tm="0">
                                          <p:val>
                                            <p:strVal val="ppt_h"/>
                                          </p:val>
                                        </p:tav>
                                        <p:tav tm="100000">
                                          <p:val>
                                            <p:fltVal val="0"/>
                                          </p:val>
                                        </p:tav>
                                      </p:tavLst>
                                    </p:anim>
                                    <p:anim calcmode="lin" valueType="num">
                                      <p:cBhvr>
                                        <p:cTn id="51" dur="1000"/>
                                        <p:tgtEl>
                                          <p:spTgt spid="44"/>
                                        </p:tgtEl>
                                        <p:attrNameLst>
                                          <p:attrName>style.rotation</p:attrName>
                                        </p:attrNameLst>
                                      </p:cBhvr>
                                      <p:tavLst>
                                        <p:tav tm="0">
                                          <p:val>
                                            <p:fltVal val="0"/>
                                          </p:val>
                                        </p:tav>
                                        <p:tav tm="100000">
                                          <p:val>
                                            <p:fltVal val="90"/>
                                          </p:val>
                                        </p:tav>
                                      </p:tavLst>
                                    </p:anim>
                                    <p:animEffect transition="out" filter="fade">
                                      <p:cBhvr>
                                        <p:cTn id="52" dur="1000"/>
                                        <p:tgtEl>
                                          <p:spTgt spid="44"/>
                                        </p:tgtEl>
                                      </p:cBhvr>
                                    </p:animEffect>
                                    <p:set>
                                      <p:cBhvr>
                                        <p:cTn id="53"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4" restart="whenNotActive" fill="hold" evtFilter="cancelBubble" nodeType="interactiveSeq">
                <p:stCondLst>
                  <p:cond evt="onClick" delay="0">
                    <p:tgtEl>
                      <p:spTgt spid="23"/>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click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par>
                                <p:cTn id="63" presetID="26" presetClass="emph" presetSubtype="0" fill="hold" nodeType="withEffect">
                                  <p:stCondLst>
                                    <p:cond delay="0"/>
                                  </p:stCondLst>
                                  <p:childTnLst>
                                    <p:animEffect transition="out" filter="fade">
                                      <p:cBhvr>
                                        <p:cTn id="64" dur="500" tmFilter="0, 0; .2, .5; .8, .5; 1, 0"/>
                                        <p:tgtEl>
                                          <p:spTgt spid="49"/>
                                        </p:tgtEl>
                                      </p:cBhvr>
                                    </p:animEffect>
                                    <p:animScale>
                                      <p:cBhvr>
                                        <p:cTn id="65" dur="250" autoRev="1" fill="hold"/>
                                        <p:tgtEl>
                                          <p:spTgt spid="49"/>
                                        </p:tgtEl>
                                      </p:cBhvr>
                                      <p:by x="105000" y="105000"/>
                                    </p:animScale>
                                  </p:childTnLst>
                                </p:cTn>
                              </p:par>
                            </p:childTnLst>
                          </p:cTn>
                        </p:par>
                        <p:par>
                          <p:cTn id="66" fill="hold">
                            <p:stCondLst>
                              <p:cond delay="500"/>
                            </p:stCondLst>
                            <p:childTnLst>
                              <p:par>
                                <p:cTn id="67" presetID="31" presetClass="exit" presetSubtype="0" fill="hold" nodeType="afterEffect">
                                  <p:stCondLst>
                                    <p:cond delay="0"/>
                                  </p:stCondLst>
                                  <p:childTnLst>
                                    <p:anim calcmode="lin" valueType="num">
                                      <p:cBhvr>
                                        <p:cTn id="68" dur="1000"/>
                                        <p:tgtEl>
                                          <p:spTgt spid="6"/>
                                        </p:tgtEl>
                                        <p:attrNameLst>
                                          <p:attrName>ppt_w</p:attrName>
                                        </p:attrNameLst>
                                      </p:cBhvr>
                                      <p:tavLst>
                                        <p:tav tm="0">
                                          <p:val>
                                            <p:strVal val="ppt_w"/>
                                          </p:val>
                                        </p:tav>
                                        <p:tav tm="100000">
                                          <p:val>
                                            <p:fltVal val="0"/>
                                          </p:val>
                                        </p:tav>
                                      </p:tavLst>
                                    </p:anim>
                                    <p:anim calcmode="lin" valueType="num">
                                      <p:cBhvr>
                                        <p:cTn id="69" dur="1000"/>
                                        <p:tgtEl>
                                          <p:spTgt spid="6"/>
                                        </p:tgtEl>
                                        <p:attrNameLst>
                                          <p:attrName>ppt_h</p:attrName>
                                        </p:attrNameLst>
                                      </p:cBhvr>
                                      <p:tavLst>
                                        <p:tav tm="0">
                                          <p:val>
                                            <p:strVal val="ppt_h"/>
                                          </p:val>
                                        </p:tav>
                                        <p:tav tm="100000">
                                          <p:val>
                                            <p:fltVal val="0"/>
                                          </p:val>
                                        </p:tav>
                                      </p:tavLst>
                                    </p:anim>
                                    <p:anim calcmode="lin" valueType="num">
                                      <p:cBhvr>
                                        <p:cTn id="70" dur="1000"/>
                                        <p:tgtEl>
                                          <p:spTgt spid="6"/>
                                        </p:tgtEl>
                                        <p:attrNameLst>
                                          <p:attrName>style.rotation</p:attrName>
                                        </p:attrNameLst>
                                      </p:cBhvr>
                                      <p:tavLst>
                                        <p:tav tm="0">
                                          <p:val>
                                            <p:fltVal val="0"/>
                                          </p:val>
                                        </p:tav>
                                        <p:tav tm="100000">
                                          <p:val>
                                            <p:fltVal val="90"/>
                                          </p:val>
                                        </p:tav>
                                      </p:tavLst>
                                    </p:anim>
                                    <p:animEffect transition="out" filter="fade">
                                      <p:cBhvr>
                                        <p:cTn id="71" dur="1000"/>
                                        <p:tgtEl>
                                          <p:spTgt spid="6"/>
                                        </p:tgtEl>
                                      </p:cBhvr>
                                    </p:animEffect>
                                    <p:set>
                                      <p:cBhvr>
                                        <p:cTn id="72" dur="1" fill="hold">
                                          <p:stCondLst>
                                            <p:cond delay="999"/>
                                          </p:stCondLst>
                                        </p:cTn>
                                        <p:tgtEl>
                                          <p:spTgt spid="6"/>
                                        </p:tgtEl>
                                        <p:attrNameLst>
                                          <p:attrName>style.visibility</p:attrName>
                                        </p:attrNameLst>
                                      </p:cBhvr>
                                      <p:to>
                                        <p:strVal val="hidden"/>
                                      </p:to>
                                    </p:set>
                                  </p:childTnLst>
                                </p:cTn>
                              </p:par>
                              <p:par>
                                <p:cTn id="73" presetID="31" presetClass="exit" presetSubtype="0" fill="hold" nodeType="withEffect">
                                  <p:stCondLst>
                                    <p:cond delay="0"/>
                                  </p:stCondLst>
                                  <p:childTnLst>
                                    <p:anim calcmode="lin" valueType="num">
                                      <p:cBhvr>
                                        <p:cTn id="74" dur="1000"/>
                                        <p:tgtEl>
                                          <p:spTgt spid="11"/>
                                        </p:tgtEl>
                                        <p:attrNameLst>
                                          <p:attrName>ppt_w</p:attrName>
                                        </p:attrNameLst>
                                      </p:cBhvr>
                                      <p:tavLst>
                                        <p:tav tm="0">
                                          <p:val>
                                            <p:strVal val="ppt_w"/>
                                          </p:val>
                                        </p:tav>
                                        <p:tav tm="100000">
                                          <p:val>
                                            <p:fltVal val="0"/>
                                          </p:val>
                                        </p:tav>
                                      </p:tavLst>
                                    </p:anim>
                                    <p:anim calcmode="lin" valueType="num">
                                      <p:cBhvr>
                                        <p:cTn id="75" dur="1000"/>
                                        <p:tgtEl>
                                          <p:spTgt spid="11"/>
                                        </p:tgtEl>
                                        <p:attrNameLst>
                                          <p:attrName>ppt_h</p:attrName>
                                        </p:attrNameLst>
                                      </p:cBhvr>
                                      <p:tavLst>
                                        <p:tav tm="0">
                                          <p:val>
                                            <p:strVal val="ppt_h"/>
                                          </p:val>
                                        </p:tav>
                                        <p:tav tm="100000">
                                          <p:val>
                                            <p:fltVal val="0"/>
                                          </p:val>
                                        </p:tav>
                                      </p:tavLst>
                                    </p:anim>
                                    <p:anim calcmode="lin" valueType="num">
                                      <p:cBhvr>
                                        <p:cTn id="76" dur="1000"/>
                                        <p:tgtEl>
                                          <p:spTgt spid="11"/>
                                        </p:tgtEl>
                                        <p:attrNameLst>
                                          <p:attrName>style.rotation</p:attrName>
                                        </p:attrNameLst>
                                      </p:cBhvr>
                                      <p:tavLst>
                                        <p:tav tm="0">
                                          <p:val>
                                            <p:fltVal val="0"/>
                                          </p:val>
                                        </p:tav>
                                        <p:tav tm="100000">
                                          <p:val>
                                            <p:fltVal val="90"/>
                                          </p:val>
                                        </p:tav>
                                      </p:tavLst>
                                    </p:anim>
                                    <p:animEffect transition="out" filter="fade">
                                      <p:cBhvr>
                                        <p:cTn id="77" dur="1000"/>
                                        <p:tgtEl>
                                          <p:spTgt spid="11"/>
                                        </p:tgtEl>
                                      </p:cBhvr>
                                    </p:animEffect>
                                    <p:set>
                                      <p:cBhvr>
                                        <p:cTn id="78" dur="1" fill="hold">
                                          <p:stCondLst>
                                            <p:cond delay="999"/>
                                          </p:stCondLst>
                                        </p:cTn>
                                        <p:tgtEl>
                                          <p:spTgt spid="11"/>
                                        </p:tgtEl>
                                        <p:attrNameLst>
                                          <p:attrName>style.visibility</p:attrName>
                                        </p:attrNameLst>
                                      </p:cBhvr>
                                      <p:to>
                                        <p:strVal val="hidden"/>
                                      </p:to>
                                    </p:set>
                                  </p:childTnLst>
                                </p:cTn>
                              </p:par>
                              <p:par>
                                <p:cTn id="79" presetID="31" presetClass="exit" presetSubtype="0" fill="hold" nodeType="withEffect">
                                  <p:stCondLst>
                                    <p:cond delay="0"/>
                                  </p:stCondLst>
                                  <p:childTnLst>
                                    <p:anim calcmode="lin" valueType="num">
                                      <p:cBhvr>
                                        <p:cTn id="80" dur="1000"/>
                                        <p:tgtEl>
                                          <p:spTgt spid="44"/>
                                        </p:tgtEl>
                                        <p:attrNameLst>
                                          <p:attrName>ppt_w</p:attrName>
                                        </p:attrNameLst>
                                      </p:cBhvr>
                                      <p:tavLst>
                                        <p:tav tm="0">
                                          <p:val>
                                            <p:strVal val="ppt_w"/>
                                          </p:val>
                                        </p:tav>
                                        <p:tav tm="100000">
                                          <p:val>
                                            <p:fltVal val="0"/>
                                          </p:val>
                                        </p:tav>
                                      </p:tavLst>
                                    </p:anim>
                                    <p:anim calcmode="lin" valueType="num">
                                      <p:cBhvr>
                                        <p:cTn id="81" dur="1000"/>
                                        <p:tgtEl>
                                          <p:spTgt spid="44"/>
                                        </p:tgtEl>
                                        <p:attrNameLst>
                                          <p:attrName>ppt_h</p:attrName>
                                        </p:attrNameLst>
                                      </p:cBhvr>
                                      <p:tavLst>
                                        <p:tav tm="0">
                                          <p:val>
                                            <p:strVal val="ppt_h"/>
                                          </p:val>
                                        </p:tav>
                                        <p:tav tm="100000">
                                          <p:val>
                                            <p:fltVal val="0"/>
                                          </p:val>
                                        </p:tav>
                                      </p:tavLst>
                                    </p:anim>
                                    <p:anim calcmode="lin" valueType="num">
                                      <p:cBhvr>
                                        <p:cTn id="82" dur="1000"/>
                                        <p:tgtEl>
                                          <p:spTgt spid="44"/>
                                        </p:tgtEl>
                                        <p:attrNameLst>
                                          <p:attrName>style.rotation</p:attrName>
                                        </p:attrNameLst>
                                      </p:cBhvr>
                                      <p:tavLst>
                                        <p:tav tm="0">
                                          <p:val>
                                            <p:fltVal val="0"/>
                                          </p:val>
                                        </p:tav>
                                        <p:tav tm="100000">
                                          <p:val>
                                            <p:fltVal val="90"/>
                                          </p:val>
                                        </p:tav>
                                      </p:tavLst>
                                    </p:anim>
                                    <p:animEffect transition="out" filter="fade">
                                      <p:cBhvr>
                                        <p:cTn id="83" dur="1000"/>
                                        <p:tgtEl>
                                          <p:spTgt spid="44"/>
                                        </p:tgtEl>
                                      </p:cBhvr>
                                    </p:animEffect>
                                    <p:set>
                                      <p:cBhvr>
                                        <p:cTn id="84"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5" restart="whenNotActive" fill="hold" evtFilter="cancelBubble" nodeType="interactiveSeq">
                <p:stCondLst>
                  <p:cond evt="onClick" delay="0">
                    <p:tgtEl>
                      <p:spTgt spid="11"/>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11"/>
                                        </p:tgtEl>
                                      </p:cBhvr>
                                    </p:animEffect>
                                    <p:animScale>
                                      <p:cBhvr>
                                        <p:cTn id="90" dur="250" autoRev="1" fill="hold"/>
                                        <p:tgtEl>
                                          <p:spTgt spid="11"/>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11"/>
                                        </p:tgtEl>
                                        <p:attrNameLst>
                                          <p:attrName>ppt_w</p:attrName>
                                        </p:attrNameLst>
                                      </p:cBhvr>
                                      <p:tavLst>
                                        <p:tav tm="0">
                                          <p:val>
                                            <p:strVal val="ppt_w"/>
                                          </p:val>
                                        </p:tav>
                                        <p:tav tm="100000">
                                          <p:val>
                                            <p:fltVal val="0"/>
                                          </p:val>
                                        </p:tav>
                                      </p:tavLst>
                                    </p:anim>
                                    <p:anim calcmode="lin" valueType="num">
                                      <p:cBhvr>
                                        <p:cTn id="94" dur="1000"/>
                                        <p:tgtEl>
                                          <p:spTgt spid="11"/>
                                        </p:tgtEl>
                                        <p:attrNameLst>
                                          <p:attrName>ppt_h</p:attrName>
                                        </p:attrNameLst>
                                      </p:cBhvr>
                                      <p:tavLst>
                                        <p:tav tm="0">
                                          <p:val>
                                            <p:strVal val="ppt_h"/>
                                          </p:val>
                                        </p:tav>
                                        <p:tav tm="100000">
                                          <p:val>
                                            <p:fltVal val="0"/>
                                          </p:val>
                                        </p:tav>
                                      </p:tavLst>
                                    </p:anim>
                                    <p:anim calcmode="lin" valueType="num">
                                      <p:cBhvr>
                                        <p:cTn id="95" dur="1000"/>
                                        <p:tgtEl>
                                          <p:spTgt spid="11"/>
                                        </p:tgtEl>
                                        <p:attrNameLst>
                                          <p:attrName>style.rotation</p:attrName>
                                        </p:attrNameLst>
                                      </p:cBhvr>
                                      <p:tavLst>
                                        <p:tav tm="0">
                                          <p:val>
                                            <p:fltVal val="0"/>
                                          </p:val>
                                        </p:tav>
                                        <p:tav tm="100000">
                                          <p:val>
                                            <p:fltVal val="90"/>
                                          </p:val>
                                        </p:tav>
                                      </p:tavLst>
                                    </p:anim>
                                    <p:animEffect transition="out" filter="fade">
                                      <p:cBhvr>
                                        <p:cTn id="96" dur="1000"/>
                                        <p:tgtEl>
                                          <p:spTgt spid="11"/>
                                        </p:tgtEl>
                                      </p:cBhvr>
                                    </p:animEffect>
                                    <p:set>
                                      <p:cBhvr>
                                        <p:cTn id="9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14" name="Group 13">
            <a:extLst>
              <a:ext uri="{FF2B5EF4-FFF2-40B4-BE49-F238E27FC236}">
                <a16:creationId xmlns:a16="http://schemas.microsoft.com/office/drawing/2014/main" id="{EF113B05-ABC5-68FA-7987-85E190FFB27D}"/>
              </a:ext>
            </a:extLst>
          </p:cNvPr>
          <p:cNvGrpSpPr/>
          <p:nvPr/>
        </p:nvGrpSpPr>
        <p:grpSpPr>
          <a:xfrm>
            <a:off x="1893977" y="4940364"/>
            <a:ext cx="6885888" cy="2194560"/>
            <a:chOff x="1440697" y="2442596"/>
            <a:chExt cx="4590592" cy="1463040"/>
          </a:xfrm>
        </p:grpSpPr>
        <p:grpSp>
          <p:nvGrpSpPr>
            <p:cNvPr id="15" name="Group 14">
              <a:extLst>
                <a:ext uri="{FF2B5EF4-FFF2-40B4-BE49-F238E27FC236}">
                  <a16:creationId xmlns:a16="http://schemas.microsoft.com/office/drawing/2014/main" id="{E907EFDE-2EFF-73FB-95EE-08AD2FEA595E}"/>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F1F82638-8BCE-F0C5-D0D6-ACEA88407965}"/>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66E1F4B-9321-6C30-6737-3AB6C728F3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D653F5DE-676E-E54E-0460-1D0409F3781E}"/>
                </a:ext>
              </a:extLst>
            </p:cNvPr>
            <p:cNvSpPr txBox="1"/>
            <p:nvPr/>
          </p:nvSpPr>
          <p:spPr>
            <a:xfrm>
              <a:off x="2494490" y="2677987"/>
              <a:ext cx="3536799" cy="964367"/>
            </a:xfrm>
            <a:prstGeom prst="rect">
              <a:avLst/>
            </a:prstGeom>
            <a:noFill/>
          </p:spPr>
          <p:txBody>
            <a:bodyPr wrap="square" rtlCol="0">
              <a:spAutoFit/>
            </a:bodyPr>
            <a:lstStyle/>
            <a:p>
              <a:pPr algn="ctr" defTabSz="1371600">
                <a:defRPr/>
              </a:pPr>
              <a:r>
                <a:rPr lang="en-US" sz="4400" dirty="0" err="1">
                  <a:solidFill>
                    <a:prstClr val="black"/>
                  </a:solidFill>
                  <a:latin typeface="Calibri" panose="020F0502020204030204" pitchFamily="34" charset="0"/>
                  <a:cs typeface="Calibri" panose="020F0502020204030204" pitchFamily="34" charset="0"/>
                </a:rPr>
                <a:t>Không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làm</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gì</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và</a:t>
              </a:r>
              <a:r>
                <a:rPr lang="en-US" sz="4400" dirty="0">
                  <a:solidFill>
                    <a:prstClr val="black"/>
                  </a:solidFill>
                  <a:latin typeface="Calibri" panose="020F0502020204030204" pitchFamily="34" charset="0"/>
                  <a:cs typeface="Calibri" panose="020F0502020204030204" pitchFamily="34" charset="0"/>
                </a:rPr>
                <a:t> hi </a:t>
              </a:r>
              <a:r>
                <a:rPr lang="en-US" sz="4400" dirty="0" err="1">
                  <a:solidFill>
                    <a:prstClr val="black"/>
                  </a:solidFill>
                  <a:latin typeface="Calibri" panose="020F0502020204030204" pitchFamily="34" charset="0"/>
                  <a:cs typeface="Calibri" panose="020F0502020204030204" pitchFamily="34" charset="0"/>
                </a:rPr>
                <a:t>vọng</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khó</a:t>
              </a:r>
              <a:r>
                <a:rPr lang="en-US" sz="4400" dirty="0">
                  <a:solidFill>
                    <a:prstClr val="black"/>
                  </a:solidFill>
                  <a:latin typeface="Calibri" panose="020F0502020204030204" pitchFamily="34" charset="0"/>
                  <a:cs typeface="Calibri" panose="020F0502020204030204" pitchFamily="34" charset="0"/>
                </a:rPr>
                <a:t> </a:t>
              </a:r>
              <a:r>
                <a:rPr lang="en-US" sz="4400" dirty="0" err="1">
                  <a:solidFill>
                    <a:prstClr val="black"/>
                  </a:solidFill>
                  <a:latin typeface="Calibri" panose="020F0502020204030204" pitchFamily="34" charset="0"/>
                  <a:cs typeface="Calibri" panose="020F0502020204030204" pitchFamily="34" charset="0"/>
                </a:rPr>
                <a:t>khăn</a:t>
              </a:r>
              <a:r>
                <a:rPr lang="en-US" sz="4400" dirty="0">
                  <a:solidFill>
                    <a:prstClr val="black"/>
                  </a:solidFill>
                  <a:latin typeface="Calibri" panose="020F0502020204030204" pitchFamily="34" charset="0"/>
                  <a:cs typeface="Calibri" panose="020F0502020204030204" pitchFamily="34" charset="0"/>
                </a:rPr>
                <a:t> qua </a:t>
              </a:r>
              <a:r>
                <a:rPr lang="en-US" sz="4400" dirty="0" err="1">
                  <a:solidFill>
                    <a:prstClr val="black"/>
                  </a:solidFill>
                  <a:latin typeface="Calibri" panose="020F0502020204030204" pitchFamily="34" charset="0"/>
                  <a:cs typeface="Calibri" panose="020F0502020204030204" pitchFamily="34" charset="0"/>
                </a:rPr>
                <a:t>đi</a:t>
              </a:r>
              <a:r>
                <a:rPr lang="en-US" sz="4400" dirty="0">
                  <a:solidFill>
                    <a:prstClr val="black"/>
                  </a:solidFill>
                  <a:latin typeface="Calibri" panose="020F0502020204030204" pitchFamily="34" charset="0"/>
                  <a:cs typeface="Calibri" panose="020F0502020204030204" pitchFamily="34" charset="0"/>
                </a:rPr>
                <a:t>. </a:t>
              </a:r>
              <a:endParaRPr lang="en-US" sz="1050" dirty="0">
                <a:solidFill>
                  <a:prstClr val="black"/>
                </a:solidFill>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A4B48A6E-D764-2DC4-C599-E3D063C4BC48}"/>
              </a:ext>
            </a:extLst>
          </p:cNvPr>
          <p:cNvGrpSpPr/>
          <p:nvPr/>
        </p:nvGrpSpPr>
        <p:grpSpPr>
          <a:xfrm>
            <a:off x="9764558" y="4900034"/>
            <a:ext cx="6762272" cy="2194560"/>
            <a:chOff x="6687751" y="2415709"/>
            <a:chExt cx="4508181" cy="1463040"/>
          </a:xfrm>
        </p:grpSpPr>
        <p:grpSp>
          <p:nvGrpSpPr>
            <p:cNvPr id="26" name="Group 25">
              <a:extLst>
                <a:ext uri="{FF2B5EF4-FFF2-40B4-BE49-F238E27FC236}">
                  <a16:creationId xmlns:a16="http://schemas.microsoft.com/office/drawing/2014/main" id="{9D2889ED-E694-BE1F-D188-40ADE17016F6}"/>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64279A31-A7B0-48F0-AD17-761C4E92B597}"/>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A96721F8-50DD-4781-A0AE-038F5689019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5A07D836-6225-4726-B271-6F312F56D869}"/>
                </a:ext>
              </a:extLst>
            </p:cNvPr>
            <p:cNvSpPr txBox="1"/>
            <p:nvPr/>
          </p:nvSpPr>
          <p:spPr>
            <a:xfrm>
              <a:off x="7838027" y="2677987"/>
              <a:ext cx="3357905" cy="882293"/>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Sợ</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hãi</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nản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chí</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muốn</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hành</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động</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A0FA383-7400-05B8-DCEF-B91C998CC7E1}"/>
              </a:ext>
            </a:extLst>
          </p:cNvPr>
          <p:cNvGrpSpPr/>
          <p:nvPr/>
        </p:nvGrpSpPr>
        <p:grpSpPr>
          <a:xfrm>
            <a:off x="9764558" y="7659373"/>
            <a:ext cx="6863895" cy="2194560"/>
            <a:chOff x="6687751" y="4255269"/>
            <a:chExt cx="4575930" cy="1463040"/>
          </a:xfrm>
        </p:grpSpPr>
        <p:grpSp>
          <p:nvGrpSpPr>
            <p:cNvPr id="31" name="Group 30">
              <a:extLst>
                <a:ext uri="{FF2B5EF4-FFF2-40B4-BE49-F238E27FC236}">
                  <a16:creationId xmlns:a16="http://schemas.microsoft.com/office/drawing/2014/main" id="{AF9466AC-E6E0-A70A-0B31-D481582DC132}"/>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7811E675-672B-4089-B5BD-10FB393997E5}"/>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9EA5E9D-5CDA-8E3F-85E6-3F6C056ACAC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B67D5CF6-A582-EB13-DE8A-F99134D0050B}"/>
                </a:ext>
              </a:extLst>
            </p:cNvPr>
            <p:cNvSpPr txBox="1"/>
            <p:nvPr/>
          </p:nvSpPr>
          <p:spPr>
            <a:xfrm>
              <a:off x="7869676" y="4497686"/>
              <a:ext cx="3394005" cy="882292"/>
            </a:xfrm>
            <a:prstGeom prst="rect">
              <a:avLst/>
            </a:prstGeom>
            <a:noFill/>
          </p:spPr>
          <p:txBody>
            <a:bodyPr wrap="square" rtlCol="0">
              <a:spAutoFit/>
            </a:bodyPr>
            <a:lstStyle/>
            <a:p>
              <a:pPr algn="ctr" defTabSz="1371600">
                <a:defRPr/>
              </a:pPr>
              <a:r>
                <a:rPr lang="en-US" sz="4000" dirty="0" err="1">
                  <a:solidFill>
                    <a:prstClr val="black"/>
                  </a:solidFill>
                  <a:latin typeface="Calibri" panose="020F0502020204030204" pitchFamily="34" charset="0"/>
                  <a:cs typeface="Calibri" panose="020F0502020204030204" pitchFamily="34" charset="0"/>
                </a:rPr>
                <a:t>Không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làm</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gì</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và</a:t>
              </a:r>
              <a:r>
                <a:rPr lang="en-US" sz="4000" dirty="0">
                  <a:solidFill>
                    <a:prstClr val="black"/>
                  </a:solidFill>
                  <a:latin typeface="Calibri" panose="020F0502020204030204" pitchFamily="34" charset="0"/>
                  <a:cs typeface="Calibri" panose="020F0502020204030204" pitchFamily="34" charset="0"/>
                </a:rPr>
                <a:t> hi </a:t>
              </a:r>
              <a:r>
                <a:rPr lang="en-US" sz="4000" dirty="0" err="1">
                  <a:solidFill>
                    <a:prstClr val="black"/>
                  </a:solidFill>
                  <a:latin typeface="Calibri" panose="020F0502020204030204" pitchFamily="34" charset="0"/>
                  <a:cs typeface="Calibri" panose="020F0502020204030204" pitchFamily="34" charset="0"/>
                </a:rPr>
                <a:t>vọng</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khó</a:t>
              </a:r>
              <a:r>
                <a:rPr lang="en-US" sz="4000" dirty="0">
                  <a:solidFill>
                    <a:prstClr val="black"/>
                  </a:solidFill>
                  <a:latin typeface="Calibri" panose="020F0502020204030204" pitchFamily="34" charset="0"/>
                  <a:cs typeface="Calibri" panose="020F0502020204030204" pitchFamily="34" charset="0"/>
                </a:rPr>
                <a:t> </a:t>
              </a:r>
              <a:r>
                <a:rPr lang="en-US" sz="4000" dirty="0" err="1">
                  <a:solidFill>
                    <a:prstClr val="black"/>
                  </a:solidFill>
                  <a:latin typeface="Calibri" panose="020F0502020204030204" pitchFamily="34" charset="0"/>
                  <a:cs typeface="Calibri" panose="020F0502020204030204" pitchFamily="34" charset="0"/>
                </a:rPr>
                <a:t>khăn</a:t>
              </a:r>
              <a:r>
                <a:rPr lang="en-US" sz="4000" dirty="0">
                  <a:solidFill>
                    <a:prstClr val="black"/>
                  </a:solidFill>
                  <a:latin typeface="Calibri" panose="020F0502020204030204" pitchFamily="34" charset="0"/>
                  <a:cs typeface="Calibri" panose="020F0502020204030204" pitchFamily="34" charset="0"/>
                </a:rPr>
                <a:t> qua </a:t>
              </a:r>
              <a:r>
                <a:rPr lang="en-US" sz="4000" dirty="0" err="1">
                  <a:solidFill>
                    <a:prstClr val="black"/>
                  </a:solidFill>
                  <a:latin typeface="Calibri" panose="020F0502020204030204" pitchFamily="34" charset="0"/>
                  <a:cs typeface="Calibri" panose="020F0502020204030204" pitchFamily="34" charset="0"/>
                </a:rPr>
                <a:t>đi</a:t>
              </a:r>
              <a:r>
                <a:rPr lang="en-US" sz="4000" dirty="0">
                  <a:solidFill>
                    <a:prstClr val="black"/>
                  </a:solidFill>
                  <a:latin typeface="Calibri" panose="020F0502020204030204" pitchFamily="34" charset="0"/>
                  <a:cs typeface="Calibri" panose="020F0502020204030204" pitchFamily="34" charset="0"/>
                </a:rPr>
                <a:t>. </a:t>
              </a:r>
              <a:endParaRPr lang="en-US" sz="10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6027F057-4BD0-4E1B-C39A-F0012FDB5432}"/>
              </a:ext>
            </a:extLst>
          </p:cNvPr>
          <p:cNvGrpSpPr/>
          <p:nvPr/>
        </p:nvGrpSpPr>
        <p:grpSpPr>
          <a:xfrm>
            <a:off x="1903083" y="7590795"/>
            <a:ext cx="6746928" cy="2194560"/>
            <a:chOff x="1446768" y="4209550"/>
            <a:chExt cx="4497952" cy="1463040"/>
          </a:xfrm>
        </p:grpSpPr>
        <p:grpSp>
          <p:nvGrpSpPr>
            <p:cNvPr id="36" name="Group 35">
              <a:extLst>
                <a:ext uri="{FF2B5EF4-FFF2-40B4-BE49-F238E27FC236}">
                  <a16:creationId xmlns:a16="http://schemas.microsoft.com/office/drawing/2014/main" id="{31BBA0FD-8556-CBD8-6B61-026D21A1C28E}"/>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B62C98CA-971C-EB3C-346B-E58EC644FDD2}"/>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173FF64C-5FE8-23B5-4B27-87395FE447E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4372F875-48CF-3433-4C8A-D7A5B126C044}"/>
                </a:ext>
              </a:extLst>
            </p:cNvPr>
            <p:cNvSpPr txBox="1"/>
            <p:nvPr/>
          </p:nvSpPr>
          <p:spPr>
            <a:xfrm>
              <a:off x="2581061" y="4497686"/>
              <a:ext cx="3363659" cy="1046440"/>
            </a:xfrm>
            <a:prstGeom prst="rect">
              <a:avLst/>
            </a:prstGeom>
            <a:noFill/>
          </p:spPr>
          <p:txBody>
            <a:bodyPr wrap="square" rtlCol="0">
              <a:spAutoFit/>
            </a:bodyPr>
            <a:lstStyle/>
            <a:p>
              <a:pPr algn="ctr" defTabSz="1371600">
                <a:defRPr/>
              </a:pPr>
              <a:r>
                <a:rPr lang="en-US" sz="4800" dirty="0">
                  <a:solidFill>
                    <a:prstClr val="black"/>
                  </a:solidFill>
                  <a:latin typeface="Calibri" panose="020F0502020204030204" pitchFamily="34" charset="0"/>
                  <a:cs typeface="Calibri" panose="020F0502020204030204" pitchFamily="34" charset="0"/>
                </a:rPr>
                <a:t>Bình </a:t>
              </a:r>
              <a:r>
                <a:rPr lang="en-US" sz="4800" dirty="0" err="1">
                  <a:solidFill>
                    <a:prstClr val="black"/>
                  </a:solidFill>
                  <a:latin typeface="Calibri" panose="020F0502020204030204" pitchFamily="34" charset="0"/>
                  <a:cs typeface="Calibri" panose="020F0502020204030204" pitchFamily="34" charset="0"/>
                </a:rPr>
                <a:t>tĩnh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cách</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giải</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quyết</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858F5272-C742-D79D-1101-03055D5404F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1407" y="7707104"/>
            <a:ext cx="2447211" cy="1957767"/>
          </a:xfrm>
          <a:prstGeom prst="rect">
            <a:avLst/>
          </a:prstGeom>
        </p:spPr>
      </p:pic>
      <p:grpSp>
        <p:nvGrpSpPr>
          <p:cNvPr id="59" name="Group 58">
            <a:extLst>
              <a:ext uri="{FF2B5EF4-FFF2-40B4-BE49-F238E27FC236}">
                <a16:creationId xmlns:a16="http://schemas.microsoft.com/office/drawing/2014/main" id="{CAB0F66E-0B1F-E7CB-98BC-4DC35C297605}"/>
              </a:ext>
            </a:extLst>
          </p:cNvPr>
          <p:cNvGrpSpPr/>
          <p:nvPr/>
        </p:nvGrpSpPr>
        <p:grpSpPr>
          <a:xfrm>
            <a:off x="-794238" y="580508"/>
            <a:ext cx="18870857" cy="3678903"/>
            <a:chOff x="-529492" y="387005"/>
            <a:chExt cx="12580571" cy="245260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140921" y="387005"/>
              <a:ext cx="11910158" cy="2452602"/>
            </a:xfrm>
            <a:custGeom>
              <a:avLst/>
              <a:gdLst>
                <a:gd name="connsiteX0" fmla="*/ 0 w 11910158"/>
                <a:gd name="connsiteY0" fmla="*/ 408775 h 2452602"/>
                <a:gd name="connsiteX1" fmla="*/ 408775 w 11910158"/>
                <a:gd name="connsiteY1" fmla="*/ 0 h 2452602"/>
                <a:gd name="connsiteX2" fmla="*/ 11501383 w 11910158"/>
                <a:gd name="connsiteY2" fmla="*/ 0 h 2452602"/>
                <a:gd name="connsiteX3" fmla="*/ 11910158 w 11910158"/>
                <a:gd name="connsiteY3" fmla="*/ 408775 h 2452602"/>
                <a:gd name="connsiteX4" fmla="*/ 11910158 w 11910158"/>
                <a:gd name="connsiteY4" fmla="*/ 2043827 h 2452602"/>
                <a:gd name="connsiteX5" fmla="*/ 11501383 w 11910158"/>
                <a:gd name="connsiteY5" fmla="*/ 2452602 h 2452602"/>
                <a:gd name="connsiteX6" fmla="*/ 408775 w 11910158"/>
                <a:gd name="connsiteY6" fmla="*/ 2452602 h 2452602"/>
                <a:gd name="connsiteX7" fmla="*/ 0 w 11910158"/>
                <a:gd name="connsiteY7" fmla="*/ 2043827 h 2452602"/>
                <a:gd name="connsiteX8" fmla="*/ 0 w 11910158"/>
                <a:gd name="connsiteY8" fmla="*/ 408775 h 24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0158" h="2452602" fill="none" extrusionOk="0">
                  <a:moveTo>
                    <a:pt x="0" y="408775"/>
                  </a:moveTo>
                  <a:cubicBezTo>
                    <a:pt x="-21019" y="184322"/>
                    <a:pt x="179720" y="18709"/>
                    <a:pt x="408775" y="0"/>
                  </a:cubicBezTo>
                  <a:cubicBezTo>
                    <a:pt x="3974941" y="77600"/>
                    <a:pt x="6835801" y="-27269"/>
                    <a:pt x="11501383" y="0"/>
                  </a:cubicBezTo>
                  <a:cubicBezTo>
                    <a:pt x="11737244" y="-13325"/>
                    <a:pt x="11949175" y="194501"/>
                    <a:pt x="11910158" y="408775"/>
                  </a:cubicBezTo>
                  <a:cubicBezTo>
                    <a:pt x="12017151" y="1054887"/>
                    <a:pt x="12007548" y="1805355"/>
                    <a:pt x="11910158" y="2043827"/>
                  </a:cubicBezTo>
                  <a:cubicBezTo>
                    <a:pt x="11893995" y="2263264"/>
                    <a:pt x="11708523" y="2460814"/>
                    <a:pt x="11501383" y="2452602"/>
                  </a:cubicBezTo>
                  <a:cubicBezTo>
                    <a:pt x="6395106" y="2501779"/>
                    <a:pt x="2673365" y="2329900"/>
                    <a:pt x="408775" y="2452602"/>
                  </a:cubicBezTo>
                  <a:cubicBezTo>
                    <a:pt x="181491" y="2464310"/>
                    <a:pt x="-13646" y="2281336"/>
                    <a:pt x="0" y="2043827"/>
                  </a:cubicBezTo>
                  <a:cubicBezTo>
                    <a:pt x="111404" y="1371833"/>
                    <a:pt x="-24334" y="892736"/>
                    <a:pt x="0" y="408775"/>
                  </a:cubicBezTo>
                  <a:close/>
                </a:path>
                <a:path w="11910158" h="2452602" stroke="0" extrusionOk="0">
                  <a:moveTo>
                    <a:pt x="0" y="408775"/>
                  </a:moveTo>
                  <a:cubicBezTo>
                    <a:pt x="11667" y="181681"/>
                    <a:pt x="211517" y="-1902"/>
                    <a:pt x="408775" y="0"/>
                  </a:cubicBezTo>
                  <a:cubicBezTo>
                    <a:pt x="2826183" y="-129276"/>
                    <a:pt x="9362642" y="-77778"/>
                    <a:pt x="11501383" y="0"/>
                  </a:cubicBezTo>
                  <a:cubicBezTo>
                    <a:pt x="11725351" y="-5714"/>
                    <a:pt x="11904386" y="216297"/>
                    <a:pt x="11910158" y="408775"/>
                  </a:cubicBezTo>
                  <a:cubicBezTo>
                    <a:pt x="11882958" y="792984"/>
                    <a:pt x="11776651" y="1437982"/>
                    <a:pt x="11910158" y="2043827"/>
                  </a:cubicBezTo>
                  <a:cubicBezTo>
                    <a:pt x="11914975" y="2279745"/>
                    <a:pt x="11715709" y="2456488"/>
                    <a:pt x="11501383" y="2452602"/>
                  </a:cubicBezTo>
                  <a:cubicBezTo>
                    <a:pt x="8305752" y="2496822"/>
                    <a:pt x="5546577" y="2423220"/>
                    <a:pt x="408775" y="2452602"/>
                  </a:cubicBezTo>
                  <a:cubicBezTo>
                    <a:pt x="171842" y="2409673"/>
                    <a:pt x="-37683" y="2260878"/>
                    <a:pt x="0" y="2043827"/>
                  </a:cubicBezTo>
                  <a:cubicBezTo>
                    <a:pt x="-30056" y="1740340"/>
                    <a:pt x="13227" y="635413"/>
                    <a:pt x="0" y="40877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7865237"/>
                        <a:gd name="connsiteY0" fmla="*/ 613163 h 3678903"/>
                        <a:gd name="connsiteX1" fmla="*/ 613163 w 17865237"/>
                        <a:gd name="connsiteY1" fmla="*/ 0 h 3678903"/>
                        <a:gd name="connsiteX2" fmla="*/ 17252074 w 17865237"/>
                        <a:gd name="connsiteY2" fmla="*/ 0 h 3678903"/>
                        <a:gd name="connsiteX3" fmla="*/ 17865237 w 17865237"/>
                        <a:gd name="connsiteY3" fmla="*/ 613163 h 3678903"/>
                        <a:gd name="connsiteX4" fmla="*/ 17865237 w 17865237"/>
                        <a:gd name="connsiteY4" fmla="*/ 3065740 h 3678903"/>
                        <a:gd name="connsiteX5" fmla="*/ 17252074 w 17865237"/>
                        <a:gd name="connsiteY5" fmla="*/ 3678903 h 3678903"/>
                        <a:gd name="connsiteX6" fmla="*/ 613163 w 17865237"/>
                        <a:gd name="connsiteY6" fmla="*/ 3678903 h 3678903"/>
                        <a:gd name="connsiteX7" fmla="*/ 0 w 17865237"/>
                        <a:gd name="connsiteY7" fmla="*/ 3065740 h 3678903"/>
                        <a:gd name="connsiteX8" fmla="*/ 0 w 17865237"/>
                        <a:gd name="connsiteY8" fmla="*/ 613163 h 367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237" h="3678903" fill="none" extrusionOk="0">
                          <a:moveTo>
                            <a:pt x="0" y="613163"/>
                          </a:moveTo>
                          <a:cubicBezTo>
                            <a:pt x="-54081" y="277885"/>
                            <a:pt x="270210" y="24487"/>
                            <a:pt x="613163" y="0"/>
                          </a:cubicBezTo>
                          <a:cubicBezTo>
                            <a:pt x="4734235" y="77600"/>
                            <a:pt x="12031925" y="-27269"/>
                            <a:pt x="17252074" y="0"/>
                          </a:cubicBezTo>
                          <a:cubicBezTo>
                            <a:pt x="17620049" y="-38696"/>
                            <a:pt x="17923650" y="291718"/>
                            <a:pt x="17865237" y="613163"/>
                          </a:cubicBezTo>
                          <a:cubicBezTo>
                            <a:pt x="17974237" y="1668401"/>
                            <a:pt x="17787028" y="2746919"/>
                            <a:pt x="17865237" y="3065740"/>
                          </a:cubicBezTo>
                          <a:cubicBezTo>
                            <a:pt x="17833440" y="3391942"/>
                            <a:pt x="17549225" y="3697201"/>
                            <a:pt x="17252074" y="3678903"/>
                          </a:cubicBezTo>
                          <a:cubicBezTo>
                            <a:pt x="13809409" y="3728080"/>
                            <a:pt x="3432252" y="3556201"/>
                            <a:pt x="613163" y="3678903"/>
                          </a:cubicBezTo>
                          <a:cubicBezTo>
                            <a:pt x="268762" y="3723138"/>
                            <a:pt x="-9163" y="3412270"/>
                            <a:pt x="0" y="3065740"/>
                          </a:cubicBezTo>
                          <a:cubicBezTo>
                            <a:pt x="47022" y="2308759"/>
                            <a:pt x="104569" y="1176127"/>
                            <a:pt x="0" y="613163"/>
                          </a:cubicBezTo>
                          <a:close/>
                        </a:path>
                        <a:path w="17865237" h="3678903" stroke="0" extrusionOk="0">
                          <a:moveTo>
                            <a:pt x="0" y="613163"/>
                          </a:moveTo>
                          <a:cubicBezTo>
                            <a:pt x="57955" y="267897"/>
                            <a:pt x="308099" y="-2240"/>
                            <a:pt x="613163" y="0"/>
                          </a:cubicBezTo>
                          <a:cubicBezTo>
                            <a:pt x="3585744" y="-129276"/>
                            <a:pt x="12340325" y="-77778"/>
                            <a:pt x="17252074" y="0"/>
                          </a:cubicBezTo>
                          <a:cubicBezTo>
                            <a:pt x="17580101" y="-33837"/>
                            <a:pt x="17856447" y="325209"/>
                            <a:pt x="17865237" y="613163"/>
                          </a:cubicBezTo>
                          <a:cubicBezTo>
                            <a:pt x="17946836" y="1735748"/>
                            <a:pt x="18019537" y="2707746"/>
                            <a:pt x="17865237" y="3065740"/>
                          </a:cubicBezTo>
                          <a:cubicBezTo>
                            <a:pt x="17871124" y="3416795"/>
                            <a:pt x="17542041" y="3695445"/>
                            <a:pt x="17252074" y="3678903"/>
                          </a:cubicBezTo>
                          <a:cubicBezTo>
                            <a:pt x="11282871" y="3723123"/>
                            <a:pt x="8523781" y="3649521"/>
                            <a:pt x="613163" y="3678903"/>
                          </a:cubicBezTo>
                          <a:cubicBezTo>
                            <a:pt x="265553" y="3644442"/>
                            <a:pt x="-19536" y="3399866"/>
                            <a:pt x="0" y="3065740"/>
                          </a:cubicBezTo>
                          <a:cubicBezTo>
                            <a:pt x="-159954" y="2352486"/>
                            <a:pt x="22140" y="1247851"/>
                            <a:pt x="0" y="613163"/>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r>
                <a:rPr lang="nl-NL" sz="72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Đâu là thái độ cần có khi gặp khó khăn? </a:t>
              </a:r>
              <a:endParaRPr lang="en-US" sz="7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67">
              <a:extLst>
                <a:ext uri="{FF2B5EF4-FFF2-40B4-BE49-F238E27FC236}">
                  <a16:creationId xmlns:a16="http://schemas.microsoft.com/office/drawing/2014/main" id="{9F33566D-3989-3A11-6A4F-71C84DF26C86}"/>
                </a:ext>
              </a:extLst>
            </p:cNvPr>
            <p:cNvSpPr txBox="1"/>
            <p:nvPr/>
          </p:nvSpPr>
          <p:spPr>
            <a:xfrm>
              <a:off x="-529492" y="1034789"/>
              <a:ext cx="4433654"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sp>
        <p:nvSpPr>
          <p:cNvPr id="41" name="Rectangle 40"/>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94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7" fill="hold">
                            <p:stCondLst>
                              <p:cond delay="500"/>
                            </p:stCondLst>
                            <p:childTnLst>
                              <p:par>
                                <p:cTn id="48" presetID="31" presetClass="exit" presetSubtype="0" fill="hold" nodeType="afterEffect">
                                  <p:stCondLst>
                                    <p:cond delay="0"/>
                                  </p:stCondLst>
                                  <p:childTnLst>
                                    <p:anim calcmode="lin" valueType="num">
                                      <p:cBhvr>
                                        <p:cTn id="49" dur="1000"/>
                                        <p:tgtEl>
                                          <p:spTgt spid="25"/>
                                        </p:tgtEl>
                                        <p:attrNameLst>
                                          <p:attrName>ppt_w</p:attrName>
                                        </p:attrNameLst>
                                      </p:cBhvr>
                                      <p:tavLst>
                                        <p:tav tm="0">
                                          <p:val>
                                            <p:strVal val="ppt_w"/>
                                          </p:val>
                                        </p:tav>
                                        <p:tav tm="100000">
                                          <p:val>
                                            <p:fltVal val="0"/>
                                          </p:val>
                                        </p:tav>
                                      </p:tavLst>
                                    </p:anim>
                                    <p:anim calcmode="lin" valueType="num">
                                      <p:cBhvr>
                                        <p:cTn id="50" dur="1000"/>
                                        <p:tgtEl>
                                          <p:spTgt spid="25"/>
                                        </p:tgtEl>
                                        <p:attrNameLst>
                                          <p:attrName>ppt_h</p:attrName>
                                        </p:attrNameLst>
                                      </p:cBhvr>
                                      <p:tavLst>
                                        <p:tav tm="0">
                                          <p:val>
                                            <p:strVal val="ppt_h"/>
                                          </p:val>
                                        </p:tav>
                                        <p:tav tm="100000">
                                          <p:val>
                                            <p:fltVal val="0"/>
                                          </p:val>
                                        </p:tav>
                                      </p:tavLst>
                                    </p:anim>
                                    <p:anim calcmode="lin" valueType="num">
                                      <p:cBhvr>
                                        <p:cTn id="51" dur="1000"/>
                                        <p:tgtEl>
                                          <p:spTgt spid="25"/>
                                        </p:tgtEl>
                                        <p:attrNameLst>
                                          <p:attrName>style.rotation</p:attrName>
                                        </p:attrNameLst>
                                      </p:cBhvr>
                                      <p:tavLst>
                                        <p:tav tm="0">
                                          <p:val>
                                            <p:fltVal val="0"/>
                                          </p:val>
                                        </p:tav>
                                        <p:tav tm="100000">
                                          <p:val>
                                            <p:fltVal val="90"/>
                                          </p:val>
                                        </p:tav>
                                      </p:tavLst>
                                    </p:anim>
                                    <p:animEffect transition="out" filter="fade">
                                      <p:cBhvr>
                                        <p:cTn id="52" dur="1000"/>
                                        <p:tgtEl>
                                          <p:spTgt spid="25"/>
                                        </p:tgtEl>
                                      </p:cBhvr>
                                    </p:animEffect>
                                    <p:set>
                                      <p:cBhvr>
                                        <p:cTn id="5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26" presetClass="emph" presetSubtype="0" fill="hold" nodeType="withEffect">
                                  <p:stCondLst>
                                    <p:cond delay="0"/>
                                  </p:stCondLst>
                                  <p:childTnLst>
                                    <p:animEffect transition="out" filter="fade">
                                      <p:cBhvr>
                                        <p:cTn id="58" dur="500" tmFilter="0, 0; .2, .5; .8, .5; 1, 0"/>
                                        <p:tgtEl>
                                          <p:spTgt spid="30"/>
                                        </p:tgtEl>
                                      </p:cBhvr>
                                    </p:animEffect>
                                    <p:animScale>
                                      <p:cBhvr>
                                        <p:cTn id="59" dur="250" autoRev="1" fill="hold"/>
                                        <p:tgtEl>
                                          <p:spTgt spid="30"/>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childTnLst>
                          </p:cTn>
                        </p:par>
                        <p:par>
                          <p:cTn id="60" fill="hold">
                            <p:stCondLst>
                              <p:cond delay="500"/>
                            </p:stCondLst>
                            <p:childTnLst>
                              <p:par>
                                <p:cTn id="61" presetID="31" presetClass="exit" presetSubtype="0" fill="hold" nodeType="afterEffect">
                                  <p:stCondLst>
                                    <p:cond delay="0"/>
                                  </p:stCondLst>
                                  <p:childTnLst>
                                    <p:anim calcmode="lin" valueType="num">
                                      <p:cBhvr>
                                        <p:cTn id="62" dur="1000"/>
                                        <p:tgtEl>
                                          <p:spTgt spid="30"/>
                                        </p:tgtEl>
                                        <p:attrNameLst>
                                          <p:attrName>ppt_w</p:attrName>
                                        </p:attrNameLst>
                                      </p:cBhvr>
                                      <p:tavLst>
                                        <p:tav tm="0">
                                          <p:val>
                                            <p:strVal val="ppt_w"/>
                                          </p:val>
                                        </p:tav>
                                        <p:tav tm="100000">
                                          <p:val>
                                            <p:fltVal val="0"/>
                                          </p:val>
                                        </p:tav>
                                      </p:tavLst>
                                    </p:anim>
                                    <p:anim calcmode="lin" valueType="num">
                                      <p:cBhvr>
                                        <p:cTn id="63" dur="1000"/>
                                        <p:tgtEl>
                                          <p:spTgt spid="30"/>
                                        </p:tgtEl>
                                        <p:attrNameLst>
                                          <p:attrName>ppt_h</p:attrName>
                                        </p:attrNameLst>
                                      </p:cBhvr>
                                      <p:tavLst>
                                        <p:tav tm="0">
                                          <p:val>
                                            <p:strVal val="ppt_h"/>
                                          </p:val>
                                        </p:tav>
                                        <p:tav tm="100000">
                                          <p:val>
                                            <p:fltVal val="0"/>
                                          </p:val>
                                        </p:tav>
                                      </p:tavLst>
                                    </p:anim>
                                    <p:anim calcmode="lin" valueType="num">
                                      <p:cBhvr>
                                        <p:cTn id="64" dur="1000"/>
                                        <p:tgtEl>
                                          <p:spTgt spid="30"/>
                                        </p:tgtEl>
                                        <p:attrNameLst>
                                          <p:attrName>style.rotation</p:attrName>
                                        </p:attrNameLst>
                                      </p:cBhvr>
                                      <p:tavLst>
                                        <p:tav tm="0">
                                          <p:val>
                                            <p:fltVal val="0"/>
                                          </p:val>
                                        </p:tav>
                                        <p:tav tm="100000">
                                          <p:val>
                                            <p:fltVal val="90"/>
                                          </p:val>
                                        </p:tav>
                                      </p:tavLst>
                                    </p:anim>
                                    <p:animEffect transition="out" filter="fade">
                                      <p:cBhvr>
                                        <p:cTn id="65" dur="1000"/>
                                        <p:tgtEl>
                                          <p:spTgt spid="30"/>
                                        </p:tgtEl>
                                      </p:cBhvr>
                                    </p:animEffect>
                                    <p:set>
                                      <p:cBhvr>
                                        <p:cTn id="66"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35"/>
                    </p:tgtEl>
                  </p:cond>
                </p:stCondLst>
                <p:endSync evt="end" delay="0">
                  <p:rtn val="all"/>
                </p:endSync>
                <p:childTnLst>
                  <p:par>
                    <p:cTn id="68" fill="hold">
                      <p:stCondLst>
                        <p:cond delay="0"/>
                      </p:stCondLst>
                      <p:childTnLst>
                        <p:par>
                          <p:cTn id="69" fill="hold">
                            <p:stCondLst>
                              <p:cond delay="0"/>
                            </p:stCondLst>
                            <p:childTnLst>
                              <p:par>
                                <p:cTn id="70" presetID="26" presetClass="emph" presetSubtype="0" fill="hold" nodeType="withEffect">
                                  <p:stCondLst>
                                    <p:cond delay="0"/>
                                  </p:stCondLst>
                                  <p:childTnLst>
                                    <p:animEffect transition="out" filter="fade">
                                      <p:cBhvr>
                                        <p:cTn id="71" dur="500" tmFilter="0, 0; .2, .5; .8, .5; 1, 0"/>
                                        <p:tgtEl>
                                          <p:spTgt spid="35"/>
                                        </p:tgtEl>
                                      </p:cBhvr>
                                    </p:animEffect>
                                    <p:animScale>
                                      <p:cBhvr>
                                        <p:cTn id="72" dur="250" autoRev="1" fill="hold"/>
                                        <p:tgtEl>
                                          <p:spTgt spid="35"/>
                                        </p:tgtEl>
                                      </p:cBhvr>
                                      <p:by x="105000" y="105000"/>
                                    </p:animScale>
                                  </p:childTnLst>
                                </p:cTn>
                              </p:par>
                              <p:par>
                                <p:cTn id="73" presetID="10"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subTnLst>
                                    <p:audio>
                                      <p:cMediaNode>
                                        <p:cTn display="0" masterRel="sameClick">
                                          <p:stCondLst>
                                            <p:cond evt="begin" delay="0">
                                              <p:tn val="73"/>
                                            </p:cond>
                                          </p:stCondLst>
                                          <p:endCondLst>
                                            <p:cond evt="onStopAudio" delay="0">
                                              <p:tgtEl>
                                                <p:sldTgt/>
                                              </p:tgtEl>
                                            </p:cond>
                                          </p:endCondLst>
                                        </p:cTn>
                                        <p:tgtEl>
                                          <p:sndTgt r:embed="rId3" name="chimes.wav"/>
                                        </p:tgtEl>
                                      </p:cMediaNode>
                                    </p:audio>
                                  </p:subTnLst>
                                </p:cTn>
                              </p:par>
                              <p:par>
                                <p:cTn id="76" presetID="26" presetClass="emph" presetSubtype="0" fill="hold" nodeType="withEffect">
                                  <p:stCondLst>
                                    <p:cond delay="0"/>
                                  </p:stCondLst>
                                  <p:childTnLst>
                                    <p:animEffect transition="out" filter="fade">
                                      <p:cBhvr>
                                        <p:cTn id="77" dur="500" tmFilter="0, 0; .2, .5; .8, .5; 1, 0"/>
                                        <p:tgtEl>
                                          <p:spTgt spid="40"/>
                                        </p:tgtEl>
                                      </p:cBhvr>
                                    </p:animEffect>
                                    <p:animScale>
                                      <p:cBhvr>
                                        <p:cTn id="78" dur="250" autoRev="1" fill="hold"/>
                                        <p:tgtEl>
                                          <p:spTgt spid="40"/>
                                        </p:tgtEl>
                                      </p:cBhvr>
                                      <p:by x="105000" y="105000"/>
                                    </p:animScale>
                                  </p:childTnLst>
                                </p:cTn>
                              </p:par>
                            </p:childTnLst>
                          </p:cTn>
                        </p:par>
                        <p:par>
                          <p:cTn id="79" fill="hold">
                            <p:stCondLst>
                              <p:cond delay="500"/>
                            </p:stCondLst>
                            <p:childTnLst>
                              <p:par>
                                <p:cTn id="80" presetID="31" presetClass="exit" presetSubtype="0" fill="hold" nodeType="afterEffect">
                                  <p:stCondLst>
                                    <p:cond delay="0"/>
                                  </p:stCondLst>
                                  <p:childTnLst>
                                    <p:anim calcmode="lin" valueType="num">
                                      <p:cBhvr>
                                        <p:cTn id="81" dur="1000"/>
                                        <p:tgtEl>
                                          <p:spTgt spid="14"/>
                                        </p:tgtEl>
                                        <p:attrNameLst>
                                          <p:attrName>ppt_w</p:attrName>
                                        </p:attrNameLst>
                                      </p:cBhvr>
                                      <p:tavLst>
                                        <p:tav tm="0">
                                          <p:val>
                                            <p:strVal val="ppt_w"/>
                                          </p:val>
                                        </p:tav>
                                        <p:tav tm="100000">
                                          <p:val>
                                            <p:fltVal val="0"/>
                                          </p:val>
                                        </p:tav>
                                      </p:tavLst>
                                    </p:anim>
                                    <p:anim calcmode="lin" valueType="num">
                                      <p:cBhvr>
                                        <p:cTn id="82" dur="1000"/>
                                        <p:tgtEl>
                                          <p:spTgt spid="14"/>
                                        </p:tgtEl>
                                        <p:attrNameLst>
                                          <p:attrName>ppt_h</p:attrName>
                                        </p:attrNameLst>
                                      </p:cBhvr>
                                      <p:tavLst>
                                        <p:tav tm="0">
                                          <p:val>
                                            <p:strVal val="ppt_h"/>
                                          </p:val>
                                        </p:tav>
                                        <p:tav tm="100000">
                                          <p:val>
                                            <p:fltVal val="0"/>
                                          </p:val>
                                        </p:tav>
                                      </p:tavLst>
                                    </p:anim>
                                    <p:anim calcmode="lin" valueType="num">
                                      <p:cBhvr>
                                        <p:cTn id="83" dur="1000"/>
                                        <p:tgtEl>
                                          <p:spTgt spid="14"/>
                                        </p:tgtEl>
                                        <p:attrNameLst>
                                          <p:attrName>style.rotation</p:attrName>
                                        </p:attrNameLst>
                                      </p:cBhvr>
                                      <p:tavLst>
                                        <p:tav tm="0">
                                          <p:val>
                                            <p:fltVal val="0"/>
                                          </p:val>
                                        </p:tav>
                                        <p:tav tm="100000">
                                          <p:val>
                                            <p:fltVal val="90"/>
                                          </p:val>
                                        </p:tav>
                                      </p:tavLst>
                                    </p:anim>
                                    <p:animEffect transition="out" filter="fade">
                                      <p:cBhvr>
                                        <p:cTn id="84" dur="1000"/>
                                        <p:tgtEl>
                                          <p:spTgt spid="14"/>
                                        </p:tgtEl>
                                      </p:cBhvr>
                                    </p:animEffect>
                                    <p:set>
                                      <p:cBhvr>
                                        <p:cTn id="85" dur="1" fill="hold">
                                          <p:stCondLst>
                                            <p:cond delay="999"/>
                                          </p:stCondLst>
                                        </p:cTn>
                                        <p:tgtEl>
                                          <p:spTgt spid="14"/>
                                        </p:tgtEl>
                                        <p:attrNameLst>
                                          <p:attrName>style.visibility</p:attrName>
                                        </p:attrNameLst>
                                      </p:cBhvr>
                                      <p:to>
                                        <p:strVal val="hidden"/>
                                      </p:to>
                                    </p:set>
                                  </p:childTnLst>
                                </p:cTn>
                              </p:par>
                              <p:par>
                                <p:cTn id="86" presetID="31" presetClass="exit" presetSubtype="0" fill="hold" nodeType="withEffect">
                                  <p:stCondLst>
                                    <p:cond delay="0"/>
                                  </p:stCondLst>
                                  <p:childTnLst>
                                    <p:anim calcmode="lin" valueType="num">
                                      <p:cBhvr>
                                        <p:cTn id="87" dur="1000"/>
                                        <p:tgtEl>
                                          <p:spTgt spid="25"/>
                                        </p:tgtEl>
                                        <p:attrNameLst>
                                          <p:attrName>ppt_w</p:attrName>
                                        </p:attrNameLst>
                                      </p:cBhvr>
                                      <p:tavLst>
                                        <p:tav tm="0">
                                          <p:val>
                                            <p:strVal val="ppt_w"/>
                                          </p:val>
                                        </p:tav>
                                        <p:tav tm="100000">
                                          <p:val>
                                            <p:fltVal val="0"/>
                                          </p:val>
                                        </p:tav>
                                      </p:tavLst>
                                    </p:anim>
                                    <p:anim calcmode="lin" valueType="num">
                                      <p:cBhvr>
                                        <p:cTn id="88" dur="1000"/>
                                        <p:tgtEl>
                                          <p:spTgt spid="25"/>
                                        </p:tgtEl>
                                        <p:attrNameLst>
                                          <p:attrName>ppt_h</p:attrName>
                                        </p:attrNameLst>
                                      </p:cBhvr>
                                      <p:tavLst>
                                        <p:tav tm="0">
                                          <p:val>
                                            <p:strVal val="ppt_h"/>
                                          </p:val>
                                        </p:tav>
                                        <p:tav tm="100000">
                                          <p:val>
                                            <p:fltVal val="0"/>
                                          </p:val>
                                        </p:tav>
                                      </p:tavLst>
                                    </p:anim>
                                    <p:anim calcmode="lin" valueType="num">
                                      <p:cBhvr>
                                        <p:cTn id="89" dur="1000"/>
                                        <p:tgtEl>
                                          <p:spTgt spid="25"/>
                                        </p:tgtEl>
                                        <p:attrNameLst>
                                          <p:attrName>style.rotation</p:attrName>
                                        </p:attrNameLst>
                                      </p:cBhvr>
                                      <p:tavLst>
                                        <p:tav tm="0">
                                          <p:val>
                                            <p:fltVal val="0"/>
                                          </p:val>
                                        </p:tav>
                                        <p:tav tm="100000">
                                          <p:val>
                                            <p:fltVal val="90"/>
                                          </p:val>
                                        </p:tav>
                                      </p:tavLst>
                                    </p:anim>
                                    <p:animEffect transition="out" filter="fade">
                                      <p:cBhvr>
                                        <p:cTn id="90" dur="1000"/>
                                        <p:tgtEl>
                                          <p:spTgt spid="25"/>
                                        </p:tgtEl>
                                      </p:cBhvr>
                                    </p:animEffect>
                                    <p:set>
                                      <p:cBhvr>
                                        <p:cTn id="91" dur="1" fill="hold">
                                          <p:stCondLst>
                                            <p:cond delay="999"/>
                                          </p:stCondLst>
                                        </p:cTn>
                                        <p:tgtEl>
                                          <p:spTgt spid="25"/>
                                        </p:tgtEl>
                                        <p:attrNameLst>
                                          <p:attrName>style.visibility</p:attrName>
                                        </p:attrNameLst>
                                      </p:cBhvr>
                                      <p:to>
                                        <p:strVal val="hidden"/>
                                      </p:to>
                                    </p:set>
                                  </p:childTnLst>
                                </p:cTn>
                              </p:par>
                              <p:par>
                                <p:cTn id="92" presetID="31" presetClass="exit" presetSubtype="0" fill="hold" nodeType="withEffect">
                                  <p:stCondLst>
                                    <p:cond delay="0"/>
                                  </p:stCondLst>
                                  <p:childTnLst>
                                    <p:anim calcmode="lin" valueType="num">
                                      <p:cBhvr>
                                        <p:cTn id="93" dur="1000"/>
                                        <p:tgtEl>
                                          <p:spTgt spid="30"/>
                                        </p:tgtEl>
                                        <p:attrNameLst>
                                          <p:attrName>ppt_w</p:attrName>
                                        </p:attrNameLst>
                                      </p:cBhvr>
                                      <p:tavLst>
                                        <p:tav tm="0">
                                          <p:val>
                                            <p:strVal val="ppt_w"/>
                                          </p:val>
                                        </p:tav>
                                        <p:tav tm="100000">
                                          <p:val>
                                            <p:fltVal val="0"/>
                                          </p:val>
                                        </p:tav>
                                      </p:tavLst>
                                    </p:anim>
                                    <p:anim calcmode="lin" valueType="num">
                                      <p:cBhvr>
                                        <p:cTn id="94" dur="1000"/>
                                        <p:tgtEl>
                                          <p:spTgt spid="30"/>
                                        </p:tgtEl>
                                        <p:attrNameLst>
                                          <p:attrName>ppt_h</p:attrName>
                                        </p:attrNameLst>
                                      </p:cBhvr>
                                      <p:tavLst>
                                        <p:tav tm="0">
                                          <p:val>
                                            <p:strVal val="ppt_h"/>
                                          </p:val>
                                        </p:tav>
                                        <p:tav tm="100000">
                                          <p:val>
                                            <p:fltVal val="0"/>
                                          </p:val>
                                        </p:tav>
                                      </p:tavLst>
                                    </p:anim>
                                    <p:anim calcmode="lin" valueType="num">
                                      <p:cBhvr>
                                        <p:cTn id="95" dur="1000"/>
                                        <p:tgtEl>
                                          <p:spTgt spid="30"/>
                                        </p:tgtEl>
                                        <p:attrNameLst>
                                          <p:attrName>style.rotation</p:attrName>
                                        </p:attrNameLst>
                                      </p:cBhvr>
                                      <p:tavLst>
                                        <p:tav tm="0">
                                          <p:val>
                                            <p:fltVal val="0"/>
                                          </p:val>
                                        </p:tav>
                                        <p:tav tm="100000">
                                          <p:val>
                                            <p:fltVal val="90"/>
                                          </p:val>
                                        </p:tav>
                                      </p:tavLst>
                                    </p:anim>
                                    <p:animEffect transition="out" filter="fade">
                                      <p:cBhvr>
                                        <p:cTn id="96" dur="1000"/>
                                        <p:tgtEl>
                                          <p:spTgt spid="30"/>
                                        </p:tgtEl>
                                      </p:cBhvr>
                                    </p:animEffect>
                                    <p:set>
                                      <p:cBhvr>
                                        <p:cTn id="9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
        <p:nvSpPr>
          <p:cNvPr id="6" name="Rectangle 5"/>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
        <p:nvSpPr>
          <p:cNvPr id="5" name="Rectangle 4"/>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Hãy</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nêu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mà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em</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có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và</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những</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biện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pháp</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để</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khắc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phục</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khăn</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đó</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theo</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gợi</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 ý </a:t>
            </a:r>
            <a:r>
              <a:rPr lang="en-US" sz="4400" dirty="0" err="1">
                <a:solidFill>
                  <a:schemeClr val="tx1"/>
                </a:solidFill>
                <a:latin typeface="Calibri" panose="020F0502020204030204" pitchFamily="34" charset="0"/>
                <a:ea typeface="Calibri" panose="020F0502020204030204" pitchFamily="34" charset="0"/>
                <a:cs typeface="Calibri" panose="020F0502020204030204" pitchFamily="34" charset="0"/>
              </a:rPr>
              <a:t>sau</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6CA2EE7-9972-4449-7043-9B25E60E8994}"/>
              </a:ext>
            </a:extLst>
          </p:cNvPr>
          <p:cNvPicPr>
            <a:picLocks noChangeAspect="1"/>
          </p:cNvPicPr>
          <p:nvPr/>
        </p:nvPicPr>
        <p:blipFill>
          <a:blip r:embed="rId3"/>
          <a:stretch>
            <a:fillRect/>
          </a:stretch>
        </p:blipFill>
        <p:spPr>
          <a:xfrm>
            <a:off x="3581400" y="2857500"/>
            <a:ext cx="11658600" cy="5497776"/>
          </a:xfrm>
          <a:prstGeom prst="rect">
            <a:avLst/>
          </a:prstGeom>
        </p:spPr>
      </p:pic>
      <p:sp>
        <p:nvSpPr>
          <p:cNvPr id="7" name="Rectangle 6"/>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4" name="Table 3">
            <a:extLst>
              <a:ext uri="{FF2B5EF4-FFF2-40B4-BE49-F238E27FC236}">
                <a16:creationId xmlns:a16="http://schemas.microsoft.com/office/drawing/2014/main" id="{B328AD99-E5D6-5EE7-BD8B-1E13EA5DD622}"/>
              </a:ext>
            </a:extLst>
          </p:cNvPr>
          <p:cNvGraphicFramePr>
            <a:graphicFrameLocks noGrp="1"/>
          </p:cNvGraphicFramePr>
          <p:nvPr>
            <p:extLst>
              <p:ext uri="{D42A27DB-BD31-4B8C-83A1-F6EECF244321}">
                <p14:modId xmlns:p14="http://schemas.microsoft.com/office/powerpoint/2010/main" val="1070936340"/>
              </p:ext>
            </p:extLst>
          </p:nvPr>
        </p:nvGraphicFramePr>
        <p:xfrm>
          <a:off x="0" y="0"/>
          <a:ext cx="18287999" cy="10356739"/>
        </p:xfrm>
        <a:graphic>
          <a:graphicData uri="http://schemas.openxmlformats.org/drawingml/2006/table">
            <a:tbl>
              <a:tblPr firstRow="1" firstCol="1" bandRow="1">
                <a:tableStyleId>{5C22544A-7EE6-4342-B048-85BDC9FD1C3A}</a:tableStyleId>
              </a:tblPr>
              <a:tblGrid>
                <a:gridCol w="3762602">
                  <a:extLst>
                    <a:ext uri="{9D8B030D-6E8A-4147-A177-3AD203B41FA5}">
                      <a16:colId xmlns:a16="http://schemas.microsoft.com/office/drawing/2014/main" val="886854889"/>
                    </a:ext>
                  </a:extLst>
                </a:gridCol>
                <a:gridCol w="4270444">
                  <a:extLst>
                    <a:ext uri="{9D8B030D-6E8A-4147-A177-3AD203B41FA5}">
                      <a16:colId xmlns:a16="http://schemas.microsoft.com/office/drawing/2014/main" val="1754009706"/>
                    </a:ext>
                  </a:extLst>
                </a:gridCol>
                <a:gridCol w="5811140">
                  <a:extLst>
                    <a:ext uri="{9D8B030D-6E8A-4147-A177-3AD203B41FA5}">
                      <a16:colId xmlns:a16="http://schemas.microsoft.com/office/drawing/2014/main" val="3373873404"/>
                    </a:ext>
                  </a:extLst>
                </a:gridCol>
                <a:gridCol w="4443813">
                  <a:extLst>
                    <a:ext uri="{9D8B030D-6E8A-4147-A177-3AD203B41FA5}">
                      <a16:colId xmlns:a16="http://schemas.microsoft.com/office/drawing/2014/main" val="3605623895"/>
                    </a:ext>
                  </a:extLst>
                </a:gridCol>
              </a:tblGrid>
              <a:tr h="1246997">
                <a:tc>
                  <a:txBody>
                    <a:bodyPr/>
                    <a:lstStyle/>
                    <a:p>
                      <a:pPr marL="30480" marR="30480" algn="ctr">
                        <a:lnSpc>
                          <a:spcPct val="120000"/>
                        </a:lnSpc>
                        <a:spcBef>
                          <a:spcPts val="0"/>
                        </a:spcBef>
                        <a:spcAft>
                          <a:spcPts val="0"/>
                        </a:spcAft>
                      </a:pPr>
                      <a:r>
                        <a:rPr lang="en-US" sz="3600" dirty="0">
                          <a:solidFill>
                            <a:srgbClr val="002060"/>
                          </a:solidFill>
                          <a:effectLst/>
                        </a:rPr>
                        <a:t> </a:t>
                      </a:r>
                      <a:r>
                        <a:rPr lang="en-US" sz="3600" dirty="0" err="1">
                          <a:solidFill>
                            <a:srgbClr val="002060"/>
                          </a:solidFill>
                          <a:effectLst/>
                        </a:rPr>
                        <a:t>Lĩnh</a:t>
                      </a:r>
                      <a:r>
                        <a:rPr lang="en-US" sz="3600" dirty="0">
                          <a:solidFill>
                            <a:srgbClr val="002060"/>
                          </a:solidFill>
                          <a:effectLst/>
                        </a:rPr>
                        <a:t> </a:t>
                      </a:r>
                      <a:r>
                        <a:rPr lang="en-US" sz="3600" dirty="0" err="1">
                          <a:solidFill>
                            <a:srgbClr val="002060"/>
                          </a:solidFill>
                          <a:effectLst/>
                        </a:rPr>
                        <a:t>vực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Khó</a:t>
                      </a:r>
                      <a:r>
                        <a:rPr lang="en-US" sz="3600" dirty="0">
                          <a:solidFill>
                            <a:srgbClr val="002060"/>
                          </a:solidFill>
                          <a:effectLst/>
                        </a:rPr>
                        <a:t> </a:t>
                      </a:r>
                      <a:r>
                        <a:rPr lang="en-US" sz="3600" dirty="0" err="1">
                          <a:solidFill>
                            <a:srgbClr val="002060"/>
                          </a:solidFill>
                          <a:effectLst/>
                        </a:rPr>
                        <a:t>khăn</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Biện</a:t>
                      </a:r>
                      <a:r>
                        <a:rPr lang="en-US" sz="3600" dirty="0">
                          <a:solidFill>
                            <a:srgbClr val="002060"/>
                          </a:solidFill>
                          <a:effectLst/>
                        </a:rPr>
                        <a:t> </a:t>
                      </a:r>
                      <a:r>
                        <a:rPr lang="en-US" sz="3600" dirty="0" err="1">
                          <a:solidFill>
                            <a:srgbClr val="002060"/>
                          </a:solidFill>
                          <a:effectLst/>
                        </a:rPr>
                        <a:t>pháp</a:t>
                      </a:r>
                      <a:r>
                        <a:rPr lang="en-US" sz="3600" dirty="0">
                          <a:solidFill>
                            <a:srgbClr val="002060"/>
                          </a:solidFill>
                          <a:effectLst/>
                        </a:rPr>
                        <a:t> </a:t>
                      </a:r>
                      <a:r>
                        <a:rPr lang="en-US" sz="3600" dirty="0" err="1">
                          <a:solidFill>
                            <a:srgbClr val="002060"/>
                          </a:solidFill>
                          <a:effectLst/>
                        </a:rPr>
                        <a:t>khắc</a:t>
                      </a:r>
                      <a:r>
                        <a:rPr lang="en-US" sz="3600" dirty="0">
                          <a:solidFill>
                            <a:srgbClr val="002060"/>
                          </a:solidFill>
                          <a:effectLst/>
                        </a:rPr>
                        <a:t> </a:t>
                      </a:r>
                      <a:r>
                        <a:rPr lang="en-US" sz="3600" dirty="0" err="1">
                          <a:solidFill>
                            <a:srgbClr val="002060"/>
                          </a:solidFill>
                          <a:effectLst/>
                        </a:rPr>
                        <a:t>phục</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30480" marR="30480" algn="ctr">
                        <a:lnSpc>
                          <a:spcPct val="120000"/>
                        </a:lnSpc>
                        <a:spcBef>
                          <a:spcPts val="0"/>
                        </a:spcBef>
                        <a:spcAft>
                          <a:spcPts val="0"/>
                        </a:spcAft>
                      </a:pPr>
                      <a:r>
                        <a:rPr lang="en-US" sz="3600" dirty="0" err="1">
                          <a:solidFill>
                            <a:srgbClr val="002060"/>
                          </a:solidFill>
                          <a:effectLst/>
                        </a:rPr>
                        <a:t>Người</a:t>
                      </a:r>
                      <a:r>
                        <a:rPr lang="en-US" sz="3600" dirty="0">
                          <a:solidFill>
                            <a:srgbClr val="002060"/>
                          </a:solidFill>
                          <a:effectLst/>
                        </a:rPr>
                        <a:t> </a:t>
                      </a:r>
                      <a:r>
                        <a:rPr lang="en-US" sz="3600" dirty="0" err="1">
                          <a:solidFill>
                            <a:srgbClr val="002060"/>
                          </a:solidFill>
                          <a:effectLst/>
                        </a:rPr>
                        <a:t>có</a:t>
                      </a:r>
                      <a:r>
                        <a:rPr lang="en-US" sz="3600" dirty="0">
                          <a:solidFill>
                            <a:srgbClr val="002060"/>
                          </a:solidFill>
                          <a:effectLst/>
                        </a:rPr>
                        <a:t> </a:t>
                      </a:r>
                      <a:r>
                        <a:rPr lang="en-US" sz="3600" dirty="0" err="1">
                          <a:solidFill>
                            <a:srgbClr val="002060"/>
                          </a:solidFill>
                          <a:effectLst/>
                        </a:rPr>
                        <a:t>thể</a:t>
                      </a:r>
                      <a:r>
                        <a:rPr lang="en-US" sz="3600" dirty="0">
                          <a:solidFill>
                            <a:srgbClr val="002060"/>
                          </a:solidFill>
                          <a:effectLst/>
                        </a:rPr>
                        <a:t> </a:t>
                      </a:r>
                      <a:r>
                        <a:rPr lang="en-US" sz="3600" dirty="0" err="1">
                          <a:solidFill>
                            <a:srgbClr val="002060"/>
                          </a:solidFill>
                          <a:effectLst/>
                        </a:rPr>
                        <a:t>hỗ</a:t>
                      </a:r>
                      <a:r>
                        <a:rPr lang="en-US" sz="3600" dirty="0">
                          <a:solidFill>
                            <a:srgbClr val="002060"/>
                          </a:solidFill>
                          <a:effectLst/>
                        </a:rPr>
                        <a:t> </a:t>
                      </a:r>
                      <a:r>
                        <a:rPr lang="en-US" sz="3600" dirty="0" err="1">
                          <a:solidFill>
                            <a:srgbClr val="002060"/>
                          </a:solidFill>
                          <a:effectLst/>
                        </a:rPr>
                        <a:t>trợ</a:t>
                      </a:r>
                      <a:r>
                        <a:rPr lang="en-US" sz="3600" dirty="0">
                          <a:solidFill>
                            <a:srgbClr val="002060"/>
                          </a:solidFill>
                          <a:effectLst/>
                        </a:rPr>
                        <a:t> (</a:t>
                      </a:r>
                      <a:r>
                        <a:rPr lang="en-US" sz="3600" dirty="0" err="1">
                          <a:solidFill>
                            <a:srgbClr val="002060"/>
                          </a:solidFill>
                          <a:effectLst/>
                        </a:rPr>
                        <a:t>nếu</a:t>
                      </a:r>
                      <a:r>
                        <a:rPr lang="en-US" sz="3600" dirty="0">
                          <a:solidFill>
                            <a:srgbClr val="002060"/>
                          </a:solidFill>
                          <a:effectLst/>
                        </a:rPr>
                        <a:t> </a:t>
                      </a:r>
                      <a:r>
                        <a:rPr lang="en-US" sz="3600" dirty="0" err="1">
                          <a:solidFill>
                            <a:srgbClr val="002060"/>
                          </a:solidFill>
                          <a:effectLst/>
                        </a:rPr>
                        <a:t>cần</a:t>
                      </a:r>
                      <a:r>
                        <a:rPr lang="en-US" sz="3600" dirty="0">
                          <a:solidFill>
                            <a:srgbClr val="002060"/>
                          </a:solidFill>
                          <a:effectLst/>
                        </a:rPr>
                        <a:t> </a:t>
                      </a:r>
                      <a:r>
                        <a:rPr lang="en-US" sz="3600" dirty="0" err="1">
                          <a:solidFill>
                            <a:srgbClr val="002060"/>
                          </a:solidFill>
                          <a:effectLst/>
                        </a:rPr>
                        <a:t>thiết</a:t>
                      </a:r>
                      <a:r>
                        <a:rPr lang="en-US" sz="3600" dirty="0">
                          <a:solidFill>
                            <a:srgbClr val="002060"/>
                          </a:solidFill>
                          <a:effectLst/>
                        </a:rPr>
                        <a:t>)</a:t>
                      </a:r>
                      <a:endParaRPr lang="en-US" sz="36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13472059"/>
                  </a:ext>
                </a:extLst>
              </a:tr>
              <a:tr h="1420118">
                <a:tc>
                  <a:txBody>
                    <a:bodyPr/>
                    <a:lstStyle/>
                    <a:p>
                      <a:pPr marL="30480" marR="30480" algn="just">
                        <a:lnSpc>
                          <a:spcPct val="120000"/>
                        </a:lnSpc>
                        <a:spcBef>
                          <a:spcPts val="0"/>
                        </a:spcBef>
                        <a:spcAft>
                          <a:spcPts val="0"/>
                        </a:spcAft>
                      </a:pPr>
                      <a:r>
                        <a:rPr lang="en-US" sz="2400" dirty="0">
                          <a:solidFill>
                            <a:srgbClr val="002060"/>
                          </a:solidFill>
                          <a:effectLst/>
                        </a:rPr>
                        <a:t>Trong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kịp</a:t>
                      </a:r>
                      <a:r>
                        <a:rPr lang="en-US" sz="2400" dirty="0">
                          <a:solidFill>
                            <a:srgbClr val="002060"/>
                          </a:solidFill>
                          <a:effectLst/>
                        </a:rPr>
                        <a:t> </a:t>
                      </a:r>
                      <a:r>
                        <a:rPr lang="en-US" sz="2400" dirty="0" err="1">
                          <a:solidFill>
                            <a:srgbClr val="002060"/>
                          </a:solidFill>
                          <a:effectLst/>
                        </a:rPr>
                        <a:t>thời</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bài</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Về</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ôn</a:t>
                      </a:r>
                      <a:r>
                        <a:rPr lang="en-US" sz="2400" dirty="0">
                          <a:solidFill>
                            <a:srgbClr val="002060"/>
                          </a:solidFill>
                          <a:effectLst/>
                        </a:rPr>
                        <a:t> </a:t>
                      </a:r>
                      <a:r>
                        <a:rPr lang="en-US" sz="2400" dirty="0" err="1">
                          <a:solidFill>
                            <a:srgbClr val="002060"/>
                          </a:solidFill>
                          <a:effectLst/>
                        </a:rPr>
                        <a:t>lại</a:t>
                      </a:r>
                      <a:r>
                        <a:rPr lang="en-US" sz="2400" dirty="0">
                          <a:solidFill>
                            <a:srgbClr val="002060"/>
                          </a:solidFill>
                          <a:effectLst/>
                        </a:rPr>
                        <a:t> </a:t>
                      </a:r>
                      <a:r>
                        <a:rPr lang="en-US" sz="2400" dirty="0" err="1">
                          <a:solidFill>
                            <a:srgbClr val="002060"/>
                          </a:solidFill>
                          <a:effectLst/>
                        </a:rPr>
                        <a:t>kiến</a:t>
                      </a:r>
                      <a:r>
                        <a:rPr lang="en-US" sz="2400" dirty="0">
                          <a:solidFill>
                            <a:srgbClr val="002060"/>
                          </a:solidFill>
                          <a:effectLst/>
                        </a:rPr>
                        <a:t> </a:t>
                      </a:r>
                      <a:r>
                        <a:rPr lang="en-US" sz="2400" dirty="0" err="1">
                          <a:solidFill>
                            <a:srgbClr val="002060"/>
                          </a:solidFill>
                          <a:effectLst/>
                        </a:rPr>
                        <a:t>thức</a:t>
                      </a:r>
                      <a:r>
                        <a:rPr lang="en-US" sz="2400" dirty="0">
                          <a:solidFill>
                            <a:srgbClr val="002060"/>
                          </a:solidFill>
                          <a:effectLst/>
                        </a:rPr>
                        <a:t> </a:t>
                      </a:r>
                      <a:r>
                        <a:rPr lang="en-US" sz="2400" dirty="0" err="1">
                          <a:solidFill>
                            <a:srgbClr val="002060"/>
                          </a:solidFill>
                          <a:effectLst/>
                        </a:rPr>
                        <a:t>thường</a:t>
                      </a:r>
                      <a:r>
                        <a:rPr lang="en-US" sz="2400" dirty="0">
                          <a:solidFill>
                            <a:srgbClr val="002060"/>
                          </a:solidFill>
                          <a:effectLst/>
                        </a:rPr>
                        <a:t> </a:t>
                      </a:r>
                      <a:r>
                        <a:rPr lang="en-US" sz="2400" dirty="0" err="1">
                          <a:solidFill>
                            <a:srgbClr val="002060"/>
                          </a:solidFill>
                          <a:effectLst/>
                        </a:rPr>
                        <a:t>xuyên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bè</a:t>
                      </a:r>
                      <a:r>
                        <a:rPr lang="en-US" sz="2400" dirty="0">
                          <a:solidFill>
                            <a:srgbClr val="002060"/>
                          </a:solidFill>
                          <a:effectLst/>
                        </a:rPr>
                        <a:t>, </a:t>
                      </a:r>
                      <a:r>
                        <a:rPr lang="en-US" sz="2400" dirty="0" err="1">
                          <a:solidFill>
                            <a:srgbClr val="002060"/>
                          </a:solidFill>
                          <a:effectLst/>
                        </a:rPr>
                        <a:t>người</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963304"/>
                  </a:ext>
                </a:extLst>
              </a:tr>
              <a:tr h="935265">
                <a:tc>
                  <a:txBody>
                    <a:bodyPr/>
                    <a:lstStyle/>
                    <a:p>
                      <a:pPr marL="30480" marR="30480" algn="just">
                        <a:lnSpc>
                          <a:spcPct val="120000"/>
                        </a:lnSpc>
                        <a:spcBef>
                          <a:spcPts val="0"/>
                        </a:spcBef>
                        <a:spcAft>
                          <a:spcPts val="0"/>
                        </a:spcAft>
                      </a:pPr>
                      <a:r>
                        <a:rPr lang="en-US" sz="2400">
                          <a:solidFill>
                            <a:srgbClr val="002060"/>
                          </a:solidFill>
                          <a:effectLst/>
                        </a:rPr>
                        <a:t>Khi tham gia các hoạt động ở trường, lớp</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dám</a:t>
                      </a:r>
                      <a:r>
                        <a:rPr lang="en-US" sz="2400" dirty="0">
                          <a:solidFill>
                            <a:srgbClr val="002060"/>
                          </a:solidFill>
                          <a:effectLst/>
                        </a:rPr>
                        <a:t> </a:t>
                      </a:r>
                      <a:r>
                        <a:rPr lang="en-US" sz="2400" dirty="0" err="1">
                          <a:solidFill>
                            <a:srgbClr val="002060"/>
                          </a:solidFill>
                          <a:effectLst/>
                        </a:rPr>
                        <a:t>phát</a:t>
                      </a:r>
                      <a:r>
                        <a:rPr lang="en-US" sz="2400" dirty="0">
                          <a:solidFill>
                            <a:srgbClr val="002060"/>
                          </a:solidFill>
                          <a:effectLst/>
                        </a:rPr>
                        <a:t> </a:t>
                      </a:r>
                      <a:r>
                        <a:rPr lang="en-US" sz="2400" dirty="0" err="1">
                          <a:solidFill>
                            <a:srgbClr val="002060"/>
                          </a:solidFill>
                          <a:effectLst/>
                        </a:rPr>
                        <a:t>biểu</a:t>
                      </a:r>
                      <a:r>
                        <a:rPr lang="en-US" sz="2400" dirty="0">
                          <a:solidFill>
                            <a:srgbClr val="002060"/>
                          </a:solidFill>
                          <a:effectLst/>
                        </a:rPr>
                        <a:t> </a:t>
                      </a:r>
                      <a:r>
                        <a:rPr lang="en-US" sz="2400" dirty="0" err="1">
                          <a:solidFill>
                            <a:srgbClr val="002060"/>
                          </a:solidFill>
                          <a:effectLst/>
                        </a:rPr>
                        <a:t>trước</a:t>
                      </a:r>
                      <a:r>
                        <a:rPr lang="en-US" sz="2400" dirty="0">
                          <a:solidFill>
                            <a:srgbClr val="002060"/>
                          </a:solidFill>
                          <a:effectLst/>
                        </a:rPr>
                        <a:t> </a:t>
                      </a:r>
                      <a:r>
                        <a:rPr lang="en-US" sz="2400" dirty="0" err="1">
                          <a:solidFill>
                            <a:srgbClr val="002060"/>
                          </a:solidFill>
                          <a:effectLst/>
                        </a:rPr>
                        <a:t>đám</a:t>
                      </a:r>
                      <a:r>
                        <a:rPr lang="en-US" sz="2400" dirty="0">
                          <a:solidFill>
                            <a:srgbClr val="002060"/>
                          </a:solidFill>
                          <a:effectLst/>
                        </a:rPr>
                        <a:t> </a:t>
                      </a:r>
                      <a:r>
                        <a:rPr lang="en-US" sz="2400" dirty="0" err="1">
                          <a:solidFill>
                            <a:srgbClr val="002060"/>
                          </a:solidFill>
                          <a:effectLst/>
                        </a:rPr>
                        <a:t>đông</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Tự rèn luyện khả năng giao tiếp hằng ngày của bản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6452555"/>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quan hệ với bạn bè, thầy cô</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Bị một nhóm bạn đặt điều nói không đúng về mình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Nói</a:t>
                      </a:r>
                      <a:r>
                        <a:rPr lang="en-US" sz="2400" dirty="0">
                          <a:solidFill>
                            <a:srgbClr val="002060"/>
                          </a:solidFill>
                          <a:effectLst/>
                        </a:rPr>
                        <a:t> </a:t>
                      </a:r>
                      <a:r>
                        <a:rPr lang="en-US" sz="2400" dirty="0" err="1">
                          <a:solidFill>
                            <a:srgbClr val="002060"/>
                          </a:solidFill>
                          <a:effectLst/>
                        </a:rPr>
                        <a:t>chuyện</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nhóm</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đó</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tìm</a:t>
                      </a:r>
                      <a:r>
                        <a:rPr lang="en-US" sz="2400" dirty="0">
                          <a:solidFill>
                            <a:srgbClr val="002060"/>
                          </a:solidFill>
                          <a:effectLst/>
                        </a:rPr>
                        <a:t> </a:t>
                      </a:r>
                      <a:r>
                        <a:rPr lang="en-US" sz="2400" dirty="0" err="1">
                          <a:solidFill>
                            <a:srgbClr val="002060"/>
                          </a:solidFill>
                          <a:effectLst/>
                        </a:rPr>
                        <a:t>hiểu</a:t>
                      </a:r>
                      <a:r>
                        <a:rPr lang="en-US" sz="2400" dirty="0">
                          <a:solidFill>
                            <a:srgbClr val="002060"/>
                          </a:solidFill>
                          <a:effectLst/>
                        </a:rPr>
                        <a:t> </a:t>
                      </a:r>
                      <a:r>
                        <a:rPr lang="en-US" sz="2400" dirty="0" err="1">
                          <a:solidFill>
                            <a:srgbClr val="002060"/>
                          </a:solidFill>
                          <a:effectLst/>
                        </a:rPr>
                        <a:t>lý</a:t>
                      </a:r>
                      <a:r>
                        <a:rPr lang="en-US" sz="2400" dirty="0">
                          <a:solidFill>
                            <a:srgbClr val="002060"/>
                          </a:solidFill>
                          <a:effectLst/>
                        </a:rPr>
                        <a:t> do </a:t>
                      </a:r>
                      <a:r>
                        <a:rPr lang="en-US" sz="2400" dirty="0" err="1">
                          <a:solidFill>
                            <a:srgbClr val="002060"/>
                          </a:solidFill>
                          <a:effectLst/>
                        </a:rPr>
                        <a:t>tại</a:t>
                      </a:r>
                      <a:r>
                        <a:rPr lang="en-US" sz="2400" dirty="0">
                          <a:solidFill>
                            <a:srgbClr val="002060"/>
                          </a:solidFill>
                          <a:effectLst/>
                        </a:rPr>
                        <a:t> </a:t>
                      </a:r>
                      <a:r>
                        <a:rPr lang="en-US" sz="2400" dirty="0" err="1">
                          <a:solidFill>
                            <a:srgbClr val="002060"/>
                          </a:solidFill>
                          <a:effectLst/>
                        </a:rPr>
                        <a:t>sao</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bạn</a:t>
                      </a:r>
                      <a:r>
                        <a:rPr lang="en-US" sz="2400" dirty="0">
                          <a:solidFill>
                            <a:srgbClr val="002060"/>
                          </a:solidFill>
                          <a:effectLst/>
                        </a:rPr>
                        <a:t> </a:t>
                      </a:r>
                      <a:r>
                        <a:rPr lang="en-US" sz="2400" dirty="0" err="1">
                          <a:solidFill>
                            <a:srgbClr val="002060"/>
                          </a:solidFill>
                          <a:effectLst/>
                        </a:rPr>
                        <a:t>cư</a:t>
                      </a:r>
                      <a:r>
                        <a:rPr lang="en-US" sz="2400" dirty="0">
                          <a:solidFill>
                            <a:srgbClr val="002060"/>
                          </a:solidFill>
                          <a:effectLst/>
                        </a:rPr>
                        <a:t> </a:t>
                      </a:r>
                      <a:r>
                        <a:rPr lang="en-US" sz="2400" dirty="0" err="1">
                          <a:solidFill>
                            <a:srgbClr val="002060"/>
                          </a:solidFill>
                          <a:effectLst/>
                        </a:rPr>
                        <a:t>xử</a:t>
                      </a:r>
                      <a:r>
                        <a:rPr lang="en-US" sz="2400" dirty="0">
                          <a:solidFill>
                            <a:srgbClr val="002060"/>
                          </a:solidFill>
                          <a:effectLst/>
                        </a:rPr>
                        <a:t> </a:t>
                      </a:r>
                      <a:r>
                        <a:rPr lang="en-US" sz="2400" dirty="0" err="1">
                          <a:solidFill>
                            <a:srgbClr val="002060"/>
                          </a:solidFill>
                          <a:effectLst/>
                        </a:rPr>
                        <a:t>như</a:t>
                      </a:r>
                      <a:r>
                        <a:rPr lang="en-US" sz="2400" dirty="0">
                          <a:solidFill>
                            <a:srgbClr val="002060"/>
                          </a:solidFill>
                          <a:effectLst/>
                        </a:rPr>
                        <a:t> </a:t>
                      </a:r>
                      <a:r>
                        <a:rPr lang="en-US" sz="2400" dirty="0" err="1">
                          <a:solidFill>
                            <a:srgbClr val="002060"/>
                          </a:solidFill>
                          <a:effectLst/>
                        </a:rPr>
                        <a:t>vậy</a:t>
                      </a:r>
                      <a:r>
                        <a:rPr lang="en-US" sz="2400" dirty="0">
                          <a:solidFill>
                            <a:srgbClr val="002060"/>
                          </a:solidFill>
                          <a:effectLst/>
                        </a:rPr>
                        <a:t> </a:t>
                      </a:r>
                      <a:r>
                        <a:rPr lang="en-US" sz="2400" dirty="0" err="1">
                          <a:solidFill>
                            <a:srgbClr val="002060"/>
                          </a:solidFill>
                          <a:effectLst/>
                        </a:rPr>
                        <a:t>để</a:t>
                      </a:r>
                      <a:r>
                        <a:rPr lang="en-US" sz="2400" dirty="0">
                          <a:solidFill>
                            <a:srgbClr val="002060"/>
                          </a:solidFill>
                          <a:effectLst/>
                        </a:rPr>
                        <a:t> </a:t>
                      </a:r>
                      <a:r>
                        <a:rPr lang="en-US" sz="2400" dirty="0" err="1">
                          <a:solidFill>
                            <a:srgbClr val="002060"/>
                          </a:solidFill>
                          <a:effectLst/>
                        </a:rPr>
                        <a:t>có</a:t>
                      </a:r>
                      <a:r>
                        <a:rPr lang="en-US" sz="2400" dirty="0">
                          <a:solidFill>
                            <a:srgbClr val="002060"/>
                          </a:solidFill>
                          <a:effectLst/>
                        </a:rPr>
                        <a:t> </a:t>
                      </a:r>
                      <a:r>
                        <a:rPr lang="en-US" sz="2400" dirty="0" err="1">
                          <a:solidFill>
                            <a:srgbClr val="002060"/>
                          </a:solidFill>
                          <a:effectLst/>
                        </a:rPr>
                        <a:t>hướng</a:t>
                      </a:r>
                      <a:r>
                        <a:rPr lang="en-US" sz="2400" dirty="0">
                          <a:solidFill>
                            <a:srgbClr val="002060"/>
                          </a:solidFill>
                          <a:effectLst/>
                        </a:rPr>
                        <a:t> </a:t>
                      </a:r>
                      <a:r>
                        <a:rPr lang="en-US" sz="2400" dirty="0" err="1">
                          <a:solidFill>
                            <a:srgbClr val="002060"/>
                          </a:solidFill>
                          <a:effectLst/>
                        </a:rPr>
                        <a:t>giải</a:t>
                      </a:r>
                      <a:r>
                        <a:rPr lang="en-US" sz="2400" dirty="0">
                          <a:solidFill>
                            <a:srgbClr val="002060"/>
                          </a:solidFill>
                          <a:effectLst/>
                        </a:rPr>
                        <a:t> </a:t>
                      </a:r>
                      <a:r>
                        <a:rPr lang="en-US" sz="2400" dirty="0" err="1">
                          <a:solidFill>
                            <a:srgbClr val="002060"/>
                          </a:solidFill>
                          <a:effectLst/>
                        </a:rPr>
                        <a:t>quyết</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nhau</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Báo</a:t>
                      </a:r>
                      <a:r>
                        <a:rPr lang="en-US" sz="2400" dirty="0">
                          <a:solidFill>
                            <a:srgbClr val="002060"/>
                          </a:solidFill>
                          <a:effectLst/>
                        </a:rPr>
                        <a:t> </a:t>
                      </a:r>
                      <a:r>
                        <a:rPr lang="en-US" sz="2400" dirty="0" err="1">
                          <a:solidFill>
                            <a:srgbClr val="002060"/>
                          </a:solidFill>
                          <a:effectLst/>
                        </a:rPr>
                        <a:t>cáo</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với</a:t>
                      </a:r>
                      <a:r>
                        <a:rPr lang="en-US" sz="2400" dirty="0">
                          <a:solidFill>
                            <a:srgbClr val="002060"/>
                          </a:solidFill>
                          <a:effectLst/>
                        </a:rPr>
                        <a:t> </a:t>
                      </a:r>
                      <a:r>
                        <a:rPr lang="en-US" sz="2400" dirty="0" err="1">
                          <a:solidFill>
                            <a:srgbClr val="002060"/>
                          </a:solidFill>
                          <a:effectLst/>
                        </a:rPr>
                        <a:t>thầy</a:t>
                      </a:r>
                      <a:r>
                        <a:rPr lang="en-US" sz="2400" dirty="0">
                          <a:solidFill>
                            <a:srgbClr val="002060"/>
                          </a:solidFill>
                          <a:effectLst/>
                        </a:rPr>
                        <a:t>, </a:t>
                      </a:r>
                      <a:r>
                        <a:rPr lang="en-US" sz="2400" dirty="0" err="1">
                          <a:solidFill>
                            <a:srgbClr val="002060"/>
                          </a:solidFill>
                          <a:effectLst/>
                        </a:rPr>
                        <a:t>cô</a:t>
                      </a:r>
                      <a:r>
                        <a:rPr lang="en-US" sz="2400" dirty="0">
                          <a:solidFill>
                            <a:srgbClr val="002060"/>
                          </a:solidFill>
                          <a:effectLst/>
                        </a:rPr>
                        <a:t> </a:t>
                      </a:r>
                      <a:r>
                        <a:rPr lang="en-US" sz="2400" dirty="0" err="1">
                          <a:solidFill>
                            <a:srgbClr val="002060"/>
                          </a:solidFill>
                          <a:effectLst/>
                        </a:rPr>
                        <a:t>giáo</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Thầy cô giáo, người thân</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071197"/>
                  </a:ext>
                </a:extLst>
              </a:tr>
              <a:tr h="2874678">
                <a:tc>
                  <a:txBody>
                    <a:bodyPr/>
                    <a:lstStyle/>
                    <a:p>
                      <a:pPr marL="30480" marR="30480" algn="just">
                        <a:lnSpc>
                          <a:spcPct val="120000"/>
                        </a:lnSpc>
                        <a:spcBef>
                          <a:spcPts val="0"/>
                        </a:spcBef>
                        <a:spcAft>
                          <a:spcPts val="0"/>
                        </a:spcAft>
                      </a:pPr>
                      <a:r>
                        <a:rPr lang="en-US" sz="2400">
                          <a:solidFill>
                            <a:srgbClr val="002060"/>
                          </a:solidFill>
                          <a:effectLst/>
                        </a:rPr>
                        <a:t>Về hoàn cảnh gia đình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Gia đình gặp khó khăn về kinh tế</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đòi</a:t>
                      </a:r>
                      <a:r>
                        <a:rPr lang="en-US" sz="2400" dirty="0">
                          <a:solidFill>
                            <a:srgbClr val="002060"/>
                          </a:solidFill>
                          <a:effectLst/>
                        </a:rPr>
                        <a:t> </a:t>
                      </a:r>
                      <a:r>
                        <a:rPr lang="en-US" sz="2400" dirty="0" err="1">
                          <a:solidFill>
                            <a:srgbClr val="002060"/>
                          </a:solidFill>
                          <a:effectLst/>
                        </a:rPr>
                        <a:t>hỏi</a:t>
                      </a:r>
                      <a:r>
                        <a:rPr lang="en-US" sz="2400" dirty="0">
                          <a:solidFill>
                            <a:srgbClr val="002060"/>
                          </a:solidFill>
                          <a:effectLst/>
                        </a:rPr>
                        <a:t> </a:t>
                      </a:r>
                      <a:r>
                        <a:rPr lang="en-US" sz="2400" dirty="0" err="1">
                          <a:solidFill>
                            <a:srgbClr val="002060"/>
                          </a:solidFill>
                          <a:effectLst/>
                        </a:rPr>
                        <a:t>những</a:t>
                      </a:r>
                      <a:r>
                        <a:rPr lang="en-US" sz="2400" dirty="0">
                          <a:solidFill>
                            <a:srgbClr val="002060"/>
                          </a:solidFill>
                          <a:effectLst/>
                        </a:rPr>
                        <a:t> </a:t>
                      </a:r>
                      <a:r>
                        <a:rPr lang="en-US" sz="2400" dirty="0" err="1">
                          <a:solidFill>
                            <a:srgbClr val="002060"/>
                          </a:solidFill>
                          <a:effectLst/>
                        </a:rPr>
                        <a:t>thứ</a:t>
                      </a:r>
                      <a:r>
                        <a:rPr lang="en-US" sz="2400" dirty="0">
                          <a:solidFill>
                            <a:srgbClr val="002060"/>
                          </a:solidFill>
                          <a:effectLst/>
                        </a:rPr>
                        <a:t> </a:t>
                      </a:r>
                      <a:r>
                        <a:rPr lang="en-US" sz="2400" dirty="0" err="1">
                          <a:solidFill>
                            <a:srgbClr val="002060"/>
                          </a:solidFill>
                          <a:effectLst/>
                        </a:rPr>
                        <a:t>không</a:t>
                      </a:r>
                      <a:r>
                        <a:rPr lang="en-US" sz="2400" dirty="0">
                          <a:solidFill>
                            <a:srgbClr val="002060"/>
                          </a:solidFill>
                          <a:effectLst/>
                        </a:rPr>
                        <a:t> </a:t>
                      </a:r>
                      <a:r>
                        <a:rPr lang="en-US" sz="2400" dirty="0" err="1">
                          <a:solidFill>
                            <a:srgbClr val="002060"/>
                          </a:solidFill>
                          <a:effectLst/>
                        </a:rPr>
                        <a:t>cần</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cho</a:t>
                      </a:r>
                      <a:r>
                        <a:rPr lang="en-US" sz="2400" dirty="0">
                          <a:solidFill>
                            <a:srgbClr val="002060"/>
                          </a:solidFill>
                          <a:effectLst/>
                        </a:rPr>
                        <a:t> </a:t>
                      </a:r>
                      <a:r>
                        <a:rPr lang="en-US" sz="2400" dirty="0" err="1">
                          <a:solidFill>
                            <a:srgbClr val="002060"/>
                          </a:solidFill>
                          <a:effectLst/>
                        </a:rPr>
                        <a:t>bản</a:t>
                      </a:r>
                      <a:r>
                        <a:rPr lang="en-US" sz="2400" dirty="0">
                          <a:solidFill>
                            <a:srgbClr val="002060"/>
                          </a:solidFill>
                          <a:effectLst/>
                        </a:rPr>
                        <a:t> </a:t>
                      </a:r>
                      <a:r>
                        <a:rPr lang="en-US" sz="2400" dirty="0" err="1">
                          <a:solidFill>
                            <a:srgbClr val="002060"/>
                          </a:solidFill>
                          <a:effectLst/>
                        </a:rPr>
                        <a:t>thân</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Nhờ</a:t>
                      </a:r>
                      <a:r>
                        <a:rPr lang="en-US" sz="2400" dirty="0">
                          <a:solidFill>
                            <a:srgbClr val="002060"/>
                          </a:solidFill>
                          <a:effectLst/>
                        </a:rPr>
                        <a:t> </a:t>
                      </a:r>
                      <a:r>
                        <a:rPr lang="en-US" sz="2400" dirty="0" err="1">
                          <a:solidFill>
                            <a:srgbClr val="002060"/>
                          </a:solidFill>
                          <a:effectLst/>
                        </a:rPr>
                        <a:t>sự</a:t>
                      </a:r>
                      <a:r>
                        <a:rPr lang="en-US" sz="2400" dirty="0">
                          <a:solidFill>
                            <a:srgbClr val="002060"/>
                          </a:solidFill>
                          <a:effectLst/>
                        </a:rPr>
                        <a:t> </a:t>
                      </a:r>
                      <a:r>
                        <a:rPr lang="en-US" sz="2400" dirty="0" err="1">
                          <a:solidFill>
                            <a:srgbClr val="002060"/>
                          </a:solidFill>
                          <a:effectLst/>
                        </a:rPr>
                        <a:t>hỗ</a:t>
                      </a:r>
                      <a:r>
                        <a:rPr lang="en-US" sz="2400" dirty="0">
                          <a:solidFill>
                            <a:srgbClr val="002060"/>
                          </a:solidFill>
                          <a:effectLst/>
                        </a:rPr>
                        <a:t> </a:t>
                      </a:r>
                      <a:r>
                        <a:rPr lang="en-US" sz="2400" dirty="0" err="1">
                          <a:solidFill>
                            <a:srgbClr val="002060"/>
                          </a:solidFill>
                          <a:effectLst/>
                        </a:rPr>
                        <a:t>trợ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 </a:t>
                      </a:r>
                      <a:r>
                        <a:rPr lang="en-US" sz="2400" dirty="0" err="1">
                          <a:solidFill>
                            <a:srgbClr val="002060"/>
                          </a:solidFill>
                          <a:effectLst/>
                        </a:rPr>
                        <a:t>khuyến</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a:t>
                      </a: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Nâng</a:t>
                      </a:r>
                      <a:r>
                        <a:rPr lang="en-US" sz="2400" dirty="0">
                          <a:solidFill>
                            <a:srgbClr val="002060"/>
                          </a:solidFill>
                          <a:effectLst/>
                        </a:rPr>
                        <a:t> </a:t>
                      </a:r>
                      <a:r>
                        <a:rPr lang="en-US" sz="2400" dirty="0" err="1">
                          <a:solidFill>
                            <a:srgbClr val="002060"/>
                          </a:solidFill>
                          <a:effectLst/>
                        </a:rPr>
                        <a:t>cao</a:t>
                      </a:r>
                      <a:r>
                        <a:rPr lang="en-US" sz="2400" dirty="0">
                          <a:solidFill>
                            <a:srgbClr val="002060"/>
                          </a:solidFill>
                          <a:effectLst/>
                        </a:rPr>
                        <a:t> ý </a:t>
                      </a:r>
                      <a:r>
                        <a:rPr lang="en-US" sz="2400" dirty="0" err="1">
                          <a:solidFill>
                            <a:srgbClr val="002060"/>
                          </a:solidFill>
                          <a:effectLst/>
                        </a:rPr>
                        <a:t>chí</a:t>
                      </a:r>
                      <a:r>
                        <a:rPr lang="en-US" sz="2400" dirty="0">
                          <a:solidFill>
                            <a:srgbClr val="002060"/>
                          </a:solidFill>
                          <a:effectLst/>
                        </a:rPr>
                        <a:t> </a:t>
                      </a:r>
                      <a:r>
                        <a:rPr lang="en-US" sz="2400" dirty="0" err="1">
                          <a:solidFill>
                            <a:srgbClr val="002060"/>
                          </a:solidFill>
                          <a:effectLst/>
                        </a:rPr>
                        <a:t>vượt</a:t>
                      </a:r>
                      <a:r>
                        <a:rPr lang="en-US" sz="2400" dirty="0">
                          <a:solidFill>
                            <a:srgbClr val="002060"/>
                          </a:solidFill>
                          <a:effectLst/>
                        </a:rPr>
                        <a:t> qua </a:t>
                      </a:r>
                      <a:r>
                        <a:rPr lang="en-US" sz="2400" dirty="0" err="1">
                          <a:solidFill>
                            <a:srgbClr val="002060"/>
                          </a:solidFill>
                          <a:effectLst/>
                        </a:rPr>
                        <a:t>khó</a:t>
                      </a:r>
                      <a:r>
                        <a:rPr lang="en-US" sz="2400" dirty="0">
                          <a:solidFill>
                            <a:srgbClr val="002060"/>
                          </a:solidFill>
                          <a:effectLst/>
                        </a:rPr>
                        <a:t> </a:t>
                      </a:r>
                      <a:r>
                        <a:rPr lang="en-US" sz="2400" dirty="0" err="1">
                          <a:solidFill>
                            <a:srgbClr val="002060"/>
                          </a:solidFill>
                          <a:effectLst/>
                        </a:rPr>
                        <a:t>khăn</a:t>
                      </a:r>
                      <a:r>
                        <a:rPr lang="en-US" sz="2400" dirty="0">
                          <a:solidFill>
                            <a:srgbClr val="002060"/>
                          </a:solidFill>
                          <a:effectLst/>
                        </a:rPr>
                        <a:t>, </a:t>
                      </a:r>
                      <a:r>
                        <a:rPr lang="en-US" sz="2400" dirty="0" err="1">
                          <a:solidFill>
                            <a:srgbClr val="002060"/>
                          </a:solidFill>
                          <a:effectLst/>
                        </a:rPr>
                        <a:t>vươn</a:t>
                      </a:r>
                      <a:r>
                        <a:rPr lang="en-US" sz="2400" dirty="0">
                          <a:solidFill>
                            <a:srgbClr val="002060"/>
                          </a:solidFill>
                          <a:effectLst/>
                        </a:rPr>
                        <a:t> </a:t>
                      </a:r>
                      <a:r>
                        <a:rPr lang="en-US" sz="2400" dirty="0" err="1">
                          <a:solidFill>
                            <a:srgbClr val="002060"/>
                          </a:solidFill>
                          <a:effectLst/>
                        </a:rPr>
                        <a:t>lên</a:t>
                      </a:r>
                      <a:r>
                        <a:rPr lang="en-US" sz="2400" dirty="0">
                          <a:solidFill>
                            <a:srgbClr val="002060"/>
                          </a:solidFill>
                          <a:effectLst/>
                        </a:rPr>
                        <a:t> </a:t>
                      </a:r>
                      <a:r>
                        <a:rPr lang="en-US" sz="2400" dirty="0" err="1">
                          <a:solidFill>
                            <a:srgbClr val="002060"/>
                          </a:solidFill>
                          <a:effectLst/>
                        </a:rPr>
                        <a:t>trong</a:t>
                      </a:r>
                      <a:r>
                        <a:rPr lang="en-US" sz="2400" dirty="0">
                          <a:solidFill>
                            <a:srgbClr val="002060"/>
                          </a:solidFill>
                          <a:effectLst/>
                        </a:rPr>
                        <a:t> </a:t>
                      </a:r>
                      <a:r>
                        <a:rPr lang="en-US" sz="2400" dirty="0" err="1">
                          <a:solidFill>
                            <a:srgbClr val="002060"/>
                          </a:solidFill>
                          <a:effectLst/>
                        </a:rPr>
                        <a:t>học</a:t>
                      </a:r>
                      <a:r>
                        <a:rPr lang="en-US" sz="2400" dirty="0">
                          <a:solidFill>
                            <a:srgbClr val="002060"/>
                          </a:solidFill>
                          <a:effectLst/>
                        </a:rPr>
                        <a:t> </a:t>
                      </a:r>
                      <a:r>
                        <a:rPr lang="en-US" sz="2400" dirty="0" err="1">
                          <a:solidFill>
                            <a:srgbClr val="002060"/>
                          </a:solidFill>
                          <a:effectLst/>
                        </a:rPr>
                        <a:t>tập</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err="1">
                          <a:solidFill>
                            <a:srgbClr val="002060"/>
                          </a:solidFill>
                          <a:effectLst/>
                        </a:rPr>
                        <a:t>Nhà</a:t>
                      </a:r>
                      <a:r>
                        <a:rPr lang="en-US" sz="2400" dirty="0">
                          <a:solidFill>
                            <a:srgbClr val="002060"/>
                          </a:solidFill>
                          <a:effectLst/>
                        </a:rPr>
                        <a:t> </a:t>
                      </a:r>
                      <a:r>
                        <a:rPr lang="en-US" sz="2400" dirty="0" err="1">
                          <a:solidFill>
                            <a:srgbClr val="002060"/>
                          </a:solidFill>
                          <a:effectLst/>
                        </a:rPr>
                        <a:t>trường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tổ</a:t>
                      </a:r>
                      <a:r>
                        <a:rPr lang="en-US" sz="2400" dirty="0">
                          <a:solidFill>
                            <a:srgbClr val="002060"/>
                          </a:solidFill>
                          <a:effectLst/>
                        </a:rPr>
                        <a:t> </a:t>
                      </a:r>
                      <a:r>
                        <a:rPr lang="en-US" sz="2400" dirty="0" err="1">
                          <a:solidFill>
                            <a:srgbClr val="002060"/>
                          </a:solidFill>
                          <a:effectLst/>
                        </a:rPr>
                        <a:t>chức</a:t>
                      </a:r>
                      <a:r>
                        <a:rPr lang="en-US" sz="2400" dirty="0">
                          <a:solidFill>
                            <a:srgbClr val="002060"/>
                          </a:solidFill>
                          <a:effectLst/>
                        </a:rPr>
                        <a:t> </a:t>
                      </a:r>
                      <a:r>
                        <a:rPr lang="en-US" sz="2400" dirty="0" err="1">
                          <a:solidFill>
                            <a:srgbClr val="002060"/>
                          </a:solidFill>
                          <a:effectLst/>
                        </a:rPr>
                        <a:t>xã</a:t>
                      </a:r>
                      <a:r>
                        <a:rPr lang="en-US" sz="2400" dirty="0">
                          <a:solidFill>
                            <a:srgbClr val="002060"/>
                          </a:solidFill>
                          <a:effectLst/>
                        </a:rPr>
                        <a:t> </a:t>
                      </a:r>
                      <a:r>
                        <a:rPr lang="en-US" sz="2400" dirty="0" err="1">
                          <a:solidFill>
                            <a:srgbClr val="002060"/>
                          </a:solidFill>
                          <a:effectLst/>
                        </a:rPr>
                        <a:t>hội</a:t>
                      </a:r>
                      <a:r>
                        <a:rPr lang="en-US" sz="2400" dirty="0">
                          <a:solidFill>
                            <a:srgbClr val="002060"/>
                          </a:solidFill>
                          <a:effectLst/>
                        </a:rPr>
                        <a:t>,...</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5527463"/>
                  </a:ext>
                </a:extLst>
              </a:tr>
              <a:tr h="1904971">
                <a:tc>
                  <a:txBody>
                    <a:bodyPr/>
                    <a:lstStyle/>
                    <a:p>
                      <a:pPr marL="30480" marR="30480" algn="just">
                        <a:lnSpc>
                          <a:spcPct val="120000"/>
                        </a:lnSpc>
                        <a:spcBef>
                          <a:spcPts val="0"/>
                        </a:spcBef>
                        <a:spcAft>
                          <a:spcPts val="0"/>
                        </a:spcAft>
                      </a:pPr>
                      <a:r>
                        <a:rPr lang="en-US" sz="2400">
                          <a:solidFill>
                            <a:srgbClr val="002060"/>
                          </a:solidFill>
                          <a:effectLst/>
                        </a:rPr>
                        <a:t>Trong sinh hoạt cá nhân hằng ngày</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a:solidFill>
                            <a:srgbClr val="002060"/>
                          </a:solidFill>
                          <a:effectLst/>
                        </a:rPr>
                        <a:t>Thường xuyên sử dụng các thiết bị điện tử như điện thoại, máy tính</a:t>
                      </a:r>
                      <a:endParaRPr lang="en-US" sz="24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Nhận</a:t>
                      </a:r>
                      <a:r>
                        <a:rPr lang="en-US" sz="2400" dirty="0">
                          <a:solidFill>
                            <a:srgbClr val="002060"/>
                          </a:solidFill>
                          <a:effectLst/>
                        </a:rPr>
                        <a:t> </a:t>
                      </a:r>
                      <a:r>
                        <a:rPr lang="en-US" sz="2400" dirty="0" err="1">
                          <a:solidFill>
                            <a:srgbClr val="002060"/>
                          </a:solidFill>
                          <a:effectLst/>
                        </a:rPr>
                        <a:t>thấy</a:t>
                      </a:r>
                      <a:r>
                        <a:rPr lang="en-US" sz="2400" dirty="0">
                          <a:solidFill>
                            <a:srgbClr val="002060"/>
                          </a:solidFill>
                          <a:effectLst/>
                        </a:rPr>
                        <a:t> </a:t>
                      </a:r>
                      <a:r>
                        <a:rPr lang="en-US" sz="2400" dirty="0" err="1">
                          <a:solidFill>
                            <a:srgbClr val="002060"/>
                          </a:solidFill>
                          <a:effectLst/>
                        </a:rPr>
                        <a:t>hậu</a:t>
                      </a:r>
                      <a:r>
                        <a:rPr lang="en-US" sz="2400" dirty="0">
                          <a:solidFill>
                            <a:srgbClr val="002060"/>
                          </a:solidFill>
                          <a:effectLst/>
                        </a:rPr>
                        <a:t> </a:t>
                      </a:r>
                      <a:r>
                        <a:rPr lang="en-US" sz="2400" dirty="0" err="1">
                          <a:solidFill>
                            <a:srgbClr val="002060"/>
                          </a:solidFill>
                          <a:effectLst/>
                        </a:rPr>
                        <a:t>quả</a:t>
                      </a:r>
                      <a:r>
                        <a:rPr lang="en-US" sz="2400" dirty="0">
                          <a:solidFill>
                            <a:srgbClr val="002060"/>
                          </a:solidFill>
                          <a:effectLst/>
                        </a:rPr>
                        <a:t> </a:t>
                      </a:r>
                      <a:r>
                        <a:rPr lang="en-US" sz="2400" dirty="0" err="1">
                          <a:solidFill>
                            <a:srgbClr val="002060"/>
                          </a:solidFill>
                          <a:effectLst/>
                        </a:rPr>
                        <a:t>của</a:t>
                      </a:r>
                      <a:r>
                        <a:rPr lang="en-US" sz="2400" dirty="0">
                          <a:solidFill>
                            <a:srgbClr val="002060"/>
                          </a:solidFill>
                          <a:effectLst/>
                        </a:rPr>
                        <a:t> </a:t>
                      </a:r>
                      <a:r>
                        <a:rPr lang="en-US" sz="2400" dirty="0" err="1">
                          <a:solidFill>
                            <a:srgbClr val="002060"/>
                          </a:solidFill>
                          <a:effectLst/>
                        </a:rPr>
                        <a:t>việc</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các</a:t>
                      </a:r>
                      <a:r>
                        <a:rPr lang="en-US" sz="2400" dirty="0">
                          <a:solidFill>
                            <a:srgbClr val="002060"/>
                          </a:solidFill>
                          <a:effectLst/>
                        </a:rPr>
                        <a:t> </a:t>
                      </a:r>
                      <a:r>
                        <a:rPr lang="en-US" sz="2400" dirty="0" err="1">
                          <a:solidFill>
                            <a:srgbClr val="002060"/>
                          </a:solidFill>
                          <a:effectLst/>
                        </a:rPr>
                        <a:t>thiết</a:t>
                      </a:r>
                      <a:r>
                        <a:rPr lang="en-US" sz="2400" dirty="0">
                          <a:solidFill>
                            <a:srgbClr val="002060"/>
                          </a:solidFill>
                          <a:effectLst/>
                        </a:rPr>
                        <a:t> </a:t>
                      </a:r>
                      <a:r>
                        <a:rPr lang="en-US" sz="2400" dirty="0" err="1">
                          <a:solidFill>
                            <a:srgbClr val="002060"/>
                          </a:solidFill>
                          <a:effectLst/>
                        </a:rPr>
                        <a:t>bị</a:t>
                      </a:r>
                      <a:r>
                        <a:rPr lang="en-US" sz="2400" dirty="0">
                          <a:solidFill>
                            <a:srgbClr val="002060"/>
                          </a:solidFill>
                          <a:effectLst/>
                        </a:rPr>
                        <a:t> </a:t>
                      </a:r>
                      <a:r>
                        <a:rPr lang="en-US" sz="2400" dirty="0" err="1">
                          <a:solidFill>
                            <a:srgbClr val="002060"/>
                          </a:solidFill>
                          <a:effectLst/>
                        </a:rPr>
                        <a:t>điện</a:t>
                      </a:r>
                      <a:r>
                        <a:rPr lang="en-US" sz="2400" dirty="0">
                          <a:solidFill>
                            <a:srgbClr val="002060"/>
                          </a:solidFill>
                          <a:effectLst/>
                        </a:rPr>
                        <a:t> </a:t>
                      </a:r>
                      <a:r>
                        <a:rPr lang="en-US" sz="2400" dirty="0" err="1">
                          <a:solidFill>
                            <a:srgbClr val="002060"/>
                          </a:solidFill>
                          <a:effectLst/>
                        </a:rPr>
                        <a:t>tử</a:t>
                      </a:r>
                      <a:r>
                        <a:rPr lang="en-US" sz="2400" dirty="0">
                          <a:solidFill>
                            <a:srgbClr val="002060"/>
                          </a:solidFill>
                          <a:effectLst/>
                        </a:rPr>
                        <a:t> </a:t>
                      </a:r>
                      <a:r>
                        <a:rPr lang="en-US" sz="2400" dirty="0" err="1">
                          <a:solidFill>
                            <a:srgbClr val="002060"/>
                          </a:solidFill>
                          <a:effectLst/>
                        </a:rPr>
                        <a:t>một</a:t>
                      </a:r>
                      <a:r>
                        <a:rPr lang="en-US" sz="2400" dirty="0">
                          <a:solidFill>
                            <a:srgbClr val="002060"/>
                          </a:solidFill>
                          <a:effectLst/>
                        </a:rPr>
                        <a:t> </a:t>
                      </a:r>
                      <a:r>
                        <a:rPr lang="en-US" sz="2400" dirty="0" err="1">
                          <a:solidFill>
                            <a:srgbClr val="002060"/>
                          </a:solidFill>
                          <a:effectLst/>
                        </a:rPr>
                        <a:t>cách</a:t>
                      </a:r>
                      <a:r>
                        <a:rPr lang="en-US" sz="2400" dirty="0">
                          <a:solidFill>
                            <a:srgbClr val="002060"/>
                          </a:solidFill>
                          <a:effectLst/>
                        </a:rPr>
                        <a:t> </a:t>
                      </a:r>
                      <a:r>
                        <a:rPr lang="en-US" sz="2400" dirty="0" err="1">
                          <a:solidFill>
                            <a:srgbClr val="002060"/>
                          </a:solidFill>
                          <a:effectLst/>
                        </a:rPr>
                        <a:t>quá</a:t>
                      </a:r>
                      <a:r>
                        <a:rPr lang="en-US" sz="2400" dirty="0">
                          <a:solidFill>
                            <a:srgbClr val="002060"/>
                          </a:solidFill>
                          <a:effectLst/>
                        </a:rPr>
                        <a:t> </a:t>
                      </a:r>
                      <a:r>
                        <a:rPr lang="en-US" sz="2400" dirty="0" err="1">
                          <a:solidFill>
                            <a:srgbClr val="002060"/>
                          </a:solidFill>
                          <a:effectLst/>
                        </a:rPr>
                        <a:t>nhiều</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Lập</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sử</a:t>
                      </a:r>
                      <a:r>
                        <a:rPr lang="en-US" sz="2400" dirty="0">
                          <a:solidFill>
                            <a:srgbClr val="002060"/>
                          </a:solidFill>
                          <a:effectLst/>
                        </a:rPr>
                        <a:t> </a:t>
                      </a:r>
                      <a:r>
                        <a:rPr lang="en-US" sz="2400" dirty="0" err="1">
                          <a:solidFill>
                            <a:srgbClr val="002060"/>
                          </a:solidFill>
                          <a:effectLst/>
                        </a:rPr>
                        <a:t>dụng</a:t>
                      </a:r>
                      <a:r>
                        <a:rPr lang="en-US" sz="2400" dirty="0">
                          <a:solidFill>
                            <a:srgbClr val="002060"/>
                          </a:solidFill>
                          <a:effectLst/>
                        </a:rPr>
                        <a:t> </a:t>
                      </a:r>
                      <a:r>
                        <a:rPr lang="en-US" sz="2400" dirty="0" err="1">
                          <a:solidFill>
                            <a:srgbClr val="002060"/>
                          </a:solidFill>
                          <a:effectLst/>
                        </a:rPr>
                        <a:t>hợp</a:t>
                      </a:r>
                      <a:r>
                        <a:rPr lang="en-US" sz="2400" dirty="0">
                          <a:solidFill>
                            <a:srgbClr val="002060"/>
                          </a:solidFill>
                          <a:effectLst/>
                        </a:rPr>
                        <a:t> </a:t>
                      </a:r>
                      <a:r>
                        <a:rPr lang="en-US" sz="2400" dirty="0" err="1">
                          <a:solidFill>
                            <a:srgbClr val="002060"/>
                          </a:solidFill>
                          <a:effectLst/>
                        </a:rPr>
                        <a:t>lý</a:t>
                      </a:r>
                      <a:endParaRPr lang="en-US" sz="2400" dirty="0">
                        <a:solidFill>
                          <a:srgbClr val="002060"/>
                        </a:solidFill>
                        <a:effectLst/>
                      </a:endParaRPr>
                    </a:p>
                    <a:p>
                      <a:pPr marL="30480" marR="30480" algn="just">
                        <a:lnSpc>
                          <a:spcPct val="120000"/>
                        </a:lnSpc>
                        <a:spcBef>
                          <a:spcPts val="0"/>
                        </a:spcBef>
                        <a:spcAft>
                          <a:spcPts val="0"/>
                        </a:spcAft>
                      </a:pPr>
                      <a:r>
                        <a:rPr lang="en-US" sz="2400" dirty="0">
                          <a:solidFill>
                            <a:srgbClr val="002060"/>
                          </a:solidFill>
                          <a:effectLst/>
                        </a:rPr>
                        <a:t>- </a:t>
                      </a:r>
                      <a:r>
                        <a:rPr lang="en-US" sz="2400" dirty="0" err="1">
                          <a:solidFill>
                            <a:srgbClr val="002060"/>
                          </a:solidFill>
                          <a:effectLst/>
                        </a:rPr>
                        <a:t>Kiên</a:t>
                      </a:r>
                      <a:r>
                        <a:rPr lang="en-US" sz="2400" dirty="0">
                          <a:solidFill>
                            <a:srgbClr val="002060"/>
                          </a:solidFill>
                          <a:effectLst/>
                        </a:rPr>
                        <a:t> </a:t>
                      </a:r>
                      <a:r>
                        <a:rPr lang="en-US" sz="2400" dirty="0" err="1">
                          <a:solidFill>
                            <a:srgbClr val="002060"/>
                          </a:solidFill>
                          <a:effectLst/>
                        </a:rPr>
                        <a:t>trì</a:t>
                      </a:r>
                      <a:r>
                        <a:rPr lang="en-US" sz="2400" dirty="0">
                          <a:solidFill>
                            <a:srgbClr val="002060"/>
                          </a:solidFill>
                          <a:effectLst/>
                        </a:rPr>
                        <a:t> </a:t>
                      </a:r>
                      <a:r>
                        <a:rPr lang="en-US" sz="2400" dirty="0" err="1">
                          <a:solidFill>
                            <a:srgbClr val="002060"/>
                          </a:solidFill>
                          <a:effectLst/>
                        </a:rPr>
                        <a:t>thực</a:t>
                      </a:r>
                      <a:r>
                        <a:rPr lang="en-US" sz="2400" dirty="0">
                          <a:solidFill>
                            <a:srgbClr val="002060"/>
                          </a:solidFill>
                          <a:effectLst/>
                        </a:rPr>
                        <a:t> </a:t>
                      </a:r>
                      <a:r>
                        <a:rPr lang="en-US" sz="2400" dirty="0" err="1">
                          <a:solidFill>
                            <a:srgbClr val="002060"/>
                          </a:solidFill>
                          <a:effectLst/>
                        </a:rPr>
                        <a:t>hiện</a:t>
                      </a:r>
                      <a:r>
                        <a:rPr lang="en-US" sz="2400" dirty="0">
                          <a:solidFill>
                            <a:srgbClr val="002060"/>
                          </a:solidFill>
                          <a:effectLst/>
                        </a:rPr>
                        <a:t> </a:t>
                      </a:r>
                      <a:r>
                        <a:rPr lang="en-US" sz="2400" dirty="0" err="1">
                          <a:solidFill>
                            <a:srgbClr val="002060"/>
                          </a:solidFill>
                          <a:effectLst/>
                        </a:rPr>
                        <a:t>theo</a:t>
                      </a:r>
                      <a:r>
                        <a:rPr lang="en-US" sz="2400" dirty="0">
                          <a:solidFill>
                            <a:srgbClr val="002060"/>
                          </a:solidFill>
                          <a:effectLst/>
                        </a:rPr>
                        <a:t> </a:t>
                      </a:r>
                      <a:r>
                        <a:rPr lang="en-US" sz="2400" dirty="0" err="1">
                          <a:solidFill>
                            <a:srgbClr val="002060"/>
                          </a:solidFill>
                          <a:effectLst/>
                        </a:rPr>
                        <a:t>kế</a:t>
                      </a:r>
                      <a:r>
                        <a:rPr lang="en-US" sz="2400" dirty="0">
                          <a:solidFill>
                            <a:srgbClr val="002060"/>
                          </a:solidFill>
                          <a:effectLst/>
                        </a:rPr>
                        <a:t> </a:t>
                      </a:r>
                      <a:r>
                        <a:rPr lang="en-US" sz="2400" dirty="0" err="1">
                          <a:solidFill>
                            <a:srgbClr val="002060"/>
                          </a:solidFill>
                          <a:effectLst/>
                        </a:rPr>
                        <a:t>hoạch</a:t>
                      </a:r>
                      <a:r>
                        <a:rPr lang="en-US" sz="2400" dirty="0">
                          <a:solidFill>
                            <a:srgbClr val="002060"/>
                          </a:solidFill>
                          <a:effectLst/>
                        </a:rPr>
                        <a:t> </a:t>
                      </a:r>
                      <a:r>
                        <a:rPr lang="en-US" sz="2400" dirty="0" err="1">
                          <a:solidFill>
                            <a:srgbClr val="002060"/>
                          </a:solidFill>
                          <a:effectLst/>
                        </a:rPr>
                        <a:t>đề</a:t>
                      </a:r>
                      <a:r>
                        <a:rPr lang="en-US" sz="2400" dirty="0">
                          <a:solidFill>
                            <a:srgbClr val="002060"/>
                          </a:solidFill>
                          <a:effectLst/>
                        </a:rPr>
                        <a:t> </a:t>
                      </a:r>
                      <a:r>
                        <a:rPr lang="en-US" sz="2400" dirty="0" err="1">
                          <a:solidFill>
                            <a:srgbClr val="002060"/>
                          </a:solidFill>
                          <a:effectLst/>
                        </a:rPr>
                        <a:t>ra</a:t>
                      </a:r>
                      <a:endParaRPr lang="en-US"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pPr>
                      <a:endParaRPr lang="en-US" sz="2400" dirty="0">
                        <a:solidFill>
                          <a:srgbClr val="002060"/>
                        </a:solidFill>
                        <a:effectLst/>
                        <a:latin typeface="Arial" panose="020B060402020202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7097605"/>
                  </a:ext>
                </a:extLst>
              </a:tr>
            </a:tbl>
          </a:graphicData>
        </a:graphic>
      </p:graphicFrame>
      <p:sp>
        <p:nvSpPr>
          <p:cNvPr id="5" name="Rectangle 4"/>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7526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tìm hiểu về một tấm gương học sinh vượt khó và chia sẻ với các bạn theo gợi ý:</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5">
            <a:extLst>
              <a:ext uri="{FF2B5EF4-FFF2-40B4-BE49-F238E27FC236}">
                <a16:creationId xmlns:a16="http://schemas.microsoft.com/office/drawing/2014/main" id="{07D16DD6-F841-06F4-A1F9-B13510951C3F}"/>
              </a:ext>
            </a:extLst>
          </p:cNvPr>
          <p:cNvSpPr/>
          <p:nvPr/>
        </p:nvSpPr>
        <p:spPr>
          <a:xfrm>
            <a:off x="990600" y="2705100"/>
            <a:ext cx="13487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Giới thiệu về bạn đó và những khó khăn mà bạn đã gặp.</a:t>
            </a:r>
          </a:p>
        </p:txBody>
      </p:sp>
      <p:sp>
        <p:nvSpPr>
          <p:cNvPr id="7" name="Rectangle: Rounded Corners 5">
            <a:extLst>
              <a:ext uri="{FF2B5EF4-FFF2-40B4-BE49-F238E27FC236}">
                <a16:creationId xmlns:a16="http://schemas.microsoft.com/office/drawing/2014/main" id="{3EB06602-03B9-AD73-4B65-747E0ECF9608}"/>
              </a:ext>
            </a:extLst>
          </p:cNvPr>
          <p:cNvSpPr/>
          <p:nvPr/>
        </p:nvSpPr>
        <p:spPr>
          <a:xfrm>
            <a:off x="4495800" y="4381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Bạn đã làm gì để vượt qua khó khăn?</a:t>
            </a:r>
          </a:p>
        </p:txBody>
      </p:sp>
      <p:sp>
        <p:nvSpPr>
          <p:cNvPr id="8" name="Rectangle: Rounded Corners 5">
            <a:extLst>
              <a:ext uri="{FF2B5EF4-FFF2-40B4-BE49-F238E27FC236}">
                <a16:creationId xmlns:a16="http://schemas.microsoft.com/office/drawing/2014/main" id="{CA2EE0B1-4E1B-1A15-E150-E7C260F020EA}"/>
              </a:ext>
            </a:extLst>
          </p:cNvPr>
          <p:cNvSpPr/>
          <p:nvPr/>
        </p:nvSpPr>
        <p:spPr>
          <a:xfrm>
            <a:off x="6400800" y="6286500"/>
            <a:ext cx="10820400" cy="1295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Calibri" panose="020F0502020204030204" pitchFamily="34" charset="0"/>
                <a:ea typeface="Calibri" panose="020F0502020204030204" pitchFamily="34" charset="0"/>
                <a:cs typeface="Calibri" panose="020F0502020204030204" pitchFamily="34" charset="0"/>
              </a:rPr>
              <a:t>Em học được điều gì từ tấm gương đó?</a:t>
            </a:r>
            <a:endPar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79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401205"/>
          </a:xfrm>
          <a:prstGeom prst="rect">
            <a:avLst/>
          </a:prstGeom>
          <a:noFill/>
        </p:spPr>
        <p:txBody>
          <a:bodyPr wrap="square">
            <a:spAutoFit/>
          </a:bodyPr>
          <a:lstStyle/>
          <a:p>
            <a:pPr lvl="0" algn="just"/>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ạn A chữ xấu nhất lớp, bạn được cô giáo giúp đỡ. Bạn đã lập kế hoạch luyện chữ hằng ngày, chuẩn bị đầy đủ các phương tiện hỗ trợ cho việc luyện chữ (vở luyện chữ, bút,...). Sau đó, thực hiện theo kế hoạch đã đề ra và chữ bạn đã đẹp hơn. Em học ở bạn tính kiên trì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cực 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 nhân, dù nhỏ bé, cũng là</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tiến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bộ và dần làm nên sự</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trưởng thành của em.</a:t>
            </a:r>
          </a:p>
        </p:txBody>
      </p:sp>
    </p:spTree>
    <p:extLst>
      <p:ext uri="{BB962C8B-B14F-4D97-AF65-F5344CB8AC3E}">
        <p14:creationId xmlns:p14="http://schemas.microsoft.com/office/powerpoint/2010/main" val="1101951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38100" y="190500"/>
            <a:ext cx="17954214" cy="11831471"/>
            <a:chOff x="-38100" y="190500"/>
            <a:chExt cx="17954214" cy="11831471"/>
          </a:xfrm>
        </p:grpSpPr>
        <p:sp>
          <p:nvSpPr>
            <p:cNvPr id="5" name="Freeform 23">
              <a:extLst>
                <a:ext uri="{FF2B5EF4-FFF2-40B4-BE49-F238E27FC236}">
                  <a16:creationId xmlns:a16="http://schemas.microsoft.com/office/drawing/2014/main" id="{FE3A01F9-DE08-0356-EBFC-771666E1D5B1}"/>
                </a:ext>
              </a:extLst>
            </p:cNvPr>
            <p:cNvSpPr/>
            <p:nvPr/>
          </p:nvSpPr>
          <p:spPr>
            <a:xfrm>
              <a:off x="-38100" y="1084428"/>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3030200" y="6057900"/>
              <a:ext cx="4885914" cy="5964071"/>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679EA5CB-49D8-88EA-34C4-ECCCC0F3B335}"/>
                </a:ext>
              </a:extLst>
            </p:cNvPr>
            <p:cNvSpPr txBox="1"/>
            <p:nvPr/>
          </p:nvSpPr>
          <p:spPr>
            <a:xfrm>
              <a:off x="6553200" y="190500"/>
              <a:ext cx="214834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Ví</a:t>
              </a:r>
              <a:r>
                <a:rPr kumimoji="0" lang="en-US"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rPr>
                <a:t> </a:t>
              </a:r>
              <a:r>
                <a:rPr kumimoji="0" lang="en-US" sz="7200" b="0" i="0" u="none" strike="noStrike" kern="1200" cap="none" spc="0" normalizeH="0" baseline="0" noProof="0" dirty="0" err="1">
                  <a:ln>
                    <a:noFill/>
                  </a:ln>
                  <a:solidFill>
                    <a:srgbClr val="FF0000"/>
                  </a:solidFill>
                  <a:effectLst/>
                  <a:uLnTx/>
                  <a:uFillTx/>
                  <a:latin typeface="#9Slide03 IcielUni Sans Heavy" panose="00000500000000000000" pitchFamily="2" charset="-93"/>
                  <a:ea typeface="+mn-ea"/>
                  <a:cs typeface="+mn-cs"/>
                </a:rPr>
                <a:t>dụ</a:t>
              </a:r>
              <a:endParaRPr kumimoji="0" lang="vi-VN" sz="7200" b="0" i="0" u="none" strike="noStrike" kern="1200" cap="none" spc="0" normalizeH="0" baseline="0" noProof="0" dirty="0">
                <a:ln>
                  <a:noFill/>
                </a:ln>
                <a:solidFill>
                  <a:srgbClr val="FF0000"/>
                </a:solidFill>
                <a:effectLst/>
                <a:uLnTx/>
                <a:uFillTx/>
                <a:latin typeface="#9Slide03 IcielUni Sans Heavy" panose="00000500000000000000" pitchFamily="2" charset="-93"/>
                <a:ea typeface="+mn-ea"/>
                <a:cs typeface="+mn-cs"/>
              </a:endParaRPr>
            </a:p>
          </p:txBody>
        </p:sp>
      </p:grpSp>
      <p:sp>
        <p:nvSpPr>
          <p:cNvPr id="8" name="TextBox 7">
            <a:extLst>
              <a:ext uri="{FF2B5EF4-FFF2-40B4-BE49-F238E27FC236}">
                <a16:creationId xmlns:a16="http://schemas.microsoft.com/office/drawing/2014/main" id="{0D9E0801-D236-53D3-CFA4-8AAB2122CA99}"/>
              </a:ext>
            </a:extLst>
          </p:cNvPr>
          <p:cNvSpPr txBox="1"/>
          <p:nvPr/>
        </p:nvSpPr>
        <p:spPr>
          <a:xfrm>
            <a:off x="1295400" y="2476500"/>
            <a:ext cx="11611482" cy="4524315"/>
          </a:xfrm>
          <a:prstGeom prst="rect">
            <a:avLst/>
          </a:prstGeom>
          <a:noFill/>
        </p:spPr>
        <p:txBody>
          <a:bodyPr wrap="square">
            <a:spAutoFit/>
          </a:bodyPr>
          <a:lstStyle/>
          <a:p>
            <a:pPr lvl="0" algn="just"/>
            <a:r>
              <a:rPr lang="vi-VN" sz="4800" dirty="0">
                <a:solidFill>
                  <a:prstClr val="black"/>
                </a:solidFill>
                <a:latin typeface="Calibri" panose="020F0502020204030204" pitchFamily="34" charset="0"/>
                <a:ea typeface="Calibri" panose="020F0502020204030204" pitchFamily="34" charset="0"/>
                <a:cs typeface="Calibri" panose="020F0502020204030204" pitchFamily="34" charset="0"/>
              </a:rPr>
              <a:t>Bạn B thường xuyên đi học muộn, cô giáo hay nhắc nhở và liên hệ cha mẹ bạn. Bạn đã điều chỉnh thời gian sinh hoạt hằng ngày, đặt ra kế hoạch đi ngủ và thức dậy đúng giờ. Kiên trì thực hiện theo kế hoạch đó bạn đã đi học đúng giờ. </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970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380493" y="2607712"/>
            <a:ext cx="4680770" cy="7403258"/>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400757" y="4104245"/>
            <a:ext cx="12829470" cy="4861928"/>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6 h 3338372"/>
                <a:gd name="connsiteX1" fmla="*/ 556406 w 8180809"/>
                <a:gd name="connsiteY1" fmla="*/ 0 h 3338372"/>
                <a:gd name="connsiteX2" fmla="*/ 7624403 w 8180809"/>
                <a:gd name="connsiteY2" fmla="*/ 0 h 3338372"/>
                <a:gd name="connsiteX3" fmla="*/ 8180809 w 8180809"/>
                <a:gd name="connsiteY3" fmla="*/ 556406 h 3338372"/>
                <a:gd name="connsiteX4" fmla="*/ 8180809 w 8180809"/>
                <a:gd name="connsiteY4" fmla="*/ 2781966 h 3338372"/>
                <a:gd name="connsiteX5" fmla="*/ 7624403 w 8180809"/>
                <a:gd name="connsiteY5" fmla="*/ 3338372 h 3338372"/>
                <a:gd name="connsiteX6" fmla="*/ 556406 w 8180809"/>
                <a:gd name="connsiteY6" fmla="*/ 3338372 h 3338372"/>
                <a:gd name="connsiteX7" fmla="*/ 0 w 8180809"/>
                <a:gd name="connsiteY7" fmla="*/ 2781966 h 3338372"/>
                <a:gd name="connsiteX8" fmla="*/ 0 w 8180809"/>
                <a:gd name="connsiteY8" fmla="*/ 556406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6"/>
                  </a:moveTo>
                  <a:cubicBezTo>
                    <a:pt x="-59036" y="252782"/>
                    <a:pt x="244134" y="28264"/>
                    <a:pt x="556406" y="0"/>
                  </a:cubicBezTo>
                  <a:cubicBezTo>
                    <a:pt x="1912343" y="77600"/>
                    <a:pt x="5590156" y="-27269"/>
                    <a:pt x="7624403" y="0"/>
                  </a:cubicBezTo>
                  <a:cubicBezTo>
                    <a:pt x="7958418" y="-35248"/>
                    <a:pt x="8222055" y="261253"/>
                    <a:pt x="8180809" y="556406"/>
                  </a:cubicBezTo>
                  <a:cubicBezTo>
                    <a:pt x="8289809" y="794633"/>
                    <a:pt x="8102600" y="1708455"/>
                    <a:pt x="8180809" y="2781966"/>
                  </a:cubicBezTo>
                  <a:cubicBezTo>
                    <a:pt x="8165000" y="3083077"/>
                    <a:pt x="7896205" y="3354025"/>
                    <a:pt x="7624403" y="3338372"/>
                  </a:cubicBezTo>
                  <a:cubicBezTo>
                    <a:pt x="4768244" y="3387549"/>
                    <a:pt x="3262586" y="3215670"/>
                    <a:pt x="556406" y="3338372"/>
                  </a:cubicBezTo>
                  <a:cubicBezTo>
                    <a:pt x="244987" y="3370043"/>
                    <a:pt x="-29515" y="3114674"/>
                    <a:pt x="0" y="2781966"/>
                  </a:cubicBezTo>
                  <a:cubicBezTo>
                    <a:pt x="47022" y="2400622"/>
                    <a:pt x="104569" y="1341287"/>
                    <a:pt x="0" y="556406"/>
                  </a:cubicBezTo>
                  <a:close/>
                </a:path>
                <a:path w="8180809" h="3338372" stroke="0" extrusionOk="0">
                  <a:moveTo>
                    <a:pt x="0" y="556406"/>
                  </a:moveTo>
                  <a:cubicBezTo>
                    <a:pt x="25271" y="246222"/>
                    <a:pt x="266419" y="-1155"/>
                    <a:pt x="556406" y="0"/>
                  </a:cubicBezTo>
                  <a:cubicBezTo>
                    <a:pt x="2255282" y="-129276"/>
                    <a:pt x="6534251" y="-77778"/>
                    <a:pt x="7624403" y="0"/>
                  </a:cubicBezTo>
                  <a:cubicBezTo>
                    <a:pt x="7922417" y="-29588"/>
                    <a:pt x="8174655" y="284599"/>
                    <a:pt x="8180809" y="556406"/>
                  </a:cubicBezTo>
                  <a:cubicBezTo>
                    <a:pt x="8262408" y="1471566"/>
                    <a:pt x="8335109" y="2334915"/>
                    <a:pt x="8180809" y="2781966"/>
                  </a:cubicBezTo>
                  <a:cubicBezTo>
                    <a:pt x="8189466" y="3107519"/>
                    <a:pt x="7905223" y="3347370"/>
                    <a:pt x="7624403" y="3338372"/>
                  </a:cubicBezTo>
                  <a:cubicBezTo>
                    <a:pt x="4383029" y="3382592"/>
                    <a:pt x="1611063" y="3308990"/>
                    <a:pt x="556406" y="3338372"/>
                  </a:cubicBezTo>
                  <a:cubicBezTo>
                    <a:pt x="247081" y="3330574"/>
                    <a:pt x="-37749" y="3080537"/>
                    <a:pt x="0" y="2781966"/>
                  </a:cubicBezTo>
                  <a:cubicBezTo>
                    <a:pt x="-159954" y="2327482"/>
                    <a:pt x="22140" y="1266825"/>
                    <a:pt x="0" y="55640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2829470"/>
                        <a:gd name="connsiteY0" fmla="*/ 810338 h 4861928"/>
                        <a:gd name="connsiteX1" fmla="*/ 810338 w 12829470"/>
                        <a:gd name="connsiteY1" fmla="*/ 0 h 4861928"/>
                        <a:gd name="connsiteX2" fmla="*/ 12019132 w 12829470"/>
                        <a:gd name="connsiteY2" fmla="*/ 0 h 4861928"/>
                        <a:gd name="connsiteX3" fmla="*/ 12829470 w 12829470"/>
                        <a:gd name="connsiteY3" fmla="*/ 810338 h 4861928"/>
                        <a:gd name="connsiteX4" fmla="*/ 12829470 w 12829470"/>
                        <a:gd name="connsiteY4" fmla="*/ 4051590 h 4861928"/>
                        <a:gd name="connsiteX5" fmla="*/ 12019132 w 12829470"/>
                        <a:gd name="connsiteY5" fmla="*/ 4861928 h 4861928"/>
                        <a:gd name="connsiteX6" fmla="*/ 810338 w 12829470"/>
                        <a:gd name="connsiteY6" fmla="*/ 4861928 h 4861928"/>
                        <a:gd name="connsiteX7" fmla="*/ 0 w 12829470"/>
                        <a:gd name="connsiteY7" fmla="*/ 4051590 h 4861928"/>
                        <a:gd name="connsiteX8" fmla="*/ 0 w 12829470"/>
                        <a:gd name="connsiteY8" fmla="*/ 810338 h 486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29470" h="4861928" fill="none" extrusionOk="0">
                          <a:moveTo>
                            <a:pt x="0" y="810338"/>
                          </a:moveTo>
                          <a:cubicBezTo>
                            <a:pt x="-67876" y="367021"/>
                            <a:pt x="360055" y="15592"/>
                            <a:pt x="810338" y="0"/>
                          </a:cubicBezTo>
                          <a:cubicBezTo>
                            <a:pt x="5473966" y="77600"/>
                            <a:pt x="6945638" y="-27269"/>
                            <a:pt x="12019132" y="0"/>
                          </a:cubicBezTo>
                          <a:cubicBezTo>
                            <a:pt x="12502992" y="-47915"/>
                            <a:pt x="12877291" y="376879"/>
                            <a:pt x="12829470" y="810338"/>
                          </a:cubicBezTo>
                          <a:cubicBezTo>
                            <a:pt x="12938470" y="1867210"/>
                            <a:pt x="12751261" y="2894884"/>
                            <a:pt x="12829470" y="4051590"/>
                          </a:cubicBezTo>
                          <a:cubicBezTo>
                            <a:pt x="12789674" y="4483559"/>
                            <a:pt x="12420688" y="4882207"/>
                            <a:pt x="12019132" y="4861928"/>
                          </a:cubicBezTo>
                          <a:cubicBezTo>
                            <a:pt x="10624233" y="4911105"/>
                            <a:pt x="4297403" y="4739226"/>
                            <a:pt x="810338" y="4861928"/>
                          </a:cubicBezTo>
                          <a:cubicBezTo>
                            <a:pt x="357231" y="4904702"/>
                            <a:pt x="-24227" y="4519987"/>
                            <a:pt x="0" y="4051590"/>
                          </a:cubicBezTo>
                          <a:cubicBezTo>
                            <a:pt x="47022" y="2575846"/>
                            <a:pt x="104569" y="2227652"/>
                            <a:pt x="0" y="810338"/>
                          </a:cubicBezTo>
                          <a:close/>
                        </a:path>
                        <a:path w="12829470" h="4861928" stroke="0" extrusionOk="0">
                          <a:moveTo>
                            <a:pt x="0" y="810338"/>
                          </a:moveTo>
                          <a:cubicBezTo>
                            <a:pt x="67905" y="355039"/>
                            <a:pt x="430203" y="-4498"/>
                            <a:pt x="810338" y="0"/>
                          </a:cubicBezTo>
                          <a:cubicBezTo>
                            <a:pt x="5968744" y="-129276"/>
                            <a:pt x="7635479" y="-77778"/>
                            <a:pt x="12019132" y="0"/>
                          </a:cubicBezTo>
                          <a:cubicBezTo>
                            <a:pt x="12464938" y="-5517"/>
                            <a:pt x="12822650" y="402127"/>
                            <a:pt x="12829470" y="810338"/>
                          </a:cubicBezTo>
                          <a:cubicBezTo>
                            <a:pt x="12911069" y="1744256"/>
                            <a:pt x="12983770" y="3593421"/>
                            <a:pt x="12829470" y="4051590"/>
                          </a:cubicBezTo>
                          <a:cubicBezTo>
                            <a:pt x="12855861" y="4554784"/>
                            <a:pt x="12406282" y="4882451"/>
                            <a:pt x="12019132" y="4861928"/>
                          </a:cubicBezTo>
                          <a:cubicBezTo>
                            <a:pt x="10005807" y="4906148"/>
                            <a:pt x="5037836" y="4832546"/>
                            <a:pt x="810338" y="4861928"/>
                          </a:cubicBezTo>
                          <a:cubicBezTo>
                            <a:pt x="351343" y="4817905"/>
                            <a:pt x="-35123" y="4491009"/>
                            <a:pt x="0" y="4051590"/>
                          </a:cubicBezTo>
                          <a:cubicBezTo>
                            <a:pt x="-159954" y="3656531"/>
                            <a:pt x="22140" y="1466756"/>
                            <a:pt x="0" y="81033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52959"/>
            </a:xfrm>
            <a:prstGeom prst="rect">
              <a:avLst/>
            </a:prstGeom>
            <a:noFill/>
          </p:spPr>
          <p:txBody>
            <a:bodyPr wrap="square">
              <a:spAutoFit/>
            </a:bodyPr>
            <a:lstStyle/>
            <a:p>
              <a:pPr algn="just" defTabSz="1371600">
                <a:defRPr/>
              </a:pPr>
              <a:r>
                <a:rPr lang="en-US" sz="6600" dirty="0" err="1">
                  <a:solidFill>
                    <a:prstClr val="black"/>
                  </a:solidFill>
                  <a:latin typeface="Calibri" panose="020F0502020204030204" pitchFamily="34" charset="0"/>
                  <a:cs typeface="Calibri" panose="020F0502020204030204" pitchFamily="34" charset="0"/>
                </a:rPr>
                <a:t>Hãy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cùng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lắng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nghe</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cô</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giáo</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đọc</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trả</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lời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câu</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hỏi</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bằng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cách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Bạn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giơ</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tay</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nhanh</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nhất</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và</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đưa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ra</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đáp</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án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đúng</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sẽ</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chiến</a:t>
              </a:r>
              <a:r>
                <a:rPr lang="en-US" sz="6600" dirty="0">
                  <a:solidFill>
                    <a:prstClr val="black"/>
                  </a:solidFill>
                  <a:latin typeface="Calibri" panose="020F0502020204030204" pitchFamily="34" charset="0"/>
                  <a:cs typeface="Calibri" panose="020F0502020204030204" pitchFamily="34" charset="0"/>
                </a:rPr>
                <a:t> </a:t>
              </a:r>
              <a:r>
                <a:rPr lang="en-US" sz="6600" dirty="0" err="1">
                  <a:solidFill>
                    <a:prstClr val="black"/>
                  </a:solidFill>
                  <a:latin typeface="Calibri" panose="020F0502020204030204" pitchFamily="34" charset="0"/>
                  <a:cs typeface="Calibri" panose="020F0502020204030204" pitchFamily="34" charset="0"/>
                </a:rPr>
                <a:t>thắng</a:t>
              </a:r>
              <a:r>
                <a:rPr lang="en-US" sz="6600" dirty="0">
                  <a:solidFill>
                    <a:prstClr val="black"/>
                  </a:solidFill>
                  <a:latin typeface="Calibri" panose="020F0502020204030204" pitchFamily="34" charset="0"/>
                  <a:cs typeface="Calibri" panose="020F0502020204030204" pitchFamily="34" charset="0"/>
                </a:rPr>
                <a:t>.</a:t>
              </a:r>
            </a:p>
          </p:txBody>
        </p:sp>
      </p:grpSp>
      <p:pic>
        <p:nvPicPr>
          <p:cNvPr id="3" name="Picture 2">
            <a:extLst>
              <a:ext uri="{FF2B5EF4-FFF2-40B4-BE49-F238E27FC236}">
                <a16:creationId xmlns:a16="http://schemas.microsoft.com/office/drawing/2014/main" id="{BB6F7198-F9E5-3B0B-DC2F-39A91BC0DAD2}"/>
              </a:ext>
            </a:extLst>
          </p:cNvPr>
          <p:cNvPicPr>
            <a:picLocks noChangeAspect="1"/>
          </p:cNvPicPr>
          <p:nvPr/>
        </p:nvPicPr>
        <p:blipFill>
          <a:blip r:embed="rId4"/>
          <a:stretch>
            <a:fillRect/>
          </a:stretch>
        </p:blipFill>
        <p:spPr>
          <a:xfrm>
            <a:off x="685800" y="416045"/>
            <a:ext cx="18288000" cy="2654060"/>
          </a:xfrm>
          <a:prstGeom prst="rect">
            <a:avLst/>
          </a:prstGeom>
        </p:spPr>
      </p:pic>
      <p:pic>
        <p:nvPicPr>
          <p:cNvPr id="4" name="Picture 3">
            <a:extLst>
              <a:ext uri="{FF2B5EF4-FFF2-40B4-BE49-F238E27FC236}">
                <a16:creationId xmlns:a16="http://schemas.microsoft.com/office/drawing/2014/main" id="{C92C6A20-C928-EE7E-8D23-6529C56CD6EF}"/>
              </a:ext>
            </a:extLst>
          </p:cNvPr>
          <p:cNvPicPr>
            <a:picLocks noChangeAspect="1"/>
          </p:cNvPicPr>
          <p:nvPr/>
        </p:nvPicPr>
        <p:blipFill>
          <a:blip r:embed="rId5"/>
          <a:stretch>
            <a:fillRect/>
          </a:stretch>
        </p:blipFill>
        <p:spPr>
          <a:xfrm>
            <a:off x="4858053" y="2370515"/>
            <a:ext cx="6200169" cy="1545470"/>
          </a:xfrm>
          <a:prstGeom prst="rect">
            <a:avLst/>
          </a:prstGeom>
        </p:spPr>
      </p:pic>
      <p:sp>
        <p:nvSpPr>
          <p:cNvPr id="9" name="Rectangle 8"/>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30" y="1923"/>
            <a:ext cx="18287970" cy="10285077"/>
          </a:xfrm>
          <a:prstGeom prst="rect">
            <a:avLst/>
          </a:prstGeom>
        </p:spPr>
      </p:pic>
      <p:grpSp>
        <p:nvGrpSpPr>
          <p:cNvPr id="41" name="Group 40">
            <a:extLst>
              <a:ext uri="{FF2B5EF4-FFF2-40B4-BE49-F238E27FC236}">
                <a16:creationId xmlns:a16="http://schemas.microsoft.com/office/drawing/2014/main" id="{5E121E96-BA18-1B59-DE53-377C26028364}"/>
              </a:ext>
            </a:extLst>
          </p:cNvPr>
          <p:cNvGrpSpPr/>
          <p:nvPr/>
        </p:nvGrpSpPr>
        <p:grpSpPr>
          <a:xfrm>
            <a:off x="0" y="494786"/>
            <a:ext cx="17047197" cy="3410729"/>
            <a:chOff x="0" y="329857"/>
            <a:chExt cx="11364798" cy="2273819"/>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16083" y="329857"/>
              <a:ext cx="10648715" cy="1784693"/>
            </a:xfrm>
            <a:custGeom>
              <a:avLst/>
              <a:gdLst>
                <a:gd name="connsiteX0" fmla="*/ 0 w 10648715"/>
                <a:gd name="connsiteY0" fmla="*/ 297455 h 1784693"/>
                <a:gd name="connsiteX1" fmla="*/ 297455 w 10648715"/>
                <a:gd name="connsiteY1" fmla="*/ 0 h 1784693"/>
                <a:gd name="connsiteX2" fmla="*/ 10351260 w 10648715"/>
                <a:gd name="connsiteY2" fmla="*/ 0 h 1784693"/>
                <a:gd name="connsiteX3" fmla="*/ 10648715 w 10648715"/>
                <a:gd name="connsiteY3" fmla="*/ 297455 h 1784693"/>
                <a:gd name="connsiteX4" fmla="*/ 10648715 w 10648715"/>
                <a:gd name="connsiteY4" fmla="*/ 1487238 h 1784693"/>
                <a:gd name="connsiteX5" fmla="*/ 10351260 w 10648715"/>
                <a:gd name="connsiteY5" fmla="*/ 1784693 h 1784693"/>
                <a:gd name="connsiteX6" fmla="*/ 297455 w 10648715"/>
                <a:gd name="connsiteY6" fmla="*/ 1784693 h 1784693"/>
                <a:gd name="connsiteX7" fmla="*/ 0 w 10648715"/>
                <a:gd name="connsiteY7" fmla="*/ 1487238 h 1784693"/>
                <a:gd name="connsiteX8" fmla="*/ 0 w 10648715"/>
                <a:gd name="connsiteY8" fmla="*/ 297455 h 178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715" h="1784693" fill="none" extrusionOk="0">
                  <a:moveTo>
                    <a:pt x="0" y="297455"/>
                  </a:moveTo>
                  <a:cubicBezTo>
                    <a:pt x="-5998" y="133548"/>
                    <a:pt x="127516" y="32131"/>
                    <a:pt x="297455" y="0"/>
                  </a:cubicBezTo>
                  <a:cubicBezTo>
                    <a:pt x="1450868" y="77600"/>
                    <a:pt x="9204055" y="-27269"/>
                    <a:pt x="10351260" y="0"/>
                  </a:cubicBezTo>
                  <a:cubicBezTo>
                    <a:pt x="10529032" y="-17798"/>
                    <a:pt x="10672380" y="140142"/>
                    <a:pt x="10648715" y="297455"/>
                  </a:cubicBezTo>
                  <a:cubicBezTo>
                    <a:pt x="10659855" y="621615"/>
                    <a:pt x="10736943" y="1164237"/>
                    <a:pt x="10648715" y="1487238"/>
                  </a:cubicBezTo>
                  <a:cubicBezTo>
                    <a:pt x="10626791" y="1642942"/>
                    <a:pt x="10502858" y="1790286"/>
                    <a:pt x="10351260" y="1784693"/>
                  </a:cubicBezTo>
                  <a:cubicBezTo>
                    <a:pt x="8770612" y="1833870"/>
                    <a:pt x="3954051" y="1661991"/>
                    <a:pt x="297455" y="1784693"/>
                  </a:cubicBezTo>
                  <a:cubicBezTo>
                    <a:pt x="131770" y="1795480"/>
                    <a:pt x="-14595" y="1664084"/>
                    <a:pt x="0" y="1487238"/>
                  </a:cubicBezTo>
                  <a:cubicBezTo>
                    <a:pt x="7512" y="1076555"/>
                    <a:pt x="13158" y="484504"/>
                    <a:pt x="0" y="297455"/>
                  </a:cubicBezTo>
                  <a:close/>
                </a:path>
                <a:path w="10648715" h="1784693" stroke="0" extrusionOk="0">
                  <a:moveTo>
                    <a:pt x="0" y="297455"/>
                  </a:moveTo>
                  <a:cubicBezTo>
                    <a:pt x="23528" y="130486"/>
                    <a:pt x="150823" y="-1178"/>
                    <a:pt x="297455" y="0"/>
                  </a:cubicBezTo>
                  <a:cubicBezTo>
                    <a:pt x="5071551" y="-129276"/>
                    <a:pt x="7918934" y="-77778"/>
                    <a:pt x="10351260" y="0"/>
                  </a:cubicBezTo>
                  <a:cubicBezTo>
                    <a:pt x="10513593" y="-6206"/>
                    <a:pt x="10643735" y="161889"/>
                    <a:pt x="10648715" y="297455"/>
                  </a:cubicBezTo>
                  <a:cubicBezTo>
                    <a:pt x="10661179" y="502944"/>
                    <a:pt x="10692697" y="1153706"/>
                    <a:pt x="10648715" y="1487238"/>
                  </a:cubicBezTo>
                  <a:cubicBezTo>
                    <a:pt x="10658951" y="1673104"/>
                    <a:pt x="10496132" y="1791289"/>
                    <a:pt x="10351260" y="1784693"/>
                  </a:cubicBezTo>
                  <a:cubicBezTo>
                    <a:pt x="5528805" y="1828913"/>
                    <a:pt x="2281837" y="1755311"/>
                    <a:pt x="297455" y="1784693"/>
                  </a:cubicBezTo>
                  <a:cubicBezTo>
                    <a:pt x="132267" y="1781206"/>
                    <a:pt x="-22595" y="1646296"/>
                    <a:pt x="0" y="1487238"/>
                  </a:cubicBezTo>
                  <a:cubicBezTo>
                    <a:pt x="-25495" y="1176553"/>
                    <a:pt x="101272" y="491449"/>
                    <a:pt x="0" y="297455"/>
                  </a:cubicBezTo>
                  <a:close/>
                </a:path>
              </a:pathLst>
            </a:custGeom>
            <a:solidFill>
              <a:schemeClr val="bg1"/>
            </a:solidFill>
            <a:ln w="57150">
              <a:solidFill>
                <a:schemeClr val="accent5">
                  <a:lumMod val="50000"/>
                </a:schemeClr>
              </a:solidFill>
              <a:prstDash val="dash"/>
              <a:extLst>
                <a:ext uri="{C807C97D-BFC1-408E-A445-0C87EB9F89A2}">
                  <ask:lineSketchStyleProps xmlns:ask="http://schemas.microsoft.com/office/drawing/2018/sketchyshapes" xmlns="" sd="2925326911">
                    <a:custGeom>
                      <a:avLst/>
                      <a:gdLst>
                        <a:gd name="connsiteX0" fmla="*/ 0 w 15973073"/>
                        <a:gd name="connsiteY0" fmla="*/ 446182 h 2677040"/>
                        <a:gd name="connsiteX1" fmla="*/ 446182 w 15973073"/>
                        <a:gd name="connsiteY1" fmla="*/ 0 h 2677040"/>
                        <a:gd name="connsiteX2" fmla="*/ 15526891 w 15973073"/>
                        <a:gd name="connsiteY2" fmla="*/ 0 h 2677040"/>
                        <a:gd name="connsiteX3" fmla="*/ 15973073 w 15973073"/>
                        <a:gd name="connsiteY3" fmla="*/ 446182 h 2677040"/>
                        <a:gd name="connsiteX4" fmla="*/ 15973073 w 15973073"/>
                        <a:gd name="connsiteY4" fmla="*/ 2230858 h 2677040"/>
                        <a:gd name="connsiteX5" fmla="*/ 15526891 w 15973073"/>
                        <a:gd name="connsiteY5" fmla="*/ 2677040 h 2677040"/>
                        <a:gd name="connsiteX6" fmla="*/ 446182 w 15973073"/>
                        <a:gd name="connsiteY6" fmla="*/ 2677040 h 2677040"/>
                        <a:gd name="connsiteX7" fmla="*/ 0 w 15973073"/>
                        <a:gd name="connsiteY7" fmla="*/ 2230858 h 2677040"/>
                        <a:gd name="connsiteX8" fmla="*/ 0 w 15973073"/>
                        <a:gd name="connsiteY8" fmla="*/ 446182 h 26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073" h="2677040" fill="none" extrusionOk="0">
                          <a:moveTo>
                            <a:pt x="0" y="446182"/>
                          </a:moveTo>
                          <a:cubicBezTo>
                            <a:pt x="-31099" y="201696"/>
                            <a:pt x="197497" y="12862"/>
                            <a:pt x="446182" y="0"/>
                          </a:cubicBezTo>
                          <a:cubicBezTo>
                            <a:pt x="2102251" y="77600"/>
                            <a:pt x="11866226" y="-27269"/>
                            <a:pt x="15526891" y="0"/>
                          </a:cubicBezTo>
                          <a:cubicBezTo>
                            <a:pt x="15781555" y="-10875"/>
                            <a:pt x="15979876" y="201765"/>
                            <a:pt x="15973073" y="446182"/>
                          </a:cubicBezTo>
                          <a:cubicBezTo>
                            <a:pt x="16039795" y="1305690"/>
                            <a:pt x="16010793" y="1848154"/>
                            <a:pt x="15973073" y="2230858"/>
                          </a:cubicBezTo>
                          <a:cubicBezTo>
                            <a:pt x="15946074" y="2466716"/>
                            <a:pt x="15740529" y="2691498"/>
                            <a:pt x="15526891" y="2677040"/>
                          </a:cubicBezTo>
                          <a:cubicBezTo>
                            <a:pt x="11432825" y="2726217"/>
                            <a:pt x="2594722" y="2554338"/>
                            <a:pt x="446182" y="2677040"/>
                          </a:cubicBezTo>
                          <a:cubicBezTo>
                            <a:pt x="199194" y="2681402"/>
                            <a:pt x="-27854" y="2501260"/>
                            <a:pt x="0" y="2230858"/>
                          </a:cubicBezTo>
                          <a:cubicBezTo>
                            <a:pt x="60709" y="1523222"/>
                            <a:pt x="63586" y="1169055"/>
                            <a:pt x="0" y="446182"/>
                          </a:cubicBezTo>
                          <a:close/>
                        </a:path>
                        <a:path w="15973073" h="2677040" stroke="0" extrusionOk="0">
                          <a:moveTo>
                            <a:pt x="0" y="446182"/>
                          </a:moveTo>
                          <a:cubicBezTo>
                            <a:pt x="30858" y="196235"/>
                            <a:pt x="226921" y="-1812"/>
                            <a:pt x="446182" y="0"/>
                          </a:cubicBezTo>
                          <a:cubicBezTo>
                            <a:pt x="5722901" y="-129276"/>
                            <a:pt x="8570333" y="-77778"/>
                            <a:pt x="15526891" y="0"/>
                          </a:cubicBezTo>
                          <a:cubicBezTo>
                            <a:pt x="15770963" y="-7486"/>
                            <a:pt x="15972097" y="205392"/>
                            <a:pt x="15973073" y="446182"/>
                          </a:cubicBezTo>
                          <a:cubicBezTo>
                            <a:pt x="15825242" y="1186678"/>
                            <a:pt x="15965974" y="1361526"/>
                            <a:pt x="15973073" y="2230858"/>
                          </a:cubicBezTo>
                          <a:cubicBezTo>
                            <a:pt x="15991468" y="2516071"/>
                            <a:pt x="15760499" y="2681394"/>
                            <a:pt x="15526891" y="2677040"/>
                          </a:cubicBezTo>
                          <a:cubicBezTo>
                            <a:pt x="8191035" y="2721260"/>
                            <a:pt x="4944056" y="2647658"/>
                            <a:pt x="446182" y="2677040"/>
                          </a:cubicBezTo>
                          <a:cubicBezTo>
                            <a:pt x="188303" y="2633011"/>
                            <a:pt x="-41374" y="2467716"/>
                            <a:pt x="0" y="2230858"/>
                          </a:cubicBezTo>
                          <a:cubicBezTo>
                            <a:pt x="131882" y="1384922"/>
                            <a:pt x="45965" y="1175689"/>
                            <a:pt x="0" y="4461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1371600">
                <a:defRPr/>
              </a:pPr>
              <a:endParaRPr lang="en-US" sz="2700">
                <a:solidFill>
                  <a:prstClr val="black"/>
                </a:solidFill>
                <a:latin typeface="Calibri" panose="020F0502020204030204"/>
              </a:endParaRPr>
            </a:p>
          </p:txBody>
        </p:sp>
        <p:grpSp>
          <p:nvGrpSpPr>
            <p:cNvPr id="3" name="Nhóm 23">
              <a:extLst>
                <a:ext uri="{FF2B5EF4-FFF2-40B4-BE49-F238E27FC236}">
                  <a16:creationId xmlns:a16="http://schemas.microsoft.com/office/drawing/2014/main" id="{C3090DB2-E896-7CE5-F45C-6D409D8CA78A}"/>
                </a:ext>
              </a:extLst>
            </p:cNvPr>
            <p:cNvGrpSpPr/>
            <p:nvPr/>
          </p:nvGrpSpPr>
          <p:grpSpPr>
            <a:xfrm>
              <a:off x="0" y="1222203"/>
              <a:ext cx="4433654" cy="1381473"/>
              <a:chOff x="3666356" y="4573200"/>
              <a:chExt cx="4280542" cy="1381473"/>
            </a:xfrm>
          </p:grpSpPr>
          <p:sp>
            <p:nvSpPr>
              <p:cNvPr id="4" name="TextBox 67">
                <a:extLst>
                  <a:ext uri="{FF2B5EF4-FFF2-40B4-BE49-F238E27FC236}">
                    <a16:creationId xmlns:a16="http://schemas.microsoft.com/office/drawing/2014/main" id="{9F33566D-3989-3A11-6A4F-71C84DF26C86}"/>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190500">
                    <a:solidFill>
                      <a:prstClr val="white"/>
                    </a:solid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sp>
            <p:nvSpPr>
              <p:cNvPr id="5" name="TextBox 67">
                <a:extLst>
                  <a:ext uri="{FF2B5EF4-FFF2-40B4-BE49-F238E27FC236}">
                    <a16:creationId xmlns:a16="http://schemas.microsoft.com/office/drawing/2014/main" id="{BA77F6F6-519D-B779-D897-FF7086FCDD65}"/>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algn="ctr" defTabSz="1371600">
                  <a:defRPr/>
                </a:pPr>
                <a:endParaRPr lang="en-US" sz="12000" dirty="0">
                  <a:ln w="9525">
                    <a:noFill/>
                    <a:prstDash val="solid"/>
                  </a:ln>
                  <a:solidFill>
                    <a:srgbClr val="FF616C"/>
                  </a:solidFill>
                  <a:effectLst>
                    <a:outerShdw blurRad="12700" dist="38100" dir="2700000" algn="tl" rotWithShape="0">
                      <a:srgbClr val="5B9BD5">
                        <a:lumMod val="60000"/>
                        <a:lumOff val="40000"/>
                      </a:srgbClr>
                    </a:outerShdw>
                  </a:effectLst>
                  <a:latin typeface="LNTH-LuoLuoNotangYuanTi 1" pitchFamily="2" charset="-128"/>
                  <a:ea typeface="LNTH-LuoLuoNotangYuanTi 1" pitchFamily="2" charset="-128"/>
                  <a:cs typeface="LNTH-LuoLuoNotangYuanTi 1" pitchFamily="2" charset="-128"/>
                </a:endParaRPr>
              </a:p>
            </p:txBody>
          </p:sp>
        </p:grpSp>
      </p:grpSp>
      <p:grpSp>
        <p:nvGrpSpPr>
          <p:cNvPr id="14" name="Group 13">
            <a:extLst>
              <a:ext uri="{FF2B5EF4-FFF2-40B4-BE49-F238E27FC236}">
                <a16:creationId xmlns:a16="http://schemas.microsoft.com/office/drawing/2014/main" id="{E0D2C059-5917-62D4-AFAC-9D6F80E63F5D}"/>
              </a:ext>
            </a:extLst>
          </p:cNvPr>
          <p:cNvGrpSpPr/>
          <p:nvPr/>
        </p:nvGrpSpPr>
        <p:grpSpPr>
          <a:xfrm>
            <a:off x="2005991" y="4356838"/>
            <a:ext cx="6742497" cy="2194560"/>
            <a:chOff x="1440697" y="2442596"/>
            <a:chExt cx="4494998" cy="1463040"/>
          </a:xfrm>
        </p:grpSpPr>
        <p:grpSp>
          <p:nvGrpSpPr>
            <p:cNvPr id="15" name="Group 14">
              <a:extLst>
                <a:ext uri="{FF2B5EF4-FFF2-40B4-BE49-F238E27FC236}">
                  <a16:creationId xmlns:a16="http://schemas.microsoft.com/office/drawing/2014/main" id="{43ACD7EB-3967-A97E-9987-58C946859B61}"/>
                </a:ext>
              </a:extLst>
            </p:cNvPr>
            <p:cNvGrpSpPr/>
            <p:nvPr/>
          </p:nvGrpSpPr>
          <p:grpSpPr>
            <a:xfrm>
              <a:off x="1440697" y="2442596"/>
              <a:ext cx="4494998" cy="1463040"/>
              <a:chOff x="486739" y="2414472"/>
              <a:chExt cx="4463127" cy="1463040"/>
            </a:xfrm>
          </p:grpSpPr>
          <p:sp>
            <p:nvSpPr>
              <p:cNvPr id="17" name="Rectangle: Rounded Corners 16">
                <a:extLst>
                  <a:ext uri="{FF2B5EF4-FFF2-40B4-BE49-F238E27FC236}">
                    <a16:creationId xmlns:a16="http://schemas.microsoft.com/office/drawing/2014/main" id="{D6D8DC0E-762A-87A5-01DD-1FC7A1CA72B4}"/>
                  </a:ext>
                </a:extLst>
              </p:cNvPr>
              <p:cNvSpPr/>
              <p:nvPr/>
            </p:nvSpPr>
            <p:spPr>
              <a:xfrm>
                <a:off x="1136617" y="2455351"/>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18" name="Picture 4">
                <a:extLst>
                  <a:ext uri="{FF2B5EF4-FFF2-40B4-BE49-F238E27FC236}">
                    <a16:creationId xmlns:a16="http://schemas.microsoft.com/office/drawing/2014/main" id="{A5D56AAF-0EBE-DEBC-44C4-7A0623DEC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86739" y="2414472"/>
                <a:ext cx="1299755" cy="1463040"/>
              </a:xfrm>
              <a:prstGeom prst="rect">
                <a:avLst/>
              </a:prstGeom>
            </p:spPr>
          </p:pic>
        </p:grpSp>
        <p:sp>
          <p:nvSpPr>
            <p:cNvPr id="16" name="TextBox 15">
              <a:extLst>
                <a:ext uri="{FF2B5EF4-FFF2-40B4-BE49-F238E27FC236}">
                  <a16:creationId xmlns:a16="http://schemas.microsoft.com/office/drawing/2014/main" id="{61C3526D-C01B-B24A-860D-31A8FBA22F71}"/>
                </a:ext>
              </a:extLst>
            </p:cNvPr>
            <p:cNvSpPr txBox="1"/>
            <p:nvPr/>
          </p:nvSpPr>
          <p:spPr>
            <a:xfrm>
              <a:off x="2700460" y="2693695"/>
              <a:ext cx="2940110" cy="1169551"/>
            </a:xfrm>
            <a:prstGeom prst="rect">
              <a:avLst/>
            </a:prstGeom>
            <a:noFill/>
          </p:spPr>
          <p:txBody>
            <a:bodyPr wrap="square" rtlCol="0">
              <a:spAutoFit/>
            </a:bodyPr>
            <a:lstStyle/>
            <a:p>
              <a:pPr algn="ctr" defTabSz="1371600">
                <a:defRPr/>
              </a:pPr>
              <a:r>
                <a:rPr lang="en-US" sz="5400" dirty="0" err="1">
                  <a:solidFill>
                    <a:prstClr val="black"/>
                  </a:solidFill>
                  <a:latin typeface="Calibri" panose="020F0502020204030204" pitchFamily="34" charset="0"/>
                  <a:cs typeface="Calibri" panose="020F0502020204030204" pitchFamily="34" charset="0"/>
                </a:rPr>
                <a:t>Chép</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bài</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của</a:t>
              </a:r>
              <a:r>
                <a:rPr lang="en-US" sz="5400" dirty="0">
                  <a:solidFill>
                    <a:prstClr val="black"/>
                  </a:solidFill>
                  <a:latin typeface="Calibri" panose="020F0502020204030204" pitchFamily="34" charset="0"/>
                  <a:cs typeface="Calibri" panose="020F0502020204030204" pitchFamily="34" charset="0"/>
                </a:rPr>
                <a:t> </a:t>
              </a:r>
              <a:r>
                <a:rPr lang="en-US" sz="5400" dirty="0" err="1">
                  <a:solidFill>
                    <a:prstClr val="black"/>
                  </a:solidFill>
                  <a:latin typeface="Calibri" panose="020F0502020204030204" pitchFamily="34" charset="0"/>
                  <a:cs typeface="Calibri" panose="020F0502020204030204" pitchFamily="34" charset="0"/>
                </a:rPr>
                <a:t>bạn</a:t>
              </a:r>
              <a:r>
                <a:rPr lang="en-US" sz="5400" dirty="0">
                  <a:solidFill>
                    <a:prstClr val="black"/>
                  </a:solidFill>
                  <a:latin typeface="Calibri" panose="020F0502020204030204" pitchFamily="34" charset="0"/>
                  <a:cs typeface="Calibri" panose="020F0502020204030204" pitchFamily="34" charset="0"/>
                </a:rPr>
                <a:t>.</a:t>
              </a:r>
            </a:p>
          </p:txBody>
        </p:sp>
      </p:grpSp>
      <p:grpSp>
        <p:nvGrpSpPr>
          <p:cNvPr id="25" name="Group 24">
            <a:extLst>
              <a:ext uri="{FF2B5EF4-FFF2-40B4-BE49-F238E27FC236}">
                <a16:creationId xmlns:a16="http://schemas.microsoft.com/office/drawing/2014/main" id="{5353D813-359D-F141-CA36-99B4EE771B27}"/>
              </a:ext>
            </a:extLst>
          </p:cNvPr>
          <p:cNvGrpSpPr/>
          <p:nvPr/>
        </p:nvGrpSpPr>
        <p:grpSpPr>
          <a:xfrm>
            <a:off x="9876572" y="4316507"/>
            <a:ext cx="6841937" cy="2194560"/>
            <a:chOff x="6687751" y="2415709"/>
            <a:chExt cx="4561291" cy="1463040"/>
          </a:xfrm>
        </p:grpSpPr>
        <p:grpSp>
          <p:nvGrpSpPr>
            <p:cNvPr id="26" name="Group 25">
              <a:extLst>
                <a:ext uri="{FF2B5EF4-FFF2-40B4-BE49-F238E27FC236}">
                  <a16:creationId xmlns:a16="http://schemas.microsoft.com/office/drawing/2014/main" id="{E2E33B49-9BD5-4635-608F-EF28A312264C}"/>
                </a:ext>
              </a:extLst>
            </p:cNvPr>
            <p:cNvGrpSpPr/>
            <p:nvPr/>
          </p:nvGrpSpPr>
          <p:grpSpPr>
            <a:xfrm>
              <a:off x="6687751" y="2415709"/>
              <a:ext cx="4455159" cy="1463040"/>
              <a:chOff x="597907" y="3085958"/>
              <a:chExt cx="4423568" cy="1463040"/>
            </a:xfrm>
          </p:grpSpPr>
          <p:sp>
            <p:nvSpPr>
              <p:cNvPr id="28" name="Rectangle: Rounded Corners 27">
                <a:extLst>
                  <a:ext uri="{FF2B5EF4-FFF2-40B4-BE49-F238E27FC236}">
                    <a16:creationId xmlns:a16="http://schemas.microsoft.com/office/drawing/2014/main" id="{AEF7C25F-201A-2628-7664-1D3FA2AEC07A}"/>
                  </a:ext>
                </a:extLst>
              </p:cNvPr>
              <p:cNvSpPr/>
              <p:nvPr/>
            </p:nvSpPr>
            <p:spPr>
              <a:xfrm>
                <a:off x="1208227" y="3131678"/>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9000" dirty="0">
                  <a:solidFill>
                    <a:prstClr val="black"/>
                  </a:solidFill>
                  <a:latin typeface="Calibri" panose="020F0502020204030204"/>
                </a:endParaRPr>
              </a:p>
            </p:txBody>
          </p:sp>
          <p:pic>
            <p:nvPicPr>
              <p:cNvPr id="29" name="Picture 11">
                <a:extLst>
                  <a:ext uri="{FF2B5EF4-FFF2-40B4-BE49-F238E27FC236}">
                    <a16:creationId xmlns:a16="http://schemas.microsoft.com/office/drawing/2014/main" id="{BED6C5A6-F050-B3D9-3036-93611F5886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97907" y="3085958"/>
                <a:ext cx="1294357" cy="1463040"/>
              </a:xfrm>
              <a:prstGeom prst="rect">
                <a:avLst/>
              </a:prstGeom>
            </p:spPr>
          </p:pic>
        </p:grpSp>
        <p:sp>
          <p:nvSpPr>
            <p:cNvPr id="27" name="TextBox 26">
              <a:extLst>
                <a:ext uri="{FF2B5EF4-FFF2-40B4-BE49-F238E27FC236}">
                  <a16:creationId xmlns:a16="http://schemas.microsoft.com/office/drawing/2014/main" id="{A242EC4E-F7D1-58EF-A782-776616B4282C}"/>
                </a:ext>
              </a:extLst>
            </p:cNvPr>
            <p:cNvSpPr txBox="1"/>
            <p:nvPr/>
          </p:nvSpPr>
          <p:spPr>
            <a:xfrm>
              <a:off x="7861150" y="2737868"/>
              <a:ext cx="3387892" cy="1046440"/>
            </a:xfrm>
            <a:prstGeom prst="rect">
              <a:avLst/>
            </a:prstGeom>
            <a:noFill/>
          </p:spPr>
          <p:txBody>
            <a:bodyPr wrap="square" rtlCol="0">
              <a:spAutoFit/>
            </a:bodyPr>
            <a:lstStyle/>
            <a:p>
              <a:pPr algn="ctr" defTabSz="1371600">
                <a:defRPr/>
              </a:pPr>
              <a:r>
                <a:rPr lang="en-US" sz="4800" dirty="0" err="1">
                  <a:solidFill>
                    <a:prstClr val="black"/>
                  </a:solidFill>
                  <a:latin typeface="Calibri" panose="020F0502020204030204" pitchFamily="34" charset="0"/>
                  <a:cs typeface="Calibri" panose="020F0502020204030204" pitchFamily="34" charset="0"/>
                </a:rPr>
                <a:t>Tự</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suy</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nghĩ</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cố</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gắng</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hoàn</a:t>
              </a:r>
              <a:r>
                <a:rPr lang="en-US" sz="4800" dirty="0">
                  <a:solidFill>
                    <a:prstClr val="black"/>
                  </a:solidFill>
                  <a:latin typeface="Calibri" panose="020F0502020204030204" pitchFamily="34" charset="0"/>
                  <a:cs typeface="Calibri" panose="020F0502020204030204" pitchFamily="34" charset="0"/>
                </a:rPr>
                <a:t> </a:t>
              </a:r>
              <a:r>
                <a:rPr lang="en-US" sz="4800" dirty="0" err="1">
                  <a:solidFill>
                    <a:prstClr val="black"/>
                  </a:solidFill>
                  <a:latin typeface="Calibri" panose="020F0502020204030204" pitchFamily="34" charset="0"/>
                  <a:cs typeface="Calibri" panose="020F0502020204030204" pitchFamily="34" charset="0"/>
                </a:rPr>
                <a:t>thành</a:t>
              </a:r>
              <a:r>
                <a:rPr lang="en-US" sz="4800" dirty="0">
                  <a:solidFill>
                    <a:prstClr val="black"/>
                  </a:solidFill>
                  <a:latin typeface="Calibri" panose="020F0502020204030204" pitchFamily="34" charset="0"/>
                  <a:cs typeface="Calibri" panose="020F0502020204030204" pitchFamily="34" charset="0"/>
                </a:rPr>
                <a:t>. </a:t>
              </a:r>
              <a:endParaRPr lang="en-US" sz="1100" dirty="0">
                <a:solidFill>
                  <a:prstClr val="black"/>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19BA7ABA-1673-BA4E-3A1F-31E947191E91}"/>
              </a:ext>
            </a:extLst>
          </p:cNvPr>
          <p:cNvGrpSpPr/>
          <p:nvPr/>
        </p:nvGrpSpPr>
        <p:grpSpPr>
          <a:xfrm>
            <a:off x="9876572" y="7075848"/>
            <a:ext cx="6682737" cy="2194560"/>
            <a:chOff x="6687751" y="4255269"/>
            <a:chExt cx="4455158" cy="1463040"/>
          </a:xfrm>
        </p:grpSpPr>
        <p:grpSp>
          <p:nvGrpSpPr>
            <p:cNvPr id="31" name="Group 30">
              <a:extLst>
                <a:ext uri="{FF2B5EF4-FFF2-40B4-BE49-F238E27FC236}">
                  <a16:creationId xmlns:a16="http://schemas.microsoft.com/office/drawing/2014/main" id="{C486B90A-96EB-280B-70F5-F443B19F4A13}"/>
                </a:ext>
              </a:extLst>
            </p:cNvPr>
            <p:cNvGrpSpPr/>
            <p:nvPr/>
          </p:nvGrpSpPr>
          <p:grpSpPr>
            <a:xfrm>
              <a:off x="6687751" y="4255269"/>
              <a:ext cx="4455158" cy="1463040"/>
              <a:chOff x="526294" y="4986078"/>
              <a:chExt cx="4423569" cy="1463040"/>
            </a:xfrm>
          </p:grpSpPr>
          <p:sp>
            <p:nvSpPr>
              <p:cNvPr id="33" name="Rectangle: Rounded Corners 32">
                <a:extLst>
                  <a:ext uri="{FF2B5EF4-FFF2-40B4-BE49-F238E27FC236}">
                    <a16:creationId xmlns:a16="http://schemas.microsoft.com/office/drawing/2014/main" id="{5A3A946E-0CD4-E417-0FBA-1E977884A0B6}"/>
                  </a:ext>
                </a:extLst>
              </p:cNvPr>
              <p:cNvSpPr/>
              <p:nvPr/>
            </p:nvSpPr>
            <p:spPr>
              <a:xfrm>
                <a:off x="1136614" y="4990920"/>
                <a:ext cx="3813249"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371600">
                  <a:defRPr/>
                </a:pPr>
                <a:endParaRPr lang="en-US" sz="5400" dirty="0">
                  <a:solidFill>
                    <a:prstClr val="black"/>
                  </a:solidFill>
                  <a:latin typeface="Calibri" panose="020F0502020204030204"/>
                </a:endParaRPr>
              </a:p>
            </p:txBody>
          </p:sp>
          <p:pic>
            <p:nvPicPr>
              <p:cNvPr id="34" name="Picture 13">
                <a:extLst>
                  <a:ext uri="{FF2B5EF4-FFF2-40B4-BE49-F238E27FC236}">
                    <a16:creationId xmlns:a16="http://schemas.microsoft.com/office/drawing/2014/main" id="{C54024EA-EDC7-B619-3088-A0C97117E59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26294" y="4986078"/>
                <a:ext cx="1293459" cy="1463040"/>
              </a:xfrm>
              <a:prstGeom prst="rect">
                <a:avLst/>
              </a:prstGeom>
            </p:spPr>
          </p:pic>
        </p:grpSp>
        <p:sp>
          <p:nvSpPr>
            <p:cNvPr id="32" name="TextBox 31">
              <a:extLst>
                <a:ext uri="{FF2B5EF4-FFF2-40B4-BE49-F238E27FC236}">
                  <a16:creationId xmlns:a16="http://schemas.microsoft.com/office/drawing/2014/main" id="{C2C2461B-FDE0-1C69-49F1-BDF5D3F101BA}"/>
                </a:ext>
              </a:extLst>
            </p:cNvPr>
            <p:cNvSpPr txBox="1"/>
            <p:nvPr/>
          </p:nvSpPr>
          <p:spPr>
            <a:xfrm>
              <a:off x="7875770" y="4338636"/>
              <a:ext cx="3098799" cy="1292661"/>
            </a:xfrm>
            <a:prstGeom prst="rect">
              <a:avLst/>
            </a:prstGeom>
            <a:noFill/>
          </p:spPr>
          <p:txBody>
            <a:bodyPr wrap="square" rtlCol="0">
              <a:spAutoFit/>
            </a:bodyPr>
            <a:lstStyle/>
            <a:p>
              <a:pPr algn="ctr" defTabSz="1371600">
                <a:defRPr/>
              </a:pPr>
              <a:r>
                <a:rPr lang="en-US" sz="6000" dirty="0" err="1">
                  <a:solidFill>
                    <a:prstClr val="black"/>
                  </a:solidFill>
                  <a:latin typeface="Calibri" panose="020F0502020204030204" pitchFamily="34" charset="0"/>
                  <a:cs typeface="Calibri" panose="020F0502020204030204" pitchFamily="34" charset="0"/>
                </a:rPr>
                <a:t>Bỏ</a:t>
              </a:r>
              <a:r>
                <a:rPr lang="en-US" sz="6000" dirty="0">
                  <a:solidFill>
                    <a:prstClr val="black"/>
                  </a:solidFill>
                  <a:latin typeface="Calibri" panose="020F0502020204030204" pitchFamily="34" charset="0"/>
                  <a:cs typeface="Calibri" panose="020F0502020204030204" pitchFamily="34" charset="0"/>
                </a:rPr>
                <a:t> qua, </a:t>
              </a:r>
              <a:r>
                <a:rPr lang="en-US" sz="6000" dirty="0" err="1">
                  <a:solidFill>
                    <a:prstClr val="black"/>
                  </a:solidFill>
                  <a:latin typeface="Calibri" panose="020F0502020204030204" pitchFamily="34" charset="0"/>
                  <a:cs typeface="Calibri" panose="020F0502020204030204" pitchFamily="34" charset="0"/>
                </a:rPr>
                <a:t>không</a:t>
              </a:r>
              <a:r>
                <a:rPr lang="en-US" sz="6000" dirty="0">
                  <a:solidFill>
                    <a:prstClr val="black"/>
                  </a:solidFill>
                  <a:latin typeface="Calibri" panose="020F0502020204030204" pitchFamily="34" charset="0"/>
                  <a:cs typeface="Calibri" panose="020F0502020204030204" pitchFamily="34" charset="0"/>
                </a:rPr>
                <a:t> </a:t>
              </a:r>
              <a:r>
                <a:rPr lang="en-US" sz="6000" dirty="0" err="1">
                  <a:solidFill>
                    <a:prstClr val="black"/>
                  </a:solidFill>
                  <a:latin typeface="Calibri" panose="020F0502020204030204" pitchFamily="34" charset="0"/>
                  <a:cs typeface="Calibri" panose="020F0502020204030204" pitchFamily="34" charset="0"/>
                </a:rPr>
                <a:t>làm</a:t>
              </a:r>
              <a:r>
                <a:rPr lang="en-US" sz="6000" dirty="0">
                  <a:solidFill>
                    <a:prstClr val="black"/>
                  </a:solidFill>
                  <a:latin typeface="Calibri" panose="020F0502020204030204" pitchFamily="34" charset="0"/>
                  <a:cs typeface="Calibri" panose="020F0502020204030204" pitchFamily="34" charset="0"/>
                </a:rPr>
                <a:t>.</a:t>
              </a:r>
              <a:endParaRPr lang="en-US" sz="1400" dirty="0">
                <a:solidFill>
                  <a:prstClr val="black"/>
                </a:solidFill>
                <a:latin typeface="Calibri" panose="020F0502020204030204" pitchFamily="34" charset="0"/>
                <a:cs typeface="Calibri" panose="020F0502020204030204" pitchFamily="34" charset="0"/>
              </a:endParaRPr>
            </a:p>
          </p:txBody>
        </p:sp>
      </p:grpSp>
      <p:grpSp>
        <p:nvGrpSpPr>
          <p:cNvPr id="35" name="Group 34">
            <a:extLst>
              <a:ext uri="{FF2B5EF4-FFF2-40B4-BE49-F238E27FC236}">
                <a16:creationId xmlns:a16="http://schemas.microsoft.com/office/drawing/2014/main" id="{3F666E18-9162-02AA-5CB5-9BD3DF5F4383}"/>
              </a:ext>
            </a:extLst>
          </p:cNvPr>
          <p:cNvGrpSpPr/>
          <p:nvPr/>
        </p:nvGrpSpPr>
        <p:grpSpPr>
          <a:xfrm>
            <a:off x="2015098" y="7007270"/>
            <a:ext cx="6733391" cy="2194560"/>
            <a:chOff x="1446768" y="4209550"/>
            <a:chExt cx="4488927" cy="1463040"/>
          </a:xfrm>
        </p:grpSpPr>
        <p:grpSp>
          <p:nvGrpSpPr>
            <p:cNvPr id="36" name="Group 35">
              <a:extLst>
                <a:ext uri="{FF2B5EF4-FFF2-40B4-BE49-F238E27FC236}">
                  <a16:creationId xmlns:a16="http://schemas.microsoft.com/office/drawing/2014/main" id="{5895872D-FE7A-6822-7F00-71F100DB6F49}"/>
                </a:ext>
              </a:extLst>
            </p:cNvPr>
            <p:cNvGrpSpPr/>
            <p:nvPr/>
          </p:nvGrpSpPr>
          <p:grpSpPr>
            <a:xfrm>
              <a:off x="1446768" y="4209550"/>
              <a:ext cx="4488927" cy="1463040"/>
              <a:chOff x="499572" y="3976000"/>
              <a:chExt cx="4457097" cy="1463040"/>
            </a:xfrm>
          </p:grpSpPr>
          <p:sp>
            <p:nvSpPr>
              <p:cNvPr id="38" name="Rectangle: Rounded Corners 37">
                <a:extLst>
                  <a:ext uri="{FF2B5EF4-FFF2-40B4-BE49-F238E27FC236}">
                    <a16:creationId xmlns:a16="http://schemas.microsoft.com/office/drawing/2014/main" id="{D2F0DA61-4D68-CB81-1E32-2C7743A42A28}"/>
                  </a:ext>
                </a:extLst>
              </p:cNvPr>
              <p:cNvSpPr/>
              <p:nvPr/>
            </p:nvSpPr>
            <p:spPr>
              <a:xfrm>
                <a:off x="1143421" y="4026561"/>
                <a:ext cx="3813248" cy="1371600"/>
              </a:xfrm>
              <a:prstGeom prst="roundRect">
                <a:avLst/>
              </a:prstGeom>
              <a:solidFill>
                <a:srgbClr val="FDF4B5"/>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371600">
                  <a:defRPr/>
                </a:pPr>
                <a:endParaRPr lang="en-US" sz="9000" dirty="0">
                  <a:solidFill>
                    <a:prstClr val="black"/>
                  </a:solidFill>
                  <a:latin typeface="Calibri" panose="020F0502020204030204"/>
                </a:endParaRPr>
              </a:p>
            </p:txBody>
          </p:sp>
          <p:pic>
            <p:nvPicPr>
              <p:cNvPr id="39" name="Picture 12">
                <a:extLst>
                  <a:ext uri="{FF2B5EF4-FFF2-40B4-BE49-F238E27FC236}">
                    <a16:creationId xmlns:a16="http://schemas.microsoft.com/office/drawing/2014/main" id="{77A74352-92A5-D1F8-9014-BF086843A2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99572" y="3976000"/>
                <a:ext cx="1319557" cy="1463040"/>
              </a:xfrm>
              <a:prstGeom prst="rect">
                <a:avLst/>
              </a:prstGeom>
            </p:spPr>
          </p:pic>
        </p:grpSp>
        <p:sp>
          <p:nvSpPr>
            <p:cNvPr id="37" name="TextBox 36">
              <a:extLst>
                <a:ext uri="{FF2B5EF4-FFF2-40B4-BE49-F238E27FC236}">
                  <a16:creationId xmlns:a16="http://schemas.microsoft.com/office/drawing/2014/main" id="{84785321-7545-52F0-433C-F461E1482012}"/>
                </a:ext>
              </a:extLst>
            </p:cNvPr>
            <p:cNvSpPr txBox="1"/>
            <p:nvPr/>
          </p:nvSpPr>
          <p:spPr>
            <a:xfrm>
              <a:off x="2694169" y="4491036"/>
              <a:ext cx="3153437" cy="1169551"/>
            </a:xfrm>
            <a:prstGeom prst="rect">
              <a:avLst/>
            </a:prstGeom>
            <a:noFill/>
          </p:spPr>
          <p:txBody>
            <a:bodyPr wrap="square" rtlCol="0">
              <a:spAutoFit/>
            </a:bodyPr>
            <a:lstStyle/>
            <a:p>
              <a:pPr algn="ctr" defTabSz="1371600">
                <a:defRPr/>
              </a:pPr>
              <a:r>
                <a:rPr lang="vi-VN" sz="5400" dirty="0">
                  <a:solidFill>
                    <a:prstClr val="black"/>
                  </a:solidFill>
                  <a:latin typeface="Calibri" panose="020F0502020204030204" pitchFamily="34" charset="0"/>
                  <a:cs typeface="Calibri" panose="020F0502020204030204" pitchFamily="34" charset="0"/>
                </a:rPr>
                <a:t>Nhờ người khác làm hộ.</a:t>
              </a:r>
              <a:endParaRPr lang="en-US" sz="5400" dirty="0">
                <a:solidFill>
                  <a:prstClr val="black"/>
                </a:solidFill>
                <a:latin typeface="Calibri" panose="020F0502020204030204" pitchFamily="34" charset="0"/>
                <a:cs typeface="Calibri" panose="020F0502020204030204" pitchFamily="34" charset="0"/>
              </a:endParaRPr>
            </a:p>
          </p:txBody>
        </p:sp>
      </p:grpSp>
      <p:pic>
        <p:nvPicPr>
          <p:cNvPr id="40" name="Đúng">
            <a:extLst>
              <a:ext uri="{FF2B5EF4-FFF2-40B4-BE49-F238E27FC236}">
                <a16:creationId xmlns:a16="http://schemas.microsoft.com/office/drawing/2014/main" id="{964C2735-11DB-4D2C-E3DD-FE7809E3C7B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76572" y="4335374"/>
            <a:ext cx="2447211" cy="1957767"/>
          </a:xfrm>
          <a:prstGeom prst="rect">
            <a:avLst/>
          </a:prstGeom>
        </p:spPr>
      </p:pic>
      <p:sp>
        <p:nvSpPr>
          <p:cNvPr id="9" name="TextBox 8">
            <a:extLst>
              <a:ext uri="{FF2B5EF4-FFF2-40B4-BE49-F238E27FC236}">
                <a16:creationId xmlns:a16="http://schemas.microsoft.com/office/drawing/2014/main" id="{FDA61769-CBEA-D590-6DB8-9FBE4CE69A18}"/>
              </a:ext>
            </a:extLst>
          </p:cNvPr>
          <p:cNvSpPr txBox="1"/>
          <p:nvPr/>
        </p:nvSpPr>
        <p:spPr>
          <a:xfrm>
            <a:off x="2362200" y="1257300"/>
            <a:ext cx="13716000" cy="923330"/>
          </a:xfrm>
          <a:prstGeom prst="rect">
            <a:avLst/>
          </a:prstGeom>
          <a:noFill/>
        </p:spPr>
        <p:txBody>
          <a:bodyPr wrap="square" rtlCol="0">
            <a:spAutoFit/>
          </a:bodyPr>
          <a:lstStyle/>
          <a:p>
            <a:r>
              <a:rPr lang="vi-VN" sz="54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 gặp một bài tập khó, em sẽ làm thế nào?</a:t>
            </a:r>
            <a:endParaRPr lang="en-US" sz="5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3124200" y="0"/>
            <a:ext cx="3124200" cy="33909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45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withEffect">
                                  <p:stCondLst>
                                    <p:cond delay="0"/>
                                  </p:stCondLst>
                                  <p:childTnLst>
                                    <p:animEffect transition="out" filter="fade">
                                      <p:cBhvr>
                                        <p:cTn id="32" dur="500" tmFilter="0, 0; .2, .5; .8, .5; 1, 0"/>
                                        <p:tgtEl>
                                          <p:spTgt spid="14"/>
                                        </p:tgtEl>
                                      </p:cBhvr>
                                    </p:animEffect>
                                    <p:animScale>
                                      <p:cBhvr>
                                        <p:cTn id="33" dur="250" autoRev="1" fill="hold"/>
                                        <p:tgtEl>
                                          <p:spTgt spid="14"/>
                                        </p:tgtEl>
                                      </p:cBhvr>
                                      <p:by x="105000" y="105000"/>
                                    </p:animScale>
                                  </p:childTnLst>
                                  <p:subTnLst>
                                    <p:audio>
                                      <p:cMediaNode>
                                        <p:cTn display="0" masterRel="sameClick">
                                          <p:stCondLst>
                                            <p:cond evt="begin" delay="0">
                                              <p:tn val="31"/>
                                            </p:cond>
                                          </p:stCondLst>
                                          <p:endCondLst>
                                            <p:cond evt="onStopAudio" delay="0">
                                              <p:tgtEl>
                                                <p:sldTgt/>
                                              </p:tgtEl>
                                            </p:cond>
                                          </p:endCondLst>
                                        </p:cTn>
                                        <p:tgtEl>
                                          <p:sndTgt r:embed="rId2" name="hammer.wav"/>
                                        </p:tgtEl>
                                      </p:cMediaNode>
                                    </p:audio>
                                  </p:subTnLst>
                                </p:cTn>
                              </p:par>
                            </p:childTnLst>
                          </p:cTn>
                        </p:par>
                        <p:par>
                          <p:cTn id="34" fill="hold">
                            <p:stCondLst>
                              <p:cond delay="500"/>
                            </p:stCondLst>
                            <p:childTnLst>
                              <p:par>
                                <p:cTn id="35" presetID="31" presetClass="exit" presetSubtype="0" fill="hold" nodeType="afterEffect">
                                  <p:stCondLst>
                                    <p:cond delay="0"/>
                                  </p:stCondLst>
                                  <p:childTnLst>
                                    <p:anim calcmode="lin" valueType="num">
                                      <p:cBhvr>
                                        <p:cTn id="36" dur="1000"/>
                                        <p:tgtEl>
                                          <p:spTgt spid="14"/>
                                        </p:tgtEl>
                                        <p:attrNameLst>
                                          <p:attrName>ppt_w</p:attrName>
                                        </p:attrNameLst>
                                      </p:cBhvr>
                                      <p:tavLst>
                                        <p:tav tm="0">
                                          <p:val>
                                            <p:strVal val="ppt_w"/>
                                          </p:val>
                                        </p:tav>
                                        <p:tav tm="100000">
                                          <p:val>
                                            <p:fltVal val="0"/>
                                          </p:val>
                                        </p:tav>
                                      </p:tavLst>
                                    </p:anim>
                                    <p:anim calcmode="lin" valueType="num">
                                      <p:cBhvr>
                                        <p:cTn id="37" dur="1000"/>
                                        <p:tgtEl>
                                          <p:spTgt spid="14"/>
                                        </p:tgtEl>
                                        <p:attrNameLst>
                                          <p:attrName>ppt_h</p:attrName>
                                        </p:attrNameLst>
                                      </p:cBhvr>
                                      <p:tavLst>
                                        <p:tav tm="0">
                                          <p:val>
                                            <p:strVal val="ppt_h"/>
                                          </p:val>
                                        </p:tav>
                                        <p:tav tm="100000">
                                          <p:val>
                                            <p:fltVal val="0"/>
                                          </p:val>
                                        </p:tav>
                                      </p:tavLst>
                                    </p:anim>
                                    <p:anim calcmode="lin" valueType="num">
                                      <p:cBhvr>
                                        <p:cTn id="38" dur="1000"/>
                                        <p:tgtEl>
                                          <p:spTgt spid="14"/>
                                        </p:tgtEl>
                                        <p:attrNameLst>
                                          <p:attrName>style.rotation</p:attrName>
                                        </p:attrNameLst>
                                      </p:cBhvr>
                                      <p:tavLst>
                                        <p:tav tm="0">
                                          <p:val>
                                            <p:fltVal val="0"/>
                                          </p:val>
                                        </p:tav>
                                        <p:tav tm="100000">
                                          <p:val>
                                            <p:fltVal val="90"/>
                                          </p:val>
                                        </p:tav>
                                      </p:tavLst>
                                    </p:anim>
                                    <p:animEffect transition="out" filter="fade">
                                      <p:cBhvr>
                                        <p:cTn id="39" dur="1000"/>
                                        <p:tgtEl>
                                          <p:spTgt spid="14"/>
                                        </p:tgtEl>
                                      </p:cBhvr>
                                    </p:animEffect>
                                    <p:set>
                                      <p:cBhvr>
                                        <p:cTn id="40"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par>
                                <p:cTn id="47" presetID="10"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0" presetID="26" presetClass="emph" presetSubtype="0" fill="hold" nodeType="withEffect">
                                  <p:stCondLst>
                                    <p:cond delay="0"/>
                                  </p:stCondLst>
                                  <p:childTnLst>
                                    <p:animEffect transition="out" filter="fade">
                                      <p:cBhvr>
                                        <p:cTn id="51" dur="500" tmFilter="0, 0; .2, .5; .8, .5; 1, 0"/>
                                        <p:tgtEl>
                                          <p:spTgt spid="40"/>
                                        </p:tgtEl>
                                      </p:cBhvr>
                                    </p:animEffect>
                                    <p:animScale>
                                      <p:cBhvr>
                                        <p:cTn id="52" dur="250" autoRev="1" fill="hold"/>
                                        <p:tgtEl>
                                          <p:spTgt spid="40"/>
                                        </p:tgtEl>
                                      </p:cBhvr>
                                      <p:by x="105000" y="105000"/>
                                    </p:animScale>
                                  </p:childTnLst>
                                </p:cTn>
                              </p:par>
                            </p:childTnLst>
                          </p:cTn>
                        </p:par>
                        <p:par>
                          <p:cTn id="53" fill="hold">
                            <p:stCondLst>
                              <p:cond delay="500"/>
                            </p:stCondLst>
                            <p:childTnLst>
                              <p:par>
                                <p:cTn id="54" presetID="31" presetClass="exit" presetSubtype="0" fill="hold" nodeType="afterEffect">
                                  <p:stCondLst>
                                    <p:cond delay="0"/>
                                  </p:stCondLst>
                                  <p:childTnLst>
                                    <p:anim calcmode="lin" valueType="num">
                                      <p:cBhvr>
                                        <p:cTn id="55" dur="1000"/>
                                        <p:tgtEl>
                                          <p:spTgt spid="14"/>
                                        </p:tgtEl>
                                        <p:attrNameLst>
                                          <p:attrName>ppt_w</p:attrName>
                                        </p:attrNameLst>
                                      </p:cBhvr>
                                      <p:tavLst>
                                        <p:tav tm="0">
                                          <p:val>
                                            <p:strVal val="ppt_w"/>
                                          </p:val>
                                        </p:tav>
                                        <p:tav tm="100000">
                                          <p:val>
                                            <p:fltVal val="0"/>
                                          </p:val>
                                        </p:tav>
                                      </p:tavLst>
                                    </p:anim>
                                    <p:anim calcmode="lin" valueType="num">
                                      <p:cBhvr>
                                        <p:cTn id="56" dur="1000"/>
                                        <p:tgtEl>
                                          <p:spTgt spid="14"/>
                                        </p:tgtEl>
                                        <p:attrNameLst>
                                          <p:attrName>ppt_h</p:attrName>
                                        </p:attrNameLst>
                                      </p:cBhvr>
                                      <p:tavLst>
                                        <p:tav tm="0">
                                          <p:val>
                                            <p:strVal val="ppt_h"/>
                                          </p:val>
                                        </p:tav>
                                        <p:tav tm="100000">
                                          <p:val>
                                            <p:fltVal val="0"/>
                                          </p:val>
                                        </p:tav>
                                      </p:tavLst>
                                    </p:anim>
                                    <p:anim calcmode="lin" valueType="num">
                                      <p:cBhvr>
                                        <p:cTn id="57" dur="1000"/>
                                        <p:tgtEl>
                                          <p:spTgt spid="14"/>
                                        </p:tgtEl>
                                        <p:attrNameLst>
                                          <p:attrName>style.rotation</p:attrName>
                                        </p:attrNameLst>
                                      </p:cBhvr>
                                      <p:tavLst>
                                        <p:tav tm="0">
                                          <p:val>
                                            <p:fltVal val="0"/>
                                          </p:val>
                                        </p:tav>
                                        <p:tav tm="100000">
                                          <p:val>
                                            <p:fltVal val="90"/>
                                          </p:val>
                                        </p:tav>
                                      </p:tavLst>
                                    </p:anim>
                                    <p:animEffect transition="out" filter="fade">
                                      <p:cBhvr>
                                        <p:cTn id="58" dur="1000"/>
                                        <p:tgtEl>
                                          <p:spTgt spid="14"/>
                                        </p:tgtEl>
                                      </p:cBhvr>
                                    </p:animEffect>
                                    <p:set>
                                      <p:cBhvr>
                                        <p:cTn id="59" dur="1" fill="hold">
                                          <p:stCondLst>
                                            <p:cond delay="999"/>
                                          </p:stCondLst>
                                        </p:cTn>
                                        <p:tgtEl>
                                          <p:spTgt spid="14"/>
                                        </p:tgtEl>
                                        <p:attrNameLst>
                                          <p:attrName>style.visibility</p:attrName>
                                        </p:attrNameLst>
                                      </p:cBhvr>
                                      <p:to>
                                        <p:strVal val="hidden"/>
                                      </p:to>
                                    </p:set>
                                  </p:childTnLst>
                                </p:cTn>
                              </p:par>
                              <p:par>
                                <p:cTn id="60" presetID="31" presetClass="exit" presetSubtype="0" fill="hold" nodeType="withEffect">
                                  <p:stCondLst>
                                    <p:cond delay="0"/>
                                  </p:stCondLst>
                                  <p:childTnLst>
                                    <p:anim calcmode="lin" valueType="num">
                                      <p:cBhvr>
                                        <p:cTn id="61" dur="1000"/>
                                        <p:tgtEl>
                                          <p:spTgt spid="30"/>
                                        </p:tgtEl>
                                        <p:attrNameLst>
                                          <p:attrName>ppt_w</p:attrName>
                                        </p:attrNameLst>
                                      </p:cBhvr>
                                      <p:tavLst>
                                        <p:tav tm="0">
                                          <p:val>
                                            <p:strVal val="ppt_w"/>
                                          </p:val>
                                        </p:tav>
                                        <p:tav tm="100000">
                                          <p:val>
                                            <p:fltVal val="0"/>
                                          </p:val>
                                        </p:tav>
                                      </p:tavLst>
                                    </p:anim>
                                    <p:anim calcmode="lin" valueType="num">
                                      <p:cBhvr>
                                        <p:cTn id="62" dur="1000"/>
                                        <p:tgtEl>
                                          <p:spTgt spid="30"/>
                                        </p:tgtEl>
                                        <p:attrNameLst>
                                          <p:attrName>ppt_h</p:attrName>
                                        </p:attrNameLst>
                                      </p:cBhvr>
                                      <p:tavLst>
                                        <p:tav tm="0">
                                          <p:val>
                                            <p:strVal val="ppt_h"/>
                                          </p:val>
                                        </p:tav>
                                        <p:tav tm="100000">
                                          <p:val>
                                            <p:fltVal val="0"/>
                                          </p:val>
                                        </p:tav>
                                      </p:tavLst>
                                    </p:anim>
                                    <p:anim calcmode="lin" valueType="num">
                                      <p:cBhvr>
                                        <p:cTn id="63" dur="1000"/>
                                        <p:tgtEl>
                                          <p:spTgt spid="30"/>
                                        </p:tgtEl>
                                        <p:attrNameLst>
                                          <p:attrName>style.rotation</p:attrName>
                                        </p:attrNameLst>
                                      </p:cBhvr>
                                      <p:tavLst>
                                        <p:tav tm="0">
                                          <p:val>
                                            <p:fltVal val="0"/>
                                          </p:val>
                                        </p:tav>
                                        <p:tav tm="100000">
                                          <p:val>
                                            <p:fltVal val="90"/>
                                          </p:val>
                                        </p:tav>
                                      </p:tavLst>
                                    </p:anim>
                                    <p:animEffect transition="out" filter="fade">
                                      <p:cBhvr>
                                        <p:cTn id="64" dur="1000"/>
                                        <p:tgtEl>
                                          <p:spTgt spid="30"/>
                                        </p:tgtEl>
                                      </p:cBhvr>
                                    </p:animEffect>
                                    <p:set>
                                      <p:cBhvr>
                                        <p:cTn id="65" dur="1" fill="hold">
                                          <p:stCondLst>
                                            <p:cond delay="999"/>
                                          </p:stCondLst>
                                        </p:cTn>
                                        <p:tgtEl>
                                          <p:spTgt spid="30"/>
                                        </p:tgtEl>
                                        <p:attrNameLst>
                                          <p:attrName>style.visibility</p:attrName>
                                        </p:attrNameLst>
                                      </p:cBhvr>
                                      <p:to>
                                        <p:strVal val="hidden"/>
                                      </p:to>
                                    </p:set>
                                  </p:childTnLst>
                                </p:cTn>
                              </p:par>
                              <p:par>
                                <p:cTn id="66" presetID="31" presetClass="exit" presetSubtype="0" fill="hold" nodeType="withEffect">
                                  <p:stCondLst>
                                    <p:cond delay="0"/>
                                  </p:stCondLst>
                                  <p:childTnLst>
                                    <p:anim calcmode="lin" valueType="num">
                                      <p:cBhvr>
                                        <p:cTn id="67" dur="1000"/>
                                        <p:tgtEl>
                                          <p:spTgt spid="35"/>
                                        </p:tgtEl>
                                        <p:attrNameLst>
                                          <p:attrName>ppt_w</p:attrName>
                                        </p:attrNameLst>
                                      </p:cBhvr>
                                      <p:tavLst>
                                        <p:tav tm="0">
                                          <p:val>
                                            <p:strVal val="ppt_w"/>
                                          </p:val>
                                        </p:tav>
                                        <p:tav tm="100000">
                                          <p:val>
                                            <p:fltVal val="0"/>
                                          </p:val>
                                        </p:tav>
                                      </p:tavLst>
                                    </p:anim>
                                    <p:anim calcmode="lin" valueType="num">
                                      <p:cBhvr>
                                        <p:cTn id="68" dur="1000"/>
                                        <p:tgtEl>
                                          <p:spTgt spid="35"/>
                                        </p:tgtEl>
                                        <p:attrNameLst>
                                          <p:attrName>ppt_h</p:attrName>
                                        </p:attrNameLst>
                                      </p:cBhvr>
                                      <p:tavLst>
                                        <p:tav tm="0">
                                          <p:val>
                                            <p:strVal val="ppt_h"/>
                                          </p:val>
                                        </p:tav>
                                        <p:tav tm="100000">
                                          <p:val>
                                            <p:fltVal val="0"/>
                                          </p:val>
                                        </p:tav>
                                      </p:tavLst>
                                    </p:anim>
                                    <p:anim calcmode="lin" valueType="num">
                                      <p:cBhvr>
                                        <p:cTn id="69" dur="1000"/>
                                        <p:tgtEl>
                                          <p:spTgt spid="35"/>
                                        </p:tgtEl>
                                        <p:attrNameLst>
                                          <p:attrName>style.rotation</p:attrName>
                                        </p:attrNameLst>
                                      </p:cBhvr>
                                      <p:tavLst>
                                        <p:tav tm="0">
                                          <p:val>
                                            <p:fltVal val="0"/>
                                          </p:val>
                                        </p:tav>
                                        <p:tav tm="100000">
                                          <p:val>
                                            <p:fltVal val="90"/>
                                          </p:val>
                                        </p:tav>
                                      </p:tavLst>
                                    </p:anim>
                                    <p:animEffect transition="out" filter="fade">
                                      <p:cBhvr>
                                        <p:cTn id="70" dur="1000"/>
                                        <p:tgtEl>
                                          <p:spTgt spid="35"/>
                                        </p:tgtEl>
                                      </p:cBhvr>
                                    </p:animEffect>
                                    <p:set>
                                      <p:cBhvr>
                                        <p:cTn id="7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nodeType="with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8" fill="hold">
                            <p:stCondLst>
                              <p:cond delay="500"/>
                            </p:stCondLst>
                            <p:childTnLst>
                              <p:par>
                                <p:cTn id="79" presetID="31" presetClass="exit" presetSubtype="0" fill="hold" nodeType="afterEffect">
                                  <p:stCondLst>
                                    <p:cond delay="0"/>
                                  </p:stCondLst>
                                  <p:childTnLst>
                                    <p:anim calcmode="lin" valueType="num">
                                      <p:cBhvr>
                                        <p:cTn id="80" dur="1000"/>
                                        <p:tgtEl>
                                          <p:spTgt spid="30"/>
                                        </p:tgtEl>
                                        <p:attrNameLst>
                                          <p:attrName>ppt_w</p:attrName>
                                        </p:attrNameLst>
                                      </p:cBhvr>
                                      <p:tavLst>
                                        <p:tav tm="0">
                                          <p:val>
                                            <p:strVal val="ppt_w"/>
                                          </p:val>
                                        </p:tav>
                                        <p:tav tm="100000">
                                          <p:val>
                                            <p:fltVal val="0"/>
                                          </p:val>
                                        </p:tav>
                                      </p:tavLst>
                                    </p:anim>
                                    <p:anim calcmode="lin" valueType="num">
                                      <p:cBhvr>
                                        <p:cTn id="81" dur="1000"/>
                                        <p:tgtEl>
                                          <p:spTgt spid="30"/>
                                        </p:tgtEl>
                                        <p:attrNameLst>
                                          <p:attrName>ppt_h</p:attrName>
                                        </p:attrNameLst>
                                      </p:cBhvr>
                                      <p:tavLst>
                                        <p:tav tm="0">
                                          <p:val>
                                            <p:strVal val="ppt_h"/>
                                          </p:val>
                                        </p:tav>
                                        <p:tav tm="100000">
                                          <p:val>
                                            <p:fltVal val="0"/>
                                          </p:val>
                                        </p:tav>
                                      </p:tavLst>
                                    </p:anim>
                                    <p:anim calcmode="lin" valueType="num">
                                      <p:cBhvr>
                                        <p:cTn id="82" dur="1000"/>
                                        <p:tgtEl>
                                          <p:spTgt spid="30"/>
                                        </p:tgtEl>
                                        <p:attrNameLst>
                                          <p:attrName>style.rotation</p:attrName>
                                        </p:attrNameLst>
                                      </p:cBhvr>
                                      <p:tavLst>
                                        <p:tav tm="0">
                                          <p:val>
                                            <p:fltVal val="0"/>
                                          </p:val>
                                        </p:tav>
                                        <p:tav tm="100000">
                                          <p:val>
                                            <p:fltVal val="90"/>
                                          </p:val>
                                        </p:tav>
                                      </p:tavLst>
                                    </p:anim>
                                    <p:animEffect transition="out" filter="fade">
                                      <p:cBhvr>
                                        <p:cTn id="83" dur="1000"/>
                                        <p:tgtEl>
                                          <p:spTgt spid="30"/>
                                        </p:tgtEl>
                                      </p:cBhvr>
                                    </p:animEffect>
                                    <p:set>
                                      <p:cBhvr>
                                        <p:cTn id="84"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5" restart="whenNotActive" fill="hold" evtFilter="cancelBubble" nodeType="interactiveSeq">
                <p:stCondLst>
                  <p:cond evt="onClick" delay="0">
                    <p:tgtEl>
                      <p:spTgt spid="35"/>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withEffect">
                                  <p:stCondLst>
                                    <p:cond delay="0"/>
                                  </p:stCondLst>
                                  <p:childTnLst>
                                    <p:animEffect transition="out" filter="fade">
                                      <p:cBhvr>
                                        <p:cTn id="89" dur="500" tmFilter="0, 0; .2, .5; .8, .5; 1, 0"/>
                                        <p:tgtEl>
                                          <p:spTgt spid="35"/>
                                        </p:tgtEl>
                                      </p:cBhvr>
                                    </p:animEffect>
                                    <p:animScale>
                                      <p:cBhvr>
                                        <p:cTn id="90" dur="250" autoRev="1" fill="hold"/>
                                        <p:tgtEl>
                                          <p:spTgt spid="35"/>
                                        </p:tgtEl>
                                      </p:cBhvr>
                                      <p:by x="105000" y="105000"/>
                                    </p:animScale>
                                  </p:childTnLst>
                                  <p:subTnLst>
                                    <p:audio>
                                      <p:cMediaNode>
                                        <p:cTn display="0" masterRel="sameClick">
                                          <p:stCondLst>
                                            <p:cond evt="begin" delay="0">
                                              <p:tn val="88"/>
                                            </p:cond>
                                          </p:stCondLst>
                                          <p:endCondLst>
                                            <p:cond evt="onStopAudio" delay="0">
                                              <p:tgtEl>
                                                <p:sldTgt/>
                                              </p:tgtEl>
                                            </p:cond>
                                          </p:endCondLst>
                                        </p:cTn>
                                        <p:tgtEl>
                                          <p:sndTgt r:embed="rId2" name="hammer.wav"/>
                                        </p:tgtEl>
                                      </p:cMediaNode>
                                    </p:audio>
                                  </p:subTnLst>
                                </p:cTn>
                              </p:par>
                            </p:childTnLst>
                          </p:cTn>
                        </p:par>
                        <p:par>
                          <p:cTn id="91" fill="hold">
                            <p:stCondLst>
                              <p:cond delay="500"/>
                            </p:stCondLst>
                            <p:childTnLst>
                              <p:par>
                                <p:cTn id="92" presetID="31" presetClass="exit" presetSubtype="0" fill="hold" nodeType="afterEffect">
                                  <p:stCondLst>
                                    <p:cond delay="0"/>
                                  </p:stCondLst>
                                  <p:childTnLst>
                                    <p:anim calcmode="lin" valueType="num">
                                      <p:cBhvr>
                                        <p:cTn id="93" dur="1000"/>
                                        <p:tgtEl>
                                          <p:spTgt spid="35"/>
                                        </p:tgtEl>
                                        <p:attrNameLst>
                                          <p:attrName>ppt_w</p:attrName>
                                        </p:attrNameLst>
                                      </p:cBhvr>
                                      <p:tavLst>
                                        <p:tav tm="0">
                                          <p:val>
                                            <p:strVal val="ppt_w"/>
                                          </p:val>
                                        </p:tav>
                                        <p:tav tm="100000">
                                          <p:val>
                                            <p:fltVal val="0"/>
                                          </p:val>
                                        </p:tav>
                                      </p:tavLst>
                                    </p:anim>
                                    <p:anim calcmode="lin" valueType="num">
                                      <p:cBhvr>
                                        <p:cTn id="94" dur="1000"/>
                                        <p:tgtEl>
                                          <p:spTgt spid="35"/>
                                        </p:tgtEl>
                                        <p:attrNameLst>
                                          <p:attrName>ppt_h</p:attrName>
                                        </p:attrNameLst>
                                      </p:cBhvr>
                                      <p:tavLst>
                                        <p:tav tm="0">
                                          <p:val>
                                            <p:strVal val="ppt_h"/>
                                          </p:val>
                                        </p:tav>
                                        <p:tav tm="100000">
                                          <p:val>
                                            <p:fltVal val="0"/>
                                          </p:val>
                                        </p:tav>
                                      </p:tavLst>
                                    </p:anim>
                                    <p:anim calcmode="lin" valueType="num">
                                      <p:cBhvr>
                                        <p:cTn id="95" dur="1000"/>
                                        <p:tgtEl>
                                          <p:spTgt spid="35"/>
                                        </p:tgtEl>
                                        <p:attrNameLst>
                                          <p:attrName>style.rotation</p:attrName>
                                        </p:attrNameLst>
                                      </p:cBhvr>
                                      <p:tavLst>
                                        <p:tav tm="0">
                                          <p:val>
                                            <p:fltVal val="0"/>
                                          </p:val>
                                        </p:tav>
                                        <p:tav tm="100000">
                                          <p:val>
                                            <p:fltVal val="90"/>
                                          </p:val>
                                        </p:tav>
                                      </p:tavLst>
                                    </p:anim>
                                    <p:animEffect transition="out" filter="fade">
                                      <p:cBhvr>
                                        <p:cTn id="96" dur="1000"/>
                                        <p:tgtEl>
                                          <p:spTgt spid="35"/>
                                        </p:tgtEl>
                                      </p:cBhvr>
                                    </p:animEffect>
                                    <p:set>
                                      <p:cBhvr>
                                        <p:cTn id="97"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1053</TotalTime>
  <Words>683</Words>
  <Application>Microsoft Office PowerPoint</Application>
  <PresentationFormat>Custom</PresentationFormat>
  <Paragraphs>52</Paragraphs>
  <Slides>12</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12</vt:i4>
      </vt:variant>
    </vt:vector>
  </HeadingPairs>
  <TitlesOfParts>
    <vt:vector size="25" baseType="lpstr">
      <vt:lpstr>#9Slide03 IcielUni Sans Heavy</vt:lpstr>
      <vt:lpstr>#9Slide07 SFU Jamaica</vt:lpstr>
      <vt:lpstr>Aptos</vt:lpstr>
      <vt:lpstr>Arial</vt:lpstr>
      <vt:lpstr>Calibri</vt:lpstr>
      <vt:lpstr>Calibri Light</vt:lpstr>
      <vt:lpstr>Cambria</vt:lpstr>
      <vt:lpstr>LNTH-LuoLuoNotangYuanTi 1</vt:lpstr>
      <vt:lpstr>Times New Roman</vt:lpstr>
      <vt:lpstr>Office Theme</vt:lpstr>
      <vt:lpstr>1_Office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39</cp:revision>
  <dcterms:created xsi:type="dcterms:W3CDTF">2006-08-16T00:00:00Z</dcterms:created>
  <dcterms:modified xsi:type="dcterms:W3CDTF">2024-11-22T04:59:20Z</dcterms:modified>
  <dc:identifier>DAGHh34F4G4</dc:identifier>
</cp:coreProperties>
</file>