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5" r:id="rId4"/>
  </p:sldMasterIdLst>
  <p:notesMasterIdLst>
    <p:notesMasterId r:id="rId11"/>
  </p:notesMasterIdLst>
  <p:sldIdLst>
    <p:sldId id="256" r:id="rId5"/>
    <p:sldId id="436" r:id="rId6"/>
    <p:sldId id="291" r:id="rId7"/>
    <p:sldId id="294" r:id="rId8"/>
    <p:sldId id="301" r:id="rId9"/>
    <p:sldId id="298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6E6E6"/>
    <a:srgbClr val="FF6699"/>
    <a:srgbClr val="FFFFFF"/>
    <a:srgbClr val="A1DEF9"/>
    <a:srgbClr val="FCFCD4"/>
    <a:srgbClr val="FFE7FF"/>
    <a:srgbClr val="FF99CC"/>
    <a:srgbClr val="F19EC2"/>
    <a:srgbClr val="A8D59E"/>
    <a:srgbClr val="FFF3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165" autoAdjust="0"/>
  </p:normalViewPr>
  <p:slideViewPr>
    <p:cSldViewPr snapToGrid="0" showGuides="1">
      <p:cViewPr varScale="1">
        <p:scale>
          <a:sx n="67" d="100"/>
          <a:sy n="67" d="100"/>
        </p:scale>
        <p:origin x="85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193B0-7A5E-4C8B-A62D-67A94C3BB4F7}" type="datetimeFigureOut">
              <a:rPr lang="vi-VN" smtClean="0"/>
              <a:t>30/10/2024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A3A71-AA0A-41CE-91AA-96F39E2EEA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87830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4293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0B969-E42A-D026-6C79-A6BC057014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C8703-D163-D5DA-2022-90DBD9182C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63BEA-035D-D477-343E-E90AEBD353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30/10/2024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9CB4-DDBB-2240-7497-B75CD5296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0E68DB-C52B-4E48-A2FB-549A73201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36280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FC650-3823-4467-0392-E169AC4BC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24489F-2EFA-F985-6D61-8E0010D1C1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7510D-14AD-E02D-C05B-ED22648A6B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30/10/2024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6388A-1CB9-F430-5EEC-F8CBD0BE0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C5DB4-E77F-E57A-4763-F896BC8B8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56335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322B2D-918D-2CE5-9127-DF72E3B390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0FD91C-0DEF-07E7-E15F-AE64CBA06A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866880-43DE-8D1A-70D0-E41DE302E5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30/10/2024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EE894-1EC1-5400-4AD9-028107DCA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1EC36-09F1-546F-659E-3336DAC22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06535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86120-8D61-4F88-B4A9-D32CE2CB54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E97F1B-E11E-4A24-BB81-7A62A1A7B0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2A2C1-4669-4F7A-A97C-E03E7543D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00A1F4-5A55-42BE-9F21-86827A1C1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9C34E-0832-490C-B6F9-3BAF2C4F8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098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31DCB-755E-4C23-97BE-44D389D08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BAA38-562C-4BDA-8032-52D3F834C8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241BF-AA6F-4524-979F-0A0ADE82F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DD8E33-9F3A-48A7-B1F4-5CBB6EB50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5455F3-BFE5-4E9A-A072-B7DBE970A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259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E7D13-FD55-49EE-9843-01E28B046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99FF37-0DED-4B51-9A62-837400FF0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9405D0-1359-454F-A892-C5F4EF854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B461-74B2-43AA-815B-68A3BE70F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AAEFB7-3561-48F2-9F72-BABCDE8F0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576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C4FCC-34CA-4A27-8873-7686DF050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7AA1B-924E-4074-BC27-1A7F5357DF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0066FC-B697-435F-851B-3A93EB8E74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8CF7CB-55ED-440F-BE6D-BBE283E88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83B548-0428-4F62-A17A-FB93E7FD1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8E5743-0CB2-4553-BF68-A7835A5F0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0631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A8DE1-478A-493C-B5B9-177D80D07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F958D5-0937-49B0-8092-DDD10B95F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81C4AB-45FA-425C-8D85-0FA8A874A8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31834C-E8F2-48EF-B9E6-87C36DAE42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7AA947-5C48-4F2A-8051-ADFA6CB680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E576DF-522B-4DBF-B84B-1EF72F199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3BEA29-05C6-40C9-8412-403D743EB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94FC6B-FA64-4A72-8551-DB3866338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0669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26EDD-733F-4E87-8D72-78034C50D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1C4E32-F474-4C56-B10C-A34E47157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E6B53B-A4ED-4689-915E-BCD2E3B1F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75212F-A350-42C5-839E-BE94B0F69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1389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04AA1-1714-483F-9D19-0F59EBCE8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6716C7-2532-4FDF-A5BB-7CB1BD6BF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7B01A0-DB16-4A86-8AAA-120C8BA8A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032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37248-291E-405F-8D75-0686C217F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4B37F-88A6-42DA-932B-5AFF2F3C9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418EF4-D016-4334-B7B3-5F74C56E44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3F0FB9-22A2-4AC0-B55D-A2F79EF98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DFF970-CB26-4D38-BF2E-587F00F56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A6A536-F3F9-4810-BD93-13F921119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409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7F43E-CD17-9C1A-4C16-F6BE8C88F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4715D-90B0-7289-3E45-DEEC537B5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0910E3-B56D-0F53-DAA7-EFB8F31A15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30/10/2024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957DB-0BAD-4060-D9F0-FA2A2D2CF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D5896-96ED-F9B2-BE0B-B2A894344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01987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E506C-74D3-475B-A9B6-9CF079E00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C7914E-32F1-4FC7-AB87-2336F89527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459399-8DE1-40B1-A6CB-6FF064B33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9D83C9-9FD1-4450-B126-305280E1D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DF82C3-4D3E-4716-8B74-C04567444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5DC5E8-AE75-4BEB-9A44-A0425955E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55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F4198-6D05-44F9-9947-18607CCF9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DB08E3-9A3B-4C75-8473-D86BE3DF4E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099AA5-A828-4650-B121-866D4E15F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834E76-BE62-4857-9EFD-32AD8424A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1C378-5A15-425C-B4FA-36B44FA3D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698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BDE7F9-08BC-497C-964E-1425C4A1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80BE43-806E-4158-A6E2-4D894EA82C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DFE17-3B6D-4EB9-A958-27BF62C92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968794-6B6A-4022-80E8-5154D2EE7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AC1A3-5951-486C-B81A-5099A00AC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046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4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4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46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6024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46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8788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16" lvl="0" indent="-45721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231" lvl="1" indent="-423344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845" lvl="2" indent="-423344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461" lvl="3" indent="-423344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8076" lvl="4" indent="-423344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692" lvl="5" indent="-423344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307" lvl="6" indent="-423344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922" lvl="7" indent="-423344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538" lvl="8" indent="-423344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46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4497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16" lvl="0" indent="-45721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231" lvl="1" indent="-423344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845" lvl="2" indent="-423344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461" lvl="3" indent="-423344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8076" lvl="4" indent="-423344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692" lvl="5" indent="-423344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307" lvl="6" indent="-423344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922" lvl="7" indent="-423344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538" lvl="8" indent="-423344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46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5593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16" lvl="0" indent="-423344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231" lvl="1" indent="-40641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845" lvl="2" indent="-40641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461" lvl="3" indent="-40641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8076" lvl="4" indent="-40641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692" lvl="5" indent="-40641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307" lvl="6" indent="-40641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922" lvl="7" indent="-40641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538" lvl="8" indent="-40641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16" lvl="0" indent="-423344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231" lvl="1" indent="-40641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845" lvl="2" indent="-40641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461" lvl="3" indent="-40641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8076" lvl="4" indent="-40641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692" lvl="5" indent="-40641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307" lvl="6" indent="-40641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922" lvl="7" indent="-40641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538" lvl="8" indent="-40641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46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7596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46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7203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16" lvl="0" indent="-40641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231" lvl="1" indent="-40641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845" lvl="2" indent="-40641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461" lvl="3" indent="-40641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8076" lvl="4" indent="-40641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692" lvl="5" indent="-40641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307" lvl="6" indent="-40641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922" lvl="7" indent="-40641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538" lvl="8" indent="-40641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46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62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7FDEE-7DE3-F972-2ED2-FB727A635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79B40D-353B-7BEE-7EFF-88FC772B5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42F370-FF16-7E29-164A-9E4A01B032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30/10/2024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8AD81-8CF5-1185-DAE2-431E4BA07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CD5F1-4B21-C47F-288E-8B96F3E0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944951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46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1987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16" lvl="0" indent="-45721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231" lvl="1" indent="-423344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845" lvl="2" indent="-423344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461" lvl="3" indent="-423344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8076" lvl="4" indent="-423344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692" lvl="5" indent="-423344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307" lvl="6" indent="-423344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922" lvl="7" indent="-423344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538" lvl="8" indent="-423344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46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300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16" lvl="0" indent="-30480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46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4670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1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1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1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1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1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1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1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1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1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16" lvl="0" indent="-457212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231" lvl="1" indent="-423344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845" lvl="2" indent="-423344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461" lvl="3" indent="-423344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8076" lvl="4" indent="-423344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692" lvl="5" indent="-423344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307" lvl="6" indent="-423344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922" lvl="7" indent="-423344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538" lvl="8" indent="-423344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46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4754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46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7615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4FFA4-0D12-4EE9-92BC-E51C97B1F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FC310C-11B7-4EBB-8A31-CA60B4DB78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51B84-21B4-4F5D-B372-C32C073DD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3CE4A-5597-42E5-85BB-6615F035C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63A7F-1490-4742-9B42-566697AE3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6285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8AEA8-F1B6-4053-9ADA-F53B238C8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CB888-9931-4ABB-9505-1A4B6A324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97393-0D8D-4C5F-BC8C-B9953ADD5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74DF0-D6D5-4E6B-BD85-D44339F2D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B51D8-611B-48BC-A3D8-C1201DD03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8524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DB5ED-943F-4CC0-9FE5-DFE169829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0D0BC8-CB23-4831-88C2-29072BE3C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0002D-0EBA-467B-9B1C-EEB4C24AC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292DC0-C22E-4903-8F0A-E0C338840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300723-4A72-4F36-A854-A472B23F5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0465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0DF6A-DC03-4E80-A5D6-93ECD5E20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CBAE6-5D84-4232-88FC-DB16A47B80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5C4A1-B904-42B2-BD7C-4BF515021A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DF9929-51BD-47B2-BD86-5C17D9789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E81555-D367-4980-972F-8230E3A85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02A58-44FE-4919-8117-F1C4C82D5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4774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B2163-8774-4694-8732-8529EDE2D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D2396A-125A-4093-87CB-5143941E24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3F745C-CEC4-4262-A419-D1A9BC0703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613C1C-5CBF-4D7D-B443-BD5C043924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1FA5C8-4416-4490-9FA3-76A938A384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D24032-AF1B-4A5B-B363-27EF57210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102CFF-7702-44B3-90F4-0D01186B3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0425C2-3619-4199-915D-64265B79E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51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86AAF-E712-E39E-6121-6E3A0C76D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26C84-A0A9-CBC6-6949-9C5521075A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655731-225B-EA23-BFBA-36646B746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D59756-4301-CDBD-17AE-832B7F7831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30/10/2024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768133-67A2-3E35-E6D1-A7FB1FDF9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4AB775-5EFF-1DFA-D36B-F894C8B8A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5648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EE672-1971-45A6-B6EF-B15A5AF15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B38E21-F0DB-49C1-9365-54FECCFC2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FDB467-4525-4191-8D95-464D47FBB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B3A8FA-9878-43BA-8CBE-6AC38D731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896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CAFD5A-29C6-4CEC-9BAC-CAD8FFEB3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2980E7-D904-44AF-953E-9D26E8DCA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07CC90-5AF6-4A4D-AF73-1769AA83C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268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DB19F-70B7-4B71-BD0C-AEA2DC7E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E9D82-77F6-44D8-90F7-39222E1FD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4D7DED-2594-4374-B8AA-E18446CD1C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79A8AF-5B56-4627-8470-16E942BFA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652CCF-CC6F-4016-882B-7F1DEB894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3C84E2-A202-42B0-BFC5-01021A849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39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00451-C421-4217-BC8D-8270315EB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68335A-5DFC-4EFE-8B32-EAD8FB15A7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4E026D-72B3-478E-8084-D678BE52C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ED9B2D-2761-4989-8EC3-2CDA4514A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191019-979C-429C-86E6-E87D999E0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D8330C-3BFB-48ED-9FA4-596B373E3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837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9246B-9F21-453D-A4B1-2D0458C54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B6E7BD-097C-483A-85A6-120F400FF5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042B33-FA50-41E8-8D16-B3D354656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B3E049-037B-41EB-B08C-57D1B162B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9DC01-6A5C-499E-9F56-D9284876A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5343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FCC8FA-EE53-4402-9AE7-3C21AEC8FA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602FB4-097D-4A22-B8D1-13E6BD2C5A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D9FF8-B0E3-425A-8262-414AEEAB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755FB-3C39-4DFA-9E29-F5E4EBBB2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27A908-69CF-45E4-A599-E44084210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72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3AD89-AFF4-4201-F3E7-5D893F48C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83D01E-25E9-1A87-CB79-D78C2B54F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E7AE59-929B-08A0-E830-7BB153149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85638C-8985-50C2-BF14-82FDA80987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2F028E-E15D-1961-F187-07EFB38B7C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3F1BEF-D740-F33F-F748-4018CD5262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30/10/2024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C1F7E0-7DCB-E49A-FF38-FDB6F04D5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25AE1D-8AA5-33BE-2B0A-15276510A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54286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3FD52-BDF3-3660-7358-8502D8F9A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939AE2-5EC4-9824-2C5A-4E4AD49A9A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30/10/2024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8FFA60-E561-0962-E95C-A6F0FC013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AFADCA-EC68-C726-6B80-0DC346569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12542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8B6057-379B-0EC7-4210-932097F670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30/10/2024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10DB26-82EF-875E-07F3-59CF687D7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42FA7C-C447-BFD0-0F94-7EDCB1A62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2089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D7359-5D00-C460-4DBA-800F20C9A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2F091-B9F2-0F09-577F-683D45CD3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B479FB-8D28-5D7D-BEF8-8388F2FD10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C6E578-375A-B694-CB6B-13A6D08725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30/10/2024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79183F-C788-AD3A-3824-63510C9A5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36F619-61D7-FCDF-946F-9824CEFD6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8798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2F2F6-3F4C-7814-C54D-4B16EB2CD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EA53D3-9BA0-7FD8-1AF4-9638347CC0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DD55FB-CB10-8219-9890-69CF13877C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0068DA-C388-CFC5-D95B-562278EAC5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30/10/2024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C2636-A8B9-9CC9-6CD2-8CEF50290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E90F1D-1AC2-AD99-593A-45395AD3F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89763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9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3466BDB2-92C7-4E66-87CB-36303B6F94E1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4" name="Picture 3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F2FD701F-9B3A-E539-2C05-F4D63F2632E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2751" y="0"/>
            <a:ext cx="1878189" cy="187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500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93831400-F4F2-493D-BF0C-8B7AC725DD8B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665FEE-D36B-4462-B8BF-9F735EC46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86D096-FEAC-41B1-84EE-6DFDD56DD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52B6C4-6662-4B3D-9FA9-F612FF7E20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97F1E-C916-44FC-97C6-257C40BAD305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22463B-5ABD-4C38-ADCB-9589FDD732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639547-001F-48F1-8817-EDFCB16960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876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defTabSz="914446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DD03CF-FCB3-8E9E-FA93-43B23383C01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400" y="-127000"/>
            <a:ext cx="1892101" cy="189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63830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6FF5ED47-E1A8-C93A-4DBB-49DD9459EB1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384C9F-B10D-4FE6-A2B0-CD65C49A6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8F4E8F-1D59-4B0A-9E31-CD49488B6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9C12A2-D793-44C4-A0F0-51BBAA8F71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FC98F-EB4A-44BE-8C63-8CA280C0D252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BC778-7C1F-46D2-AB32-E507BE0AB6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D9EFA2-78FC-4965-98C9-115C2DA05F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01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jpg"/><Relationship Id="rId1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13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12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38.svg"/><Relationship Id="rId11" Type="http://schemas.openxmlformats.org/officeDocument/2006/relationships/image" Target="../media/image31.png"/><Relationship Id="rId5" Type="http://schemas.openxmlformats.org/officeDocument/2006/relationships/image" Target="../media/image28.png"/><Relationship Id="rId15" Type="http://schemas.openxmlformats.org/officeDocument/2006/relationships/image" Target="../media/image33.png"/><Relationship Id="rId10" Type="http://schemas.openxmlformats.org/officeDocument/2006/relationships/image" Target="../media/image42.svg"/><Relationship Id="rId4" Type="http://schemas.openxmlformats.org/officeDocument/2006/relationships/image" Target="../media/image36.svg"/><Relationship Id="rId9" Type="http://schemas.openxmlformats.org/officeDocument/2006/relationships/image" Target="../media/image30.png"/><Relationship Id="rId14" Type="http://schemas.openxmlformats.org/officeDocument/2006/relationships/image" Target="../media/image4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1">
            <a:extLst>
              <a:ext uri="{FF2B5EF4-FFF2-40B4-BE49-F238E27FC236}">
                <a16:creationId xmlns:a16="http://schemas.microsoft.com/office/drawing/2014/main" id="{AD4B1637-3E97-2D2D-B7E3-B4240904EAD6}"/>
              </a:ext>
            </a:extLst>
          </p:cNvPr>
          <p:cNvGrpSpPr/>
          <p:nvPr/>
        </p:nvGrpSpPr>
        <p:grpSpPr>
          <a:xfrm>
            <a:off x="-25317" y="5215049"/>
            <a:ext cx="12192000" cy="1650999"/>
            <a:chOff x="0" y="5207000"/>
            <a:chExt cx="12192000" cy="1650999"/>
          </a:xfrm>
        </p:grpSpPr>
        <p:pic>
          <p:nvPicPr>
            <p:cNvPr id="33" name="图片 5">
              <a:extLst>
                <a:ext uri="{FF2B5EF4-FFF2-40B4-BE49-F238E27FC236}">
                  <a16:creationId xmlns:a16="http://schemas.microsoft.com/office/drawing/2014/main" id="{17541BEA-1B00-7D5A-535E-605E623FC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1400" y="5310502"/>
              <a:ext cx="2260600" cy="1547497"/>
            </a:xfrm>
            <a:prstGeom prst="rect">
              <a:avLst/>
            </a:prstGeom>
          </p:spPr>
        </p:pic>
        <p:pic>
          <p:nvPicPr>
            <p:cNvPr id="34" name="图片 7">
              <a:extLst>
                <a:ext uri="{FF2B5EF4-FFF2-40B4-BE49-F238E27FC236}">
                  <a16:creationId xmlns:a16="http://schemas.microsoft.com/office/drawing/2014/main" id="{2E8F0712-C5F7-EC38-3739-DE76BEB16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207000"/>
              <a:ext cx="2679319" cy="1650999"/>
            </a:xfrm>
            <a:prstGeom prst="rect">
              <a:avLst/>
            </a:prstGeom>
          </p:spPr>
        </p:pic>
        <p:pic>
          <p:nvPicPr>
            <p:cNvPr id="35" name="图片 24">
              <a:extLst>
                <a:ext uri="{FF2B5EF4-FFF2-40B4-BE49-F238E27FC236}">
                  <a16:creationId xmlns:a16="http://schemas.microsoft.com/office/drawing/2014/main" id="{201CF94A-F9B1-2CC4-E0F1-EDC2C97F8D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176806" y="5490093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36" name="图片 23">
              <a:extLst>
                <a:ext uri="{FF2B5EF4-FFF2-40B4-BE49-F238E27FC236}">
                  <a16:creationId xmlns:a16="http://schemas.microsoft.com/office/drawing/2014/main" id="{40E0EA0D-E610-16AB-D370-603D9C40EB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>
              <a:off x="3665159" y="5663129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37" name="图片 9">
              <a:extLst>
                <a:ext uri="{FF2B5EF4-FFF2-40B4-BE49-F238E27FC236}">
                  <a16:creationId xmlns:a16="http://schemas.microsoft.com/office/drawing/2014/main" id="{E69CB260-ADBA-C7C0-F53D-9CBEA5349CE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8600" y="5901249"/>
              <a:ext cx="3451875" cy="956750"/>
            </a:xfrm>
            <a:prstGeom prst="rect">
              <a:avLst/>
            </a:prstGeom>
          </p:spPr>
        </p:pic>
        <p:pic>
          <p:nvPicPr>
            <p:cNvPr id="38" name="图片 12">
              <a:extLst>
                <a:ext uri="{FF2B5EF4-FFF2-40B4-BE49-F238E27FC236}">
                  <a16:creationId xmlns:a16="http://schemas.microsoft.com/office/drawing/2014/main" id="{B434ABF3-3F9F-075F-CA56-40E0A0653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3689" y="5952293"/>
              <a:ext cx="3267329" cy="905706"/>
            </a:xfrm>
            <a:prstGeom prst="rect">
              <a:avLst/>
            </a:prstGeom>
          </p:spPr>
        </p:pic>
        <p:pic>
          <p:nvPicPr>
            <p:cNvPr id="39" name="图片 22">
              <a:extLst>
                <a:ext uri="{FF2B5EF4-FFF2-40B4-BE49-F238E27FC236}">
                  <a16:creationId xmlns:a16="http://schemas.microsoft.com/office/drawing/2014/main" id="{D7D49C82-87A1-5B29-9970-EF06432099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  <p:sp>
        <p:nvSpPr>
          <p:cNvPr id="14" name="任意多边形: 形状 59">
            <a:extLst>
              <a:ext uri="{FF2B5EF4-FFF2-40B4-BE49-F238E27FC236}">
                <a16:creationId xmlns:a16="http://schemas.microsoft.com/office/drawing/2014/main" id="{26F55A21-18D6-226C-EA71-E03CDCAE743B}"/>
              </a:ext>
            </a:extLst>
          </p:cNvPr>
          <p:cNvSpPr/>
          <p:nvPr/>
        </p:nvSpPr>
        <p:spPr>
          <a:xfrm>
            <a:off x="3181992" y="1030518"/>
            <a:ext cx="8430705" cy="4860873"/>
          </a:xfrm>
          <a:custGeom>
            <a:avLst/>
            <a:gdLst>
              <a:gd name="connsiteX0" fmla="*/ 0 w 8430705"/>
              <a:gd name="connsiteY0" fmla="*/ 810146 h 4860873"/>
              <a:gd name="connsiteX1" fmla="*/ 810146 w 8430705"/>
              <a:gd name="connsiteY1" fmla="*/ 0 h 4860873"/>
              <a:gd name="connsiteX2" fmla="*/ 1241472 w 8430705"/>
              <a:gd name="connsiteY2" fmla="*/ 0 h 4860873"/>
              <a:gd name="connsiteX3" fmla="*/ 1809007 w 8430705"/>
              <a:gd name="connsiteY3" fmla="*/ 0 h 4860873"/>
              <a:gd name="connsiteX4" fmla="*/ 2240333 w 8430705"/>
              <a:gd name="connsiteY4" fmla="*/ 0 h 4860873"/>
              <a:gd name="connsiteX5" fmla="*/ 2944076 w 8430705"/>
              <a:gd name="connsiteY5" fmla="*/ 0 h 4860873"/>
              <a:gd name="connsiteX6" fmla="*/ 3375402 w 8430705"/>
              <a:gd name="connsiteY6" fmla="*/ 0 h 4860873"/>
              <a:gd name="connsiteX7" fmla="*/ 3738624 w 8430705"/>
              <a:gd name="connsiteY7" fmla="*/ 0 h 4860873"/>
              <a:gd name="connsiteX8" fmla="*/ 4306159 w 8430705"/>
              <a:gd name="connsiteY8" fmla="*/ 0 h 4860873"/>
              <a:gd name="connsiteX9" fmla="*/ 4873693 w 8430705"/>
              <a:gd name="connsiteY9" fmla="*/ 0 h 4860873"/>
              <a:gd name="connsiteX10" fmla="*/ 5577436 w 8430705"/>
              <a:gd name="connsiteY10" fmla="*/ 0 h 4860873"/>
              <a:gd name="connsiteX11" fmla="*/ 6076866 w 8430705"/>
              <a:gd name="connsiteY11" fmla="*/ 0 h 4860873"/>
              <a:gd name="connsiteX12" fmla="*/ 6440088 w 8430705"/>
              <a:gd name="connsiteY12" fmla="*/ 0 h 4860873"/>
              <a:gd name="connsiteX13" fmla="*/ 6939519 w 8430705"/>
              <a:gd name="connsiteY13" fmla="*/ 0 h 4860873"/>
              <a:gd name="connsiteX14" fmla="*/ 7620560 w 8430705"/>
              <a:gd name="connsiteY14" fmla="*/ 0 h 4860873"/>
              <a:gd name="connsiteX15" fmla="*/ 8430706 w 8430705"/>
              <a:gd name="connsiteY15" fmla="*/ 810146 h 4860873"/>
              <a:gd name="connsiteX16" fmla="*/ 8430705 w 8430705"/>
              <a:gd name="connsiteY16" fmla="*/ 4050728 h 4860873"/>
              <a:gd name="connsiteX17" fmla="*/ 7620559 w 8430705"/>
              <a:gd name="connsiteY17" fmla="*/ 4860874 h 4860873"/>
              <a:gd name="connsiteX18" fmla="*/ 6916816 w 8430705"/>
              <a:gd name="connsiteY18" fmla="*/ 4860874 h 4860873"/>
              <a:gd name="connsiteX19" fmla="*/ 6553594 w 8430705"/>
              <a:gd name="connsiteY19" fmla="*/ 4860874 h 4860873"/>
              <a:gd name="connsiteX20" fmla="*/ 5849852 w 8430705"/>
              <a:gd name="connsiteY20" fmla="*/ 4860874 h 4860873"/>
              <a:gd name="connsiteX21" fmla="*/ 5214213 w 8430705"/>
              <a:gd name="connsiteY21" fmla="*/ 4860874 h 4860873"/>
              <a:gd name="connsiteX22" fmla="*/ 4646679 w 8430705"/>
              <a:gd name="connsiteY22" fmla="*/ 4860874 h 4860873"/>
              <a:gd name="connsiteX23" fmla="*/ 4011040 w 8430705"/>
              <a:gd name="connsiteY23" fmla="*/ 4860873 h 4860873"/>
              <a:gd name="connsiteX24" fmla="*/ 3511610 w 8430705"/>
              <a:gd name="connsiteY24" fmla="*/ 4860873 h 4860873"/>
              <a:gd name="connsiteX25" fmla="*/ 2875971 w 8430705"/>
              <a:gd name="connsiteY25" fmla="*/ 4860873 h 4860873"/>
              <a:gd name="connsiteX26" fmla="*/ 2308437 w 8430705"/>
              <a:gd name="connsiteY26" fmla="*/ 4860873 h 4860873"/>
              <a:gd name="connsiteX27" fmla="*/ 1740902 w 8430705"/>
              <a:gd name="connsiteY27" fmla="*/ 4860873 h 4860873"/>
              <a:gd name="connsiteX28" fmla="*/ 810146 w 8430705"/>
              <a:gd name="connsiteY28" fmla="*/ 4860873 h 4860873"/>
              <a:gd name="connsiteX29" fmla="*/ 0 w 8430705"/>
              <a:gd name="connsiteY29" fmla="*/ 4050727 h 4860873"/>
              <a:gd name="connsiteX30" fmla="*/ 0 w 8430705"/>
              <a:gd name="connsiteY30" fmla="*/ 3510630 h 4860873"/>
              <a:gd name="connsiteX31" fmla="*/ 0 w 8430705"/>
              <a:gd name="connsiteY31" fmla="*/ 2905722 h 4860873"/>
              <a:gd name="connsiteX32" fmla="*/ 0 w 8430705"/>
              <a:gd name="connsiteY32" fmla="*/ 2398031 h 4860873"/>
              <a:gd name="connsiteX33" fmla="*/ 0 w 8430705"/>
              <a:gd name="connsiteY33" fmla="*/ 1890340 h 4860873"/>
              <a:gd name="connsiteX34" fmla="*/ 0 w 8430705"/>
              <a:gd name="connsiteY34" fmla="*/ 1415054 h 4860873"/>
              <a:gd name="connsiteX35" fmla="*/ 0 w 8430705"/>
              <a:gd name="connsiteY35" fmla="*/ 810146 h 486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430705" h="4860873" fill="none" extrusionOk="0">
                <a:moveTo>
                  <a:pt x="0" y="810146"/>
                </a:moveTo>
                <a:cubicBezTo>
                  <a:pt x="-30159" y="341883"/>
                  <a:pt x="382855" y="-7531"/>
                  <a:pt x="810146" y="0"/>
                </a:cubicBezTo>
                <a:cubicBezTo>
                  <a:pt x="924610" y="-45743"/>
                  <a:pt x="1130588" y="1190"/>
                  <a:pt x="1241472" y="0"/>
                </a:cubicBezTo>
                <a:cubicBezTo>
                  <a:pt x="1352356" y="-1190"/>
                  <a:pt x="1613484" y="31247"/>
                  <a:pt x="1809007" y="0"/>
                </a:cubicBezTo>
                <a:cubicBezTo>
                  <a:pt x="2004530" y="-31247"/>
                  <a:pt x="2065706" y="38676"/>
                  <a:pt x="2240333" y="0"/>
                </a:cubicBezTo>
                <a:cubicBezTo>
                  <a:pt x="2414960" y="-38676"/>
                  <a:pt x="2682440" y="1992"/>
                  <a:pt x="2944076" y="0"/>
                </a:cubicBezTo>
                <a:cubicBezTo>
                  <a:pt x="3205712" y="-1992"/>
                  <a:pt x="3248990" y="50152"/>
                  <a:pt x="3375402" y="0"/>
                </a:cubicBezTo>
                <a:cubicBezTo>
                  <a:pt x="3501814" y="-50152"/>
                  <a:pt x="3599940" y="34718"/>
                  <a:pt x="3738624" y="0"/>
                </a:cubicBezTo>
                <a:cubicBezTo>
                  <a:pt x="3877308" y="-34718"/>
                  <a:pt x="4173578" y="8529"/>
                  <a:pt x="4306159" y="0"/>
                </a:cubicBezTo>
                <a:cubicBezTo>
                  <a:pt x="4438740" y="-8529"/>
                  <a:pt x="4720800" y="46996"/>
                  <a:pt x="4873693" y="0"/>
                </a:cubicBezTo>
                <a:cubicBezTo>
                  <a:pt x="5026586" y="-46996"/>
                  <a:pt x="5261991" y="13520"/>
                  <a:pt x="5577436" y="0"/>
                </a:cubicBezTo>
                <a:cubicBezTo>
                  <a:pt x="5892881" y="-13520"/>
                  <a:pt x="5840269" y="36209"/>
                  <a:pt x="6076866" y="0"/>
                </a:cubicBezTo>
                <a:cubicBezTo>
                  <a:pt x="6313463" y="-36209"/>
                  <a:pt x="6307784" y="22242"/>
                  <a:pt x="6440088" y="0"/>
                </a:cubicBezTo>
                <a:cubicBezTo>
                  <a:pt x="6572392" y="-22242"/>
                  <a:pt x="6771335" y="51906"/>
                  <a:pt x="6939519" y="0"/>
                </a:cubicBezTo>
                <a:cubicBezTo>
                  <a:pt x="7107703" y="-51906"/>
                  <a:pt x="7356997" y="66960"/>
                  <a:pt x="7620560" y="0"/>
                </a:cubicBezTo>
                <a:cubicBezTo>
                  <a:pt x="7972957" y="-5075"/>
                  <a:pt x="8414823" y="360009"/>
                  <a:pt x="8430706" y="810146"/>
                </a:cubicBezTo>
                <a:cubicBezTo>
                  <a:pt x="8466235" y="2120658"/>
                  <a:pt x="8238057" y="2887060"/>
                  <a:pt x="8430705" y="4050728"/>
                </a:cubicBezTo>
                <a:cubicBezTo>
                  <a:pt x="8408626" y="4484247"/>
                  <a:pt x="8051583" y="4792948"/>
                  <a:pt x="7620559" y="4860874"/>
                </a:cubicBezTo>
                <a:cubicBezTo>
                  <a:pt x="7357828" y="4900748"/>
                  <a:pt x="7140454" y="4792984"/>
                  <a:pt x="6916816" y="4860874"/>
                </a:cubicBezTo>
                <a:cubicBezTo>
                  <a:pt x="6693178" y="4928764"/>
                  <a:pt x="6649259" y="4827220"/>
                  <a:pt x="6553594" y="4860874"/>
                </a:cubicBezTo>
                <a:cubicBezTo>
                  <a:pt x="6457929" y="4894528"/>
                  <a:pt x="6134172" y="4784693"/>
                  <a:pt x="5849852" y="4860874"/>
                </a:cubicBezTo>
                <a:cubicBezTo>
                  <a:pt x="5565532" y="4937055"/>
                  <a:pt x="5421780" y="4795474"/>
                  <a:pt x="5214213" y="4860874"/>
                </a:cubicBezTo>
                <a:cubicBezTo>
                  <a:pt x="5006646" y="4926274"/>
                  <a:pt x="4918663" y="4802467"/>
                  <a:pt x="4646679" y="4860874"/>
                </a:cubicBezTo>
                <a:cubicBezTo>
                  <a:pt x="4374695" y="4919281"/>
                  <a:pt x="4178200" y="4839717"/>
                  <a:pt x="4011040" y="4860873"/>
                </a:cubicBezTo>
                <a:cubicBezTo>
                  <a:pt x="3843880" y="4882029"/>
                  <a:pt x="3613249" y="4829543"/>
                  <a:pt x="3511610" y="4860873"/>
                </a:cubicBezTo>
                <a:cubicBezTo>
                  <a:pt x="3409971" y="4892203"/>
                  <a:pt x="3006883" y="4822210"/>
                  <a:pt x="2875971" y="4860873"/>
                </a:cubicBezTo>
                <a:cubicBezTo>
                  <a:pt x="2745059" y="4899536"/>
                  <a:pt x="2435825" y="4799548"/>
                  <a:pt x="2308437" y="4860873"/>
                </a:cubicBezTo>
                <a:cubicBezTo>
                  <a:pt x="2181049" y="4922198"/>
                  <a:pt x="2006637" y="4798505"/>
                  <a:pt x="1740902" y="4860873"/>
                </a:cubicBezTo>
                <a:cubicBezTo>
                  <a:pt x="1475167" y="4923241"/>
                  <a:pt x="1222806" y="4808165"/>
                  <a:pt x="810146" y="4860873"/>
                </a:cubicBezTo>
                <a:cubicBezTo>
                  <a:pt x="344042" y="4834736"/>
                  <a:pt x="-3938" y="4532568"/>
                  <a:pt x="0" y="4050727"/>
                </a:cubicBezTo>
                <a:cubicBezTo>
                  <a:pt x="-6907" y="3806345"/>
                  <a:pt x="1066" y="3706127"/>
                  <a:pt x="0" y="3510630"/>
                </a:cubicBezTo>
                <a:cubicBezTo>
                  <a:pt x="-1066" y="3315133"/>
                  <a:pt x="55238" y="3065806"/>
                  <a:pt x="0" y="2905722"/>
                </a:cubicBezTo>
                <a:cubicBezTo>
                  <a:pt x="-55238" y="2745638"/>
                  <a:pt x="35494" y="2558006"/>
                  <a:pt x="0" y="2398031"/>
                </a:cubicBezTo>
                <a:cubicBezTo>
                  <a:pt x="-35494" y="2238056"/>
                  <a:pt x="43640" y="2130167"/>
                  <a:pt x="0" y="1890340"/>
                </a:cubicBezTo>
                <a:cubicBezTo>
                  <a:pt x="-43640" y="1650513"/>
                  <a:pt x="37330" y="1530623"/>
                  <a:pt x="0" y="1415054"/>
                </a:cubicBezTo>
                <a:cubicBezTo>
                  <a:pt x="-37330" y="1299485"/>
                  <a:pt x="44590" y="980217"/>
                  <a:pt x="0" y="810146"/>
                </a:cubicBezTo>
                <a:close/>
              </a:path>
              <a:path w="8430705" h="4860873" stroke="0" extrusionOk="0">
                <a:moveTo>
                  <a:pt x="0" y="810146"/>
                </a:moveTo>
                <a:cubicBezTo>
                  <a:pt x="-18282" y="458225"/>
                  <a:pt x="319300" y="-59482"/>
                  <a:pt x="810146" y="0"/>
                </a:cubicBezTo>
                <a:cubicBezTo>
                  <a:pt x="1086478" y="-73775"/>
                  <a:pt x="1223934" y="26563"/>
                  <a:pt x="1445785" y="0"/>
                </a:cubicBezTo>
                <a:cubicBezTo>
                  <a:pt x="1667636" y="-26563"/>
                  <a:pt x="1704347" y="23320"/>
                  <a:pt x="1809007" y="0"/>
                </a:cubicBezTo>
                <a:cubicBezTo>
                  <a:pt x="1913667" y="-23320"/>
                  <a:pt x="2062565" y="33087"/>
                  <a:pt x="2172229" y="0"/>
                </a:cubicBezTo>
                <a:cubicBezTo>
                  <a:pt x="2281893" y="-33087"/>
                  <a:pt x="2459245" y="14967"/>
                  <a:pt x="2603555" y="0"/>
                </a:cubicBezTo>
                <a:cubicBezTo>
                  <a:pt x="2747865" y="-14967"/>
                  <a:pt x="3159041" y="60184"/>
                  <a:pt x="3307298" y="0"/>
                </a:cubicBezTo>
                <a:cubicBezTo>
                  <a:pt x="3455555" y="-60184"/>
                  <a:pt x="3610443" y="28691"/>
                  <a:pt x="3806728" y="0"/>
                </a:cubicBezTo>
                <a:cubicBezTo>
                  <a:pt x="4003013" y="-28691"/>
                  <a:pt x="4035951" y="7632"/>
                  <a:pt x="4169950" y="0"/>
                </a:cubicBezTo>
                <a:cubicBezTo>
                  <a:pt x="4303949" y="-7632"/>
                  <a:pt x="4425999" y="4092"/>
                  <a:pt x="4533172" y="0"/>
                </a:cubicBezTo>
                <a:cubicBezTo>
                  <a:pt x="4640345" y="-4092"/>
                  <a:pt x="4898543" y="12021"/>
                  <a:pt x="5032603" y="0"/>
                </a:cubicBezTo>
                <a:cubicBezTo>
                  <a:pt x="5166663" y="-12021"/>
                  <a:pt x="5255573" y="32653"/>
                  <a:pt x="5463929" y="0"/>
                </a:cubicBezTo>
                <a:cubicBezTo>
                  <a:pt x="5672285" y="-32653"/>
                  <a:pt x="5761986" y="33001"/>
                  <a:pt x="5963359" y="0"/>
                </a:cubicBezTo>
                <a:cubicBezTo>
                  <a:pt x="6164732" y="-33001"/>
                  <a:pt x="6202795" y="39667"/>
                  <a:pt x="6394685" y="0"/>
                </a:cubicBezTo>
                <a:cubicBezTo>
                  <a:pt x="6586575" y="-39667"/>
                  <a:pt x="6814842" y="55750"/>
                  <a:pt x="6962220" y="0"/>
                </a:cubicBezTo>
                <a:cubicBezTo>
                  <a:pt x="7109598" y="-55750"/>
                  <a:pt x="7381869" y="32972"/>
                  <a:pt x="7620560" y="0"/>
                </a:cubicBezTo>
                <a:cubicBezTo>
                  <a:pt x="7971517" y="-62831"/>
                  <a:pt x="8518357" y="421970"/>
                  <a:pt x="8430706" y="810146"/>
                </a:cubicBezTo>
                <a:cubicBezTo>
                  <a:pt x="8187328" y="1951932"/>
                  <a:pt x="8357768" y="2922759"/>
                  <a:pt x="8430705" y="4050728"/>
                </a:cubicBezTo>
                <a:cubicBezTo>
                  <a:pt x="8476474" y="4512944"/>
                  <a:pt x="8126105" y="4834625"/>
                  <a:pt x="7620559" y="4860874"/>
                </a:cubicBezTo>
                <a:cubicBezTo>
                  <a:pt x="7429960" y="4922569"/>
                  <a:pt x="7197756" y="4795915"/>
                  <a:pt x="7053025" y="4860874"/>
                </a:cubicBezTo>
                <a:cubicBezTo>
                  <a:pt x="6908294" y="4925833"/>
                  <a:pt x="6640472" y="4799126"/>
                  <a:pt x="6485490" y="4860874"/>
                </a:cubicBezTo>
                <a:cubicBezTo>
                  <a:pt x="6330509" y="4922622"/>
                  <a:pt x="6198781" y="4806120"/>
                  <a:pt x="5917956" y="4860874"/>
                </a:cubicBezTo>
                <a:cubicBezTo>
                  <a:pt x="5637131" y="4915628"/>
                  <a:pt x="5605577" y="4820807"/>
                  <a:pt x="5350421" y="4860874"/>
                </a:cubicBezTo>
                <a:cubicBezTo>
                  <a:pt x="5095266" y="4900941"/>
                  <a:pt x="5099966" y="4822405"/>
                  <a:pt x="4987199" y="4860874"/>
                </a:cubicBezTo>
                <a:cubicBezTo>
                  <a:pt x="4874432" y="4899343"/>
                  <a:pt x="4583817" y="4828349"/>
                  <a:pt x="4283457" y="4860874"/>
                </a:cubicBezTo>
                <a:cubicBezTo>
                  <a:pt x="3983097" y="4893399"/>
                  <a:pt x="3801656" y="4849152"/>
                  <a:pt x="3579714" y="4860873"/>
                </a:cubicBezTo>
                <a:cubicBezTo>
                  <a:pt x="3357772" y="4872595"/>
                  <a:pt x="3295895" y="4860806"/>
                  <a:pt x="3080284" y="4860873"/>
                </a:cubicBezTo>
                <a:cubicBezTo>
                  <a:pt x="2864673" y="4860940"/>
                  <a:pt x="2619264" y="4826109"/>
                  <a:pt x="2444645" y="4860873"/>
                </a:cubicBezTo>
                <a:cubicBezTo>
                  <a:pt x="2270026" y="4895637"/>
                  <a:pt x="2002384" y="4795243"/>
                  <a:pt x="1877111" y="4860873"/>
                </a:cubicBezTo>
                <a:cubicBezTo>
                  <a:pt x="1751838" y="4926503"/>
                  <a:pt x="1649762" y="4856211"/>
                  <a:pt x="1445785" y="4860873"/>
                </a:cubicBezTo>
                <a:cubicBezTo>
                  <a:pt x="1241808" y="4865535"/>
                  <a:pt x="1062112" y="4822748"/>
                  <a:pt x="810146" y="4860873"/>
                </a:cubicBezTo>
                <a:cubicBezTo>
                  <a:pt x="270820" y="4867644"/>
                  <a:pt x="-9912" y="4457699"/>
                  <a:pt x="0" y="4050727"/>
                </a:cubicBezTo>
                <a:cubicBezTo>
                  <a:pt x="-101" y="3888190"/>
                  <a:pt x="60763" y="3595672"/>
                  <a:pt x="0" y="3478224"/>
                </a:cubicBezTo>
                <a:cubicBezTo>
                  <a:pt x="-60763" y="3360776"/>
                  <a:pt x="46987" y="3175686"/>
                  <a:pt x="0" y="2938128"/>
                </a:cubicBezTo>
                <a:cubicBezTo>
                  <a:pt x="-46987" y="2700570"/>
                  <a:pt x="48385" y="2620315"/>
                  <a:pt x="0" y="2462842"/>
                </a:cubicBezTo>
                <a:cubicBezTo>
                  <a:pt x="-48385" y="2305369"/>
                  <a:pt x="12188" y="2083161"/>
                  <a:pt x="0" y="1987557"/>
                </a:cubicBezTo>
                <a:cubicBezTo>
                  <a:pt x="-12188" y="1891953"/>
                  <a:pt x="31589" y="1563147"/>
                  <a:pt x="0" y="1415054"/>
                </a:cubicBezTo>
                <a:cubicBezTo>
                  <a:pt x="-31589" y="1266961"/>
                  <a:pt x="54774" y="987860"/>
                  <a:pt x="0" y="810146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>
            <a:noFill/>
            <a:extLst>
              <a:ext uri="{C807C97D-BFC1-408E-A445-0C87EB9F89A2}">
                <ask:lineSketchStyleProps xmlns="" xmlns:ask="http://schemas.microsoft.com/office/drawing/2018/sketchyshapes" sd="2152701965">
                  <a:prstGeom prst="flowChartAlternate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4400" dirty="0">
              <a:solidFill>
                <a:srgbClr val="FF86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86F76775-10E6-06EE-F97A-75B610B24A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1" y="1879849"/>
            <a:ext cx="5306979" cy="49885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C9877A-A1F0-0CE6-577B-FF28BCFF1247}"/>
              </a:ext>
            </a:extLst>
          </p:cNvPr>
          <p:cNvSpPr txBox="1"/>
          <p:nvPr/>
        </p:nvSpPr>
        <p:spPr>
          <a:xfrm>
            <a:off x="6016874" y="1714179"/>
            <a:ext cx="3888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Công nghệ</a:t>
            </a:r>
            <a:endParaRPr lang="vi-VN" sz="4800" b="1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F0FB6E-71BB-9A71-3CEB-02BD31628C1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37881" y="2753366"/>
            <a:ext cx="5992887" cy="278001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232085" y="4856886"/>
            <a:ext cx="18822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TIẾT 2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8116292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grpId="0" nodeType="afterEffect" p14:presetBounceEnd="54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3" grpId="0"/>
          <p:bldP spid="6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160301F-04C9-AB07-77C2-DB81B623D1E5}"/>
              </a:ext>
            </a:extLst>
          </p:cNvPr>
          <p:cNvSpPr/>
          <p:nvPr/>
        </p:nvSpPr>
        <p:spPr>
          <a:xfrm>
            <a:off x="149984" y="610183"/>
            <a:ext cx="6788869" cy="4417965"/>
          </a:xfrm>
          <a:prstGeom prst="round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99298ECA-0F66-A59B-CE03-BD190F37A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086" y="880084"/>
            <a:ext cx="5134548" cy="4826475"/>
          </a:xfrm>
          <a:prstGeom prst="rect">
            <a:avLst/>
          </a:prstGeom>
        </p:spPr>
      </p:pic>
      <p:grpSp>
        <p:nvGrpSpPr>
          <p:cNvPr id="12" name="组合 5">
            <a:extLst>
              <a:ext uri="{FF2B5EF4-FFF2-40B4-BE49-F238E27FC236}">
                <a16:creationId xmlns:a16="http://schemas.microsoft.com/office/drawing/2014/main" id="{8406A408-FAB7-43F8-087C-360DEE157179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13" name="图片 6">
              <a:extLst>
                <a:ext uri="{FF2B5EF4-FFF2-40B4-BE49-F238E27FC236}">
                  <a16:creationId xmlns:a16="http://schemas.microsoft.com/office/drawing/2014/main" id="{70614D0D-C886-9B72-277F-99B1BE711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14" name="图片 7">
              <a:extLst>
                <a:ext uri="{FF2B5EF4-FFF2-40B4-BE49-F238E27FC236}">
                  <a16:creationId xmlns:a16="http://schemas.microsoft.com/office/drawing/2014/main" id="{C98D9E2E-C81D-A6B9-A5BD-59189EAB95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15" name="图片 8">
              <a:extLst>
                <a:ext uri="{FF2B5EF4-FFF2-40B4-BE49-F238E27FC236}">
                  <a16:creationId xmlns:a16="http://schemas.microsoft.com/office/drawing/2014/main" id="{C3DA4FA8-C546-5F59-73E4-59DBB0D0A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6" name="图片 9">
              <a:extLst>
                <a:ext uri="{FF2B5EF4-FFF2-40B4-BE49-F238E27FC236}">
                  <a16:creationId xmlns:a16="http://schemas.microsoft.com/office/drawing/2014/main" id="{90DB6F81-3AD0-FA4A-3956-33C25B1C2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7" name="图片 10">
              <a:extLst>
                <a:ext uri="{FF2B5EF4-FFF2-40B4-BE49-F238E27FC236}">
                  <a16:creationId xmlns:a16="http://schemas.microsoft.com/office/drawing/2014/main" id="{2D6E66D9-E908-CC09-C35E-061C84F6C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" name="图片 11">
              <a:extLst>
                <a:ext uri="{FF2B5EF4-FFF2-40B4-BE49-F238E27FC236}">
                  <a16:creationId xmlns:a16="http://schemas.microsoft.com/office/drawing/2014/main" id="{61D89D2F-0947-5C92-F031-A23B76726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19" name="图片 12">
              <a:extLst>
                <a:ext uri="{FF2B5EF4-FFF2-40B4-BE49-F238E27FC236}">
                  <a16:creationId xmlns:a16="http://schemas.microsoft.com/office/drawing/2014/main" id="{27F13F85-6053-B9CA-3A76-8CEAD8A1BF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7F0E4582-27D4-8815-3B83-736ED04C18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8308" y="292329"/>
            <a:ext cx="8315665" cy="642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9135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FE3236A-505B-4BB0-9DC6-C8115EEBF46D}"/>
              </a:ext>
            </a:extLst>
          </p:cNvPr>
          <p:cNvSpPr/>
          <p:nvPr/>
        </p:nvSpPr>
        <p:spPr>
          <a:xfrm>
            <a:off x="470548" y="209408"/>
            <a:ext cx="11202895" cy="63960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90D2809-B9E9-10AC-D059-EDC019CCC736}"/>
              </a:ext>
            </a:extLst>
          </p:cNvPr>
          <p:cNvSpPr/>
          <p:nvPr/>
        </p:nvSpPr>
        <p:spPr>
          <a:xfrm>
            <a:off x="1857578" y="678401"/>
            <a:ext cx="9184863" cy="1093249"/>
          </a:xfrm>
          <a:custGeom>
            <a:avLst/>
            <a:gdLst>
              <a:gd name="connsiteX0" fmla="*/ 0 w 9184863"/>
              <a:gd name="connsiteY0" fmla="*/ 182212 h 1093249"/>
              <a:gd name="connsiteX1" fmla="*/ 182212 w 9184863"/>
              <a:gd name="connsiteY1" fmla="*/ 0 h 1093249"/>
              <a:gd name="connsiteX2" fmla="*/ 772503 w 9184863"/>
              <a:gd name="connsiteY2" fmla="*/ 0 h 1093249"/>
              <a:gd name="connsiteX3" fmla="*/ 1362794 w 9184863"/>
              <a:gd name="connsiteY3" fmla="*/ 0 h 1093249"/>
              <a:gd name="connsiteX4" fmla="*/ 1776676 w 9184863"/>
              <a:gd name="connsiteY4" fmla="*/ 0 h 1093249"/>
              <a:gd name="connsiteX5" fmla="*/ 2543376 w 9184863"/>
              <a:gd name="connsiteY5" fmla="*/ 0 h 1093249"/>
              <a:gd name="connsiteX6" fmla="*/ 2957258 w 9184863"/>
              <a:gd name="connsiteY6" fmla="*/ 0 h 1093249"/>
              <a:gd name="connsiteX7" fmla="*/ 3371140 w 9184863"/>
              <a:gd name="connsiteY7" fmla="*/ 0 h 1093249"/>
              <a:gd name="connsiteX8" fmla="*/ 3961431 w 9184863"/>
              <a:gd name="connsiteY8" fmla="*/ 0 h 1093249"/>
              <a:gd name="connsiteX9" fmla="*/ 4728131 w 9184863"/>
              <a:gd name="connsiteY9" fmla="*/ 0 h 1093249"/>
              <a:gd name="connsiteX10" fmla="*/ 5318421 w 9184863"/>
              <a:gd name="connsiteY10" fmla="*/ 0 h 1093249"/>
              <a:gd name="connsiteX11" fmla="*/ 5908712 w 9184863"/>
              <a:gd name="connsiteY11" fmla="*/ 0 h 1093249"/>
              <a:gd name="connsiteX12" fmla="*/ 6499003 w 9184863"/>
              <a:gd name="connsiteY12" fmla="*/ 0 h 1093249"/>
              <a:gd name="connsiteX13" fmla="*/ 7265703 w 9184863"/>
              <a:gd name="connsiteY13" fmla="*/ 0 h 1093249"/>
              <a:gd name="connsiteX14" fmla="*/ 7679585 w 9184863"/>
              <a:gd name="connsiteY14" fmla="*/ 0 h 1093249"/>
              <a:gd name="connsiteX15" fmla="*/ 8181672 w 9184863"/>
              <a:gd name="connsiteY15" fmla="*/ 0 h 1093249"/>
              <a:gd name="connsiteX16" fmla="*/ 9002651 w 9184863"/>
              <a:gd name="connsiteY16" fmla="*/ 0 h 1093249"/>
              <a:gd name="connsiteX17" fmla="*/ 9184863 w 9184863"/>
              <a:gd name="connsiteY17" fmla="*/ 182212 h 1093249"/>
              <a:gd name="connsiteX18" fmla="*/ 9184863 w 9184863"/>
              <a:gd name="connsiteY18" fmla="*/ 561201 h 1093249"/>
              <a:gd name="connsiteX19" fmla="*/ 9184863 w 9184863"/>
              <a:gd name="connsiteY19" fmla="*/ 911037 h 1093249"/>
              <a:gd name="connsiteX20" fmla="*/ 9002651 w 9184863"/>
              <a:gd name="connsiteY20" fmla="*/ 1093249 h 1093249"/>
              <a:gd name="connsiteX21" fmla="*/ 8235951 w 9184863"/>
              <a:gd name="connsiteY21" fmla="*/ 1093249 h 1093249"/>
              <a:gd name="connsiteX22" fmla="*/ 7822069 w 9184863"/>
              <a:gd name="connsiteY22" fmla="*/ 1093249 h 1093249"/>
              <a:gd name="connsiteX23" fmla="*/ 7408187 w 9184863"/>
              <a:gd name="connsiteY23" fmla="*/ 1093249 h 1093249"/>
              <a:gd name="connsiteX24" fmla="*/ 6641487 w 9184863"/>
              <a:gd name="connsiteY24" fmla="*/ 1093249 h 1093249"/>
              <a:gd name="connsiteX25" fmla="*/ 6227605 w 9184863"/>
              <a:gd name="connsiteY25" fmla="*/ 1093249 h 1093249"/>
              <a:gd name="connsiteX26" fmla="*/ 5460905 w 9184863"/>
              <a:gd name="connsiteY26" fmla="*/ 1093249 h 1093249"/>
              <a:gd name="connsiteX27" fmla="*/ 4694206 w 9184863"/>
              <a:gd name="connsiteY27" fmla="*/ 1093249 h 1093249"/>
              <a:gd name="connsiteX28" fmla="*/ 4015710 w 9184863"/>
              <a:gd name="connsiteY28" fmla="*/ 1093249 h 1093249"/>
              <a:gd name="connsiteX29" fmla="*/ 3425420 w 9184863"/>
              <a:gd name="connsiteY29" fmla="*/ 1093249 h 1093249"/>
              <a:gd name="connsiteX30" fmla="*/ 2923333 w 9184863"/>
              <a:gd name="connsiteY30" fmla="*/ 1093249 h 1093249"/>
              <a:gd name="connsiteX31" fmla="*/ 2509451 w 9184863"/>
              <a:gd name="connsiteY31" fmla="*/ 1093249 h 1093249"/>
              <a:gd name="connsiteX32" fmla="*/ 1742751 w 9184863"/>
              <a:gd name="connsiteY32" fmla="*/ 1093249 h 1093249"/>
              <a:gd name="connsiteX33" fmla="*/ 976052 w 9184863"/>
              <a:gd name="connsiteY33" fmla="*/ 1093249 h 1093249"/>
              <a:gd name="connsiteX34" fmla="*/ 182212 w 9184863"/>
              <a:gd name="connsiteY34" fmla="*/ 1093249 h 1093249"/>
              <a:gd name="connsiteX35" fmla="*/ 0 w 9184863"/>
              <a:gd name="connsiteY35" fmla="*/ 911037 h 1093249"/>
              <a:gd name="connsiteX36" fmla="*/ 0 w 9184863"/>
              <a:gd name="connsiteY36" fmla="*/ 539336 h 1093249"/>
              <a:gd name="connsiteX37" fmla="*/ 0 w 9184863"/>
              <a:gd name="connsiteY37" fmla="*/ 182212 h 1093249"/>
              <a:gd name="connsiteX0" fmla="*/ 0 w 9184863"/>
              <a:gd name="connsiteY0" fmla="*/ 182212 h 1093249"/>
              <a:gd name="connsiteX1" fmla="*/ 182212 w 9184863"/>
              <a:gd name="connsiteY1" fmla="*/ 0 h 1093249"/>
              <a:gd name="connsiteX2" fmla="*/ 772503 w 9184863"/>
              <a:gd name="connsiteY2" fmla="*/ 0 h 1093249"/>
              <a:gd name="connsiteX3" fmla="*/ 1539203 w 9184863"/>
              <a:gd name="connsiteY3" fmla="*/ 0 h 1093249"/>
              <a:gd name="connsiteX4" fmla="*/ 1953085 w 9184863"/>
              <a:gd name="connsiteY4" fmla="*/ 0 h 1093249"/>
              <a:gd name="connsiteX5" fmla="*/ 2366967 w 9184863"/>
              <a:gd name="connsiteY5" fmla="*/ 0 h 1093249"/>
              <a:gd name="connsiteX6" fmla="*/ 3221871 w 9184863"/>
              <a:gd name="connsiteY6" fmla="*/ 0 h 1093249"/>
              <a:gd name="connsiteX7" fmla="*/ 3988571 w 9184863"/>
              <a:gd name="connsiteY7" fmla="*/ 0 h 1093249"/>
              <a:gd name="connsiteX8" fmla="*/ 4578862 w 9184863"/>
              <a:gd name="connsiteY8" fmla="*/ 0 h 1093249"/>
              <a:gd name="connsiteX9" fmla="*/ 5169153 w 9184863"/>
              <a:gd name="connsiteY9" fmla="*/ 0 h 1093249"/>
              <a:gd name="connsiteX10" fmla="*/ 5847648 w 9184863"/>
              <a:gd name="connsiteY10" fmla="*/ 0 h 1093249"/>
              <a:gd name="connsiteX11" fmla="*/ 6437939 w 9184863"/>
              <a:gd name="connsiteY11" fmla="*/ 0 h 1093249"/>
              <a:gd name="connsiteX12" fmla="*/ 7292843 w 9184863"/>
              <a:gd name="connsiteY12" fmla="*/ 0 h 1093249"/>
              <a:gd name="connsiteX13" fmla="*/ 8147747 w 9184863"/>
              <a:gd name="connsiteY13" fmla="*/ 0 h 1093249"/>
              <a:gd name="connsiteX14" fmla="*/ 9002651 w 9184863"/>
              <a:gd name="connsiteY14" fmla="*/ 0 h 1093249"/>
              <a:gd name="connsiteX15" fmla="*/ 9184863 w 9184863"/>
              <a:gd name="connsiteY15" fmla="*/ 182212 h 1093249"/>
              <a:gd name="connsiteX16" fmla="*/ 9184863 w 9184863"/>
              <a:gd name="connsiteY16" fmla="*/ 561201 h 1093249"/>
              <a:gd name="connsiteX17" fmla="*/ 9184863 w 9184863"/>
              <a:gd name="connsiteY17" fmla="*/ 911037 h 1093249"/>
              <a:gd name="connsiteX18" fmla="*/ 9002651 w 9184863"/>
              <a:gd name="connsiteY18" fmla="*/ 1093249 h 1093249"/>
              <a:gd name="connsiteX19" fmla="*/ 8588769 w 9184863"/>
              <a:gd name="connsiteY19" fmla="*/ 1093249 h 1093249"/>
              <a:gd name="connsiteX20" fmla="*/ 8086682 w 9184863"/>
              <a:gd name="connsiteY20" fmla="*/ 1093249 h 1093249"/>
              <a:gd name="connsiteX21" fmla="*/ 7319983 w 9184863"/>
              <a:gd name="connsiteY21" fmla="*/ 1093249 h 1093249"/>
              <a:gd name="connsiteX22" fmla="*/ 6817896 w 9184863"/>
              <a:gd name="connsiteY22" fmla="*/ 1093249 h 1093249"/>
              <a:gd name="connsiteX23" fmla="*/ 6227605 w 9184863"/>
              <a:gd name="connsiteY23" fmla="*/ 1093249 h 1093249"/>
              <a:gd name="connsiteX24" fmla="*/ 5460905 w 9184863"/>
              <a:gd name="connsiteY24" fmla="*/ 1093249 h 1093249"/>
              <a:gd name="connsiteX25" fmla="*/ 4870615 w 9184863"/>
              <a:gd name="connsiteY25" fmla="*/ 1093249 h 1093249"/>
              <a:gd name="connsiteX26" fmla="*/ 4468810 w 9184863"/>
              <a:gd name="connsiteY26" fmla="*/ 1093249 h 1093249"/>
              <a:gd name="connsiteX27" fmla="*/ 4015710 w 9184863"/>
              <a:gd name="connsiteY27" fmla="*/ 1093249 h 1093249"/>
              <a:gd name="connsiteX28" fmla="*/ 3249011 w 9184863"/>
              <a:gd name="connsiteY28" fmla="*/ 1093249 h 1093249"/>
              <a:gd name="connsiteX29" fmla="*/ 2394107 w 9184863"/>
              <a:gd name="connsiteY29" fmla="*/ 1093249 h 1093249"/>
              <a:gd name="connsiteX30" fmla="*/ 1892020 w 9184863"/>
              <a:gd name="connsiteY30" fmla="*/ 1093249 h 1093249"/>
              <a:gd name="connsiteX31" fmla="*/ 1125320 w 9184863"/>
              <a:gd name="connsiteY31" fmla="*/ 1093249 h 1093249"/>
              <a:gd name="connsiteX32" fmla="*/ 182212 w 9184863"/>
              <a:gd name="connsiteY32" fmla="*/ 1093249 h 1093249"/>
              <a:gd name="connsiteX33" fmla="*/ 0 w 9184863"/>
              <a:gd name="connsiteY33" fmla="*/ 911037 h 1093249"/>
              <a:gd name="connsiteX34" fmla="*/ 0 w 9184863"/>
              <a:gd name="connsiteY34" fmla="*/ 568489 h 1093249"/>
              <a:gd name="connsiteX35" fmla="*/ 0 w 9184863"/>
              <a:gd name="connsiteY35" fmla="*/ 182212 h 1093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184863" h="1093249" fill="none" extrusionOk="0">
                <a:moveTo>
                  <a:pt x="0" y="182212"/>
                </a:moveTo>
                <a:cubicBezTo>
                  <a:pt x="-15069" y="89011"/>
                  <a:pt x="72545" y="777"/>
                  <a:pt x="182212" y="0"/>
                </a:cubicBezTo>
                <a:cubicBezTo>
                  <a:pt x="309519" y="-12920"/>
                  <a:pt x="624506" y="-33278"/>
                  <a:pt x="772503" y="0"/>
                </a:cubicBezTo>
                <a:cubicBezTo>
                  <a:pt x="905851" y="36274"/>
                  <a:pt x="1192347" y="34553"/>
                  <a:pt x="1362794" y="0"/>
                </a:cubicBezTo>
                <a:cubicBezTo>
                  <a:pt x="1501178" y="-10236"/>
                  <a:pt x="1645212" y="14987"/>
                  <a:pt x="1776676" y="0"/>
                </a:cubicBezTo>
                <a:cubicBezTo>
                  <a:pt x="1931140" y="2735"/>
                  <a:pt x="2296486" y="-4989"/>
                  <a:pt x="2543376" y="0"/>
                </a:cubicBezTo>
                <a:cubicBezTo>
                  <a:pt x="2863032" y="25223"/>
                  <a:pt x="2802387" y="-5927"/>
                  <a:pt x="2957258" y="0"/>
                </a:cubicBezTo>
                <a:cubicBezTo>
                  <a:pt x="3132365" y="21876"/>
                  <a:pt x="3287414" y="19720"/>
                  <a:pt x="3371140" y="0"/>
                </a:cubicBezTo>
                <a:cubicBezTo>
                  <a:pt x="3467797" y="-6674"/>
                  <a:pt x="3749204" y="8904"/>
                  <a:pt x="3961431" y="0"/>
                </a:cubicBezTo>
                <a:cubicBezTo>
                  <a:pt x="4174981" y="10069"/>
                  <a:pt x="4551460" y="-15725"/>
                  <a:pt x="4728131" y="0"/>
                </a:cubicBezTo>
                <a:cubicBezTo>
                  <a:pt x="4901504" y="-12948"/>
                  <a:pt x="5028100" y="-9287"/>
                  <a:pt x="5318421" y="0"/>
                </a:cubicBezTo>
                <a:cubicBezTo>
                  <a:pt x="5608191" y="1709"/>
                  <a:pt x="5667350" y="13669"/>
                  <a:pt x="5908712" y="0"/>
                </a:cubicBezTo>
                <a:cubicBezTo>
                  <a:pt x="6160267" y="-46415"/>
                  <a:pt x="6261624" y="19565"/>
                  <a:pt x="6499003" y="0"/>
                </a:cubicBezTo>
                <a:cubicBezTo>
                  <a:pt x="6763690" y="-21368"/>
                  <a:pt x="6967877" y="-62925"/>
                  <a:pt x="7265703" y="0"/>
                </a:cubicBezTo>
                <a:cubicBezTo>
                  <a:pt x="7539964" y="15044"/>
                  <a:pt x="7563893" y="5653"/>
                  <a:pt x="7679585" y="0"/>
                </a:cubicBezTo>
                <a:cubicBezTo>
                  <a:pt x="7800378" y="6218"/>
                  <a:pt x="7969056" y="10808"/>
                  <a:pt x="8181672" y="0"/>
                </a:cubicBezTo>
                <a:cubicBezTo>
                  <a:pt x="8376303" y="-51432"/>
                  <a:pt x="8724522" y="-63581"/>
                  <a:pt x="9002651" y="0"/>
                </a:cubicBezTo>
                <a:cubicBezTo>
                  <a:pt x="9120668" y="11139"/>
                  <a:pt x="9171321" y="69459"/>
                  <a:pt x="9184863" y="182212"/>
                </a:cubicBezTo>
                <a:cubicBezTo>
                  <a:pt x="9184532" y="364370"/>
                  <a:pt x="9180461" y="459824"/>
                  <a:pt x="9184863" y="561201"/>
                </a:cubicBezTo>
                <a:cubicBezTo>
                  <a:pt x="9192597" y="682699"/>
                  <a:pt x="9193501" y="828045"/>
                  <a:pt x="9184863" y="911037"/>
                </a:cubicBezTo>
                <a:cubicBezTo>
                  <a:pt x="9179751" y="1010829"/>
                  <a:pt x="9109604" y="1130719"/>
                  <a:pt x="9002651" y="1093249"/>
                </a:cubicBezTo>
                <a:cubicBezTo>
                  <a:pt x="8763956" y="1131563"/>
                  <a:pt x="8434522" y="1087860"/>
                  <a:pt x="8235951" y="1093249"/>
                </a:cubicBezTo>
                <a:cubicBezTo>
                  <a:pt x="8026164" y="1129094"/>
                  <a:pt x="7994619" y="1105256"/>
                  <a:pt x="7822069" y="1093249"/>
                </a:cubicBezTo>
                <a:cubicBezTo>
                  <a:pt x="7663013" y="1090898"/>
                  <a:pt x="7538717" y="1084968"/>
                  <a:pt x="7408187" y="1093249"/>
                </a:cubicBezTo>
                <a:cubicBezTo>
                  <a:pt x="7259986" y="1152854"/>
                  <a:pt x="6995761" y="1088008"/>
                  <a:pt x="6641487" y="1093249"/>
                </a:cubicBezTo>
                <a:cubicBezTo>
                  <a:pt x="6286032" y="1046192"/>
                  <a:pt x="6445825" y="1118332"/>
                  <a:pt x="6227605" y="1093249"/>
                </a:cubicBezTo>
                <a:cubicBezTo>
                  <a:pt x="6038390" y="1067884"/>
                  <a:pt x="5792581" y="1059215"/>
                  <a:pt x="5460905" y="1093249"/>
                </a:cubicBezTo>
                <a:cubicBezTo>
                  <a:pt x="5117674" y="1130806"/>
                  <a:pt x="5079806" y="1035625"/>
                  <a:pt x="4694206" y="1093249"/>
                </a:cubicBezTo>
                <a:cubicBezTo>
                  <a:pt x="4316576" y="1127746"/>
                  <a:pt x="4333106" y="1116584"/>
                  <a:pt x="4015710" y="1093249"/>
                </a:cubicBezTo>
                <a:cubicBezTo>
                  <a:pt x="3708658" y="1073011"/>
                  <a:pt x="3666921" y="1085970"/>
                  <a:pt x="3425420" y="1093249"/>
                </a:cubicBezTo>
                <a:cubicBezTo>
                  <a:pt x="3207459" y="1077029"/>
                  <a:pt x="3071602" y="1084447"/>
                  <a:pt x="2923333" y="1093249"/>
                </a:cubicBezTo>
                <a:cubicBezTo>
                  <a:pt x="2800747" y="1107214"/>
                  <a:pt x="2621182" y="1065595"/>
                  <a:pt x="2509451" y="1093249"/>
                </a:cubicBezTo>
                <a:cubicBezTo>
                  <a:pt x="2408960" y="1131289"/>
                  <a:pt x="1935014" y="1052034"/>
                  <a:pt x="1742751" y="1093249"/>
                </a:cubicBezTo>
                <a:cubicBezTo>
                  <a:pt x="1533056" y="1130327"/>
                  <a:pt x="1180537" y="1063084"/>
                  <a:pt x="976052" y="1093249"/>
                </a:cubicBezTo>
                <a:cubicBezTo>
                  <a:pt x="767233" y="1140220"/>
                  <a:pt x="578062" y="1080914"/>
                  <a:pt x="182212" y="1093249"/>
                </a:cubicBezTo>
                <a:cubicBezTo>
                  <a:pt x="64309" y="1057944"/>
                  <a:pt x="-13758" y="1027002"/>
                  <a:pt x="0" y="911037"/>
                </a:cubicBezTo>
                <a:cubicBezTo>
                  <a:pt x="-16867" y="845881"/>
                  <a:pt x="-12542" y="699952"/>
                  <a:pt x="0" y="539336"/>
                </a:cubicBezTo>
                <a:cubicBezTo>
                  <a:pt x="-2201" y="390945"/>
                  <a:pt x="1370" y="341485"/>
                  <a:pt x="0" y="182212"/>
                </a:cubicBezTo>
                <a:close/>
              </a:path>
              <a:path w="9184863" h="1093249" stroke="0" extrusionOk="0">
                <a:moveTo>
                  <a:pt x="0" y="182212"/>
                </a:moveTo>
                <a:cubicBezTo>
                  <a:pt x="-22533" y="108057"/>
                  <a:pt x="53925" y="25898"/>
                  <a:pt x="182212" y="0"/>
                </a:cubicBezTo>
                <a:cubicBezTo>
                  <a:pt x="358832" y="-8852"/>
                  <a:pt x="509121" y="-15710"/>
                  <a:pt x="772503" y="0"/>
                </a:cubicBezTo>
                <a:cubicBezTo>
                  <a:pt x="1041753" y="32795"/>
                  <a:pt x="1363733" y="-36069"/>
                  <a:pt x="1539203" y="0"/>
                </a:cubicBezTo>
                <a:cubicBezTo>
                  <a:pt x="1719841" y="14415"/>
                  <a:pt x="1860063" y="-20424"/>
                  <a:pt x="1953085" y="0"/>
                </a:cubicBezTo>
                <a:cubicBezTo>
                  <a:pt x="2049647" y="-7719"/>
                  <a:pt x="2194374" y="19867"/>
                  <a:pt x="2366967" y="0"/>
                </a:cubicBezTo>
                <a:cubicBezTo>
                  <a:pt x="2544767" y="7755"/>
                  <a:pt x="2996557" y="-47134"/>
                  <a:pt x="3221871" y="0"/>
                </a:cubicBezTo>
                <a:cubicBezTo>
                  <a:pt x="3371664" y="25808"/>
                  <a:pt x="3709998" y="16901"/>
                  <a:pt x="3988571" y="0"/>
                </a:cubicBezTo>
                <a:cubicBezTo>
                  <a:pt x="4301694" y="9852"/>
                  <a:pt x="4377150" y="23160"/>
                  <a:pt x="4578862" y="0"/>
                </a:cubicBezTo>
                <a:cubicBezTo>
                  <a:pt x="4761400" y="-43023"/>
                  <a:pt x="4993099" y="-7619"/>
                  <a:pt x="5169153" y="0"/>
                </a:cubicBezTo>
                <a:cubicBezTo>
                  <a:pt x="5323481" y="18434"/>
                  <a:pt x="5609938" y="42990"/>
                  <a:pt x="5847648" y="0"/>
                </a:cubicBezTo>
                <a:cubicBezTo>
                  <a:pt x="6087984" y="-8901"/>
                  <a:pt x="6177034" y="-18071"/>
                  <a:pt x="6437939" y="0"/>
                </a:cubicBezTo>
                <a:cubicBezTo>
                  <a:pt x="6687108" y="49945"/>
                  <a:pt x="7005231" y="2116"/>
                  <a:pt x="7292843" y="0"/>
                </a:cubicBezTo>
                <a:cubicBezTo>
                  <a:pt x="7634215" y="28014"/>
                  <a:pt x="7878929" y="-50232"/>
                  <a:pt x="8147747" y="0"/>
                </a:cubicBezTo>
                <a:cubicBezTo>
                  <a:pt x="8394698" y="15546"/>
                  <a:pt x="8824382" y="-23320"/>
                  <a:pt x="9002651" y="0"/>
                </a:cubicBezTo>
                <a:cubicBezTo>
                  <a:pt x="9099109" y="28308"/>
                  <a:pt x="9189838" y="90259"/>
                  <a:pt x="9184863" y="182212"/>
                </a:cubicBezTo>
                <a:cubicBezTo>
                  <a:pt x="9196423" y="370799"/>
                  <a:pt x="9204577" y="449565"/>
                  <a:pt x="9184863" y="561201"/>
                </a:cubicBezTo>
                <a:cubicBezTo>
                  <a:pt x="9174938" y="657360"/>
                  <a:pt x="9182574" y="765944"/>
                  <a:pt x="9184863" y="911037"/>
                </a:cubicBezTo>
                <a:cubicBezTo>
                  <a:pt x="9188380" y="1011872"/>
                  <a:pt x="9085113" y="1079731"/>
                  <a:pt x="9002651" y="1093249"/>
                </a:cubicBezTo>
                <a:cubicBezTo>
                  <a:pt x="8841641" y="1101330"/>
                  <a:pt x="8704358" y="1092619"/>
                  <a:pt x="8588769" y="1093249"/>
                </a:cubicBezTo>
                <a:cubicBezTo>
                  <a:pt x="8469829" y="1113799"/>
                  <a:pt x="8171947" y="1095438"/>
                  <a:pt x="8086682" y="1093249"/>
                </a:cubicBezTo>
                <a:cubicBezTo>
                  <a:pt x="7938539" y="1055988"/>
                  <a:pt x="7751291" y="1097929"/>
                  <a:pt x="7319983" y="1093249"/>
                </a:cubicBezTo>
                <a:cubicBezTo>
                  <a:pt x="6949739" y="1060356"/>
                  <a:pt x="6966845" y="1105738"/>
                  <a:pt x="6817896" y="1093249"/>
                </a:cubicBezTo>
                <a:cubicBezTo>
                  <a:pt x="6643376" y="1048498"/>
                  <a:pt x="6493025" y="1125503"/>
                  <a:pt x="6227605" y="1093249"/>
                </a:cubicBezTo>
                <a:cubicBezTo>
                  <a:pt x="5950531" y="1029227"/>
                  <a:pt x="5647842" y="1085362"/>
                  <a:pt x="5460905" y="1093249"/>
                </a:cubicBezTo>
                <a:cubicBezTo>
                  <a:pt x="5259496" y="1088426"/>
                  <a:pt x="5076422" y="1105976"/>
                  <a:pt x="4870615" y="1093249"/>
                </a:cubicBezTo>
                <a:cubicBezTo>
                  <a:pt x="4720247" y="1087053"/>
                  <a:pt x="4653923" y="1077581"/>
                  <a:pt x="4468810" y="1093249"/>
                </a:cubicBezTo>
                <a:cubicBezTo>
                  <a:pt x="4283697" y="1108917"/>
                  <a:pt x="4116120" y="1092349"/>
                  <a:pt x="4015710" y="1093249"/>
                </a:cubicBezTo>
                <a:cubicBezTo>
                  <a:pt x="3818421" y="1084964"/>
                  <a:pt x="3541408" y="1102237"/>
                  <a:pt x="3249011" y="1093249"/>
                </a:cubicBezTo>
                <a:cubicBezTo>
                  <a:pt x="2898722" y="1081159"/>
                  <a:pt x="2731618" y="1067211"/>
                  <a:pt x="2394107" y="1093249"/>
                </a:cubicBezTo>
                <a:cubicBezTo>
                  <a:pt x="2078278" y="1094933"/>
                  <a:pt x="2149174" y="1061188"/>
                  <a:pt x="1892020" y="1093249"/>
                </a:cubicBezTo>
                <a:cubicBezTo>
                  <a:pt x="1629571" y="1101555"/>
                  <a:pt x="1483032" y="1113866"/>
                  <a:pt x="1125320" y="1093249"/>
                </a:cubicBezTo>
                <a:cubicBezTo>
                  <a:pt x="750030" y="1103946"/>
                  <a:pt x="485003" y="1111890"/>
                  <a:pt x="182212" y="1093249"/>
                </a:cubicBezTo>
                <a:cubicBezTo>
                  <a:pt x="81295" y="1084346"/>
                  <a:pt x="8239" y="992352"/>
                  <a:pt x="0" y="911037"/>
                </a:cubicBezTo>
                <a:cubicBezTo>
                  <a:pt x="-13145" y="806235"/>
                  <a:pt x="-3643" y="725296"/>
                  <a:pt x="0" y="568489"/>
                </a:cubicBezTo>
                <a:cubicBezTo>
                  <a:pt x="-10979" y="412112"/>
                  <a:pt x="-1444" y="306779"/>
                  <a:pt x="0" y="182212"/>
                </a:cubicBezTo>
                <a:close/>
              </a:path>
              <a:path w="9184863" h="1093249" fill="none" stroke="0" extrusionOk="0">
                <a:moveTo>
                  <a:pt x="0" y="182212"/>
                </a:moveTo>
                <a:cubicBezTo>
                  <a:pt x="-14996" y="102041"/>
                  <a:pt x="77747" y="8172"/>
                  <a:pt x="182212" y="0"/>
                </a:cubicBezTo>
                <a:cubicBezTo>
                  <a:pt x="288044" y="-39573"/>
                  <a:pt x="652174" y="-21121"/>
                  <a:pt x="772503" y="0"/>
                </a:cubicBezTo>
                <a:cubicBezTo>
                  <a:pt x="895875" y="36366"/>
                  <a:pt x="1187819" y="6022"/>
                  <a:pt x="1362794" y="0"/>
                </a:cubicBezTo>
                <a:cubicBezTo>
                  <a:pt x="1529520" y="-6881"/>
                  <a:pt x="1607828" y="5069"/>
                  <a:pt x="1776676" y="0"/>
                </a:cubicBezTo>
                <a:cubicBezTo>
                  <a:pt x="1921835" y="10585"/>
                  <a:pt x="2202756" y="-84013"/>
                  <a:pt x="2543376" y="0"/>
                </a:cubicBezTo>
                <a:cubicBezTo>
                  <a:pt x="2865345" y="40011"/>
                  <a:pt x="2799266" y="-8804"/>
                  <a:pt x="2957258" y="0"/>
                </a:cubicBezTo>
                <a:cubicBezTo>
                  <a:pt x="3106267" y="19747"/>
                  <a:pt x="3263917" y="17394"/>
                  <a:pt x="3371140" y="0"/>
                </a:cubicBezTo>
                <a:cubicBezTo>
                  <a:pt x="3506945" y="16362"/>
                  <a:pt x="3774778" y="-14120"/>
                  <a:pt x="3961431" y="0"/>
                </a:cubicBezTo>
                <a:cubicBezTo>
                  <a:pt x="4177228" y="-12525"/>
                  <a:pt x="4528020" y="-33337"/>
                  <a:pt x="4728131" y="0"/>
                </a:cubicBezTo>
                <a:cubicBezTo>
                  <a:pt x="4920246" y="-4404"/>
                  <a:pt x="4998456" y="-797"/>
                  <a:pt x="5318421" y="0"/>
                </a:cubicBezTo>
                <a:cubicBezTo>
                  <a:pt x="5612208" y="15893"/>
                  <a:pt x="5663030" y="8902"/>
                  <a:pt x="5908712" y="0"/>
                </a:cubicBezTo>
                <a:cubicBezTo>
                  <a:pt x="6152487" y="-22951"/>
                  <a:pt x="6260745" y="22113"/>
                  <a:pt x="6499003" y="0"/>
                </a:cubicBezTo>
                <a:cubicBezTo>
                  <a:pt x="6731441" y="6053"/>
                  <a:pt x="6996730" y="-82178"/>
                  <a:pt x="7265703" y="0"/>
                </a:cubicBezTo>
                <a:cubicBezTo>
                  <a:pt x="7540572" y="28159"/>
                  <a:pt x="7567529" y="2906"/>
                  <a:pt x="7679585" y="0"/>
                </a:cubicBezTo>
                <a:cubicBezTo>
                  <a:pt x="7795412" y="-7568"/>
                  <a:pt x="7975216" y="-4307"/>
                  <a:pt x="8181672" y="0"/>
                </a:cubicBezTo>
                <a:cubicBezTo>
                  <a:pt x="8462459" y="-2274"/>
                  <a:pt x="8720548" y="10643"/>
                  <a:pt x="9002651" y="0"/>
                </a:cubicBezTo>
                <a:cubicBezTo>
                  <a:pt x="9113570" y="-983"/>
                  <a:pt x="9177706" y="69982"/>
                  <a:pt x="9184863" y="182212"/>
                </a:cubicBezTo>
                <a:cubicBezTo>
                  <a:pt x="9199040" y="371504"/>
                  <a:pt x="9159352" y="462701"/>
                  <a:pt x="9184863" y="561201"/>
                </a:cubicBezTo>
                <a:cubicBezTo>
                  <a:pt x="9200769" y="676248"/>
                  <a:pt x="9191305" y="815930"/>
                  <a:pt x="9184863" y="911037"/>
                </a:cubicBezTo>
                <a:cubicBezTo>
                  <a:pt x="9182083" y="1019399"/>
                  <a:pt x="9126657" y="1106040"/>
                  <a:pt x="9002651" y="1093249"/>
                </a:cubicBezTo>
                <a:cubicBezTo>
                  <a:pt x="8776627" y="1101890"/>
                  <a:pt x="8472858" y="1072842"/>
                  <a:pt x="8235951" y="1093249"/>
                </a:cubicBezTo>
                <a:cubicBezTo>
                  <a:pt x="8041884" y="1127714"/>
                  <a:pt x="8002367" y="1093596"/>
                  <a:pt x="7822069" y="1093249"/>
                </a:cubicBezTo>
                <a:cubicBezTo>
                  <a:pt x="7646075" y="1091348"/>
                  <a:pt x="7537414" y="1084470"/>
                  <a:pt x="7408187" y="1093249"/>
                </a:cubicBezTo>
                <a:cubicBezTo>
                  <a:pt x="7238389" y="1047557"/>
                  <a:pt x="7041613" y="1152270"/>
                  <a:pt x="6641487" y="1093249"/>
                </a:cubicBezTo>
                <a:cubicBezTo>
                  <a:pt x="6281072" y="1070046"/>
                  <a:pt x="6410917" y="1119895"/>
                  <a:pt x="6227605" y="1093249"/>
                </a:cubicBezTo>
                <a:cubicBezTo>
                  <a:pt x="6019929" y="1082646"/>
                  <a:pt x="5778023" y="1051665"/>
                  <a:pt x="5460905" y="1093249"/>
                </a:cubicBezTo>
                <a:cubicBezTo>
                  <a:pt x="5153579" y="1117133"/>
                  <a:pt x="5073513" y="1037731"/>
                  <a:pt x="4694206" y="1093249"/>
                </a:cubicBezTo>
                <a:cubicBezTo>
                  <a:pt x="4319639" y="1128724"/>
                  <a:pt x="4332625" y="1108018"/>
                  <a:pt x="4015710" y="1093249"/>
                </a:cubicBezTo>
                <a:cubicBezTo>
                  <a:pt x="3698885" y="1078363"/>
                  <a:pt x="3650790" y="1082961"/>
                  <a:pt x="3425420" y="1093249"/>
                </a:cubicBezTo>
                <a:cubicBezTo>
                  <a:pt x="3183369" y="1129548"/>
                  <a:pt x="3038559" y="1096406"/>
                  <a:pt x="2923333" y="1093249"/>
                </a:cubicBezTo>
                <a:cubicBezTo>
                  <a:pt x="2775303" y="1085945"/>
                  <a:pt x="2650204" y="1078168"/>
                  <a:pt x="2509451" y="1093249"/>
                </a:cubicBezTo>
                <a:cubicBezTo>
                  <a:pt x="2427942" y="1132181"/>
                  <a:pt x="1925573" y="1104614"/>
                  <a:pt x="1742751" y="1093249"/>
                </a:cubicBezTo>
                <a:cubicBezTo>
                  <a:pt x="1514215" y="1084300"/>
                  <a:pt x="1198264" y="1060990"/>
                  <a:pt x="976052" y="1093249"/>
                </a:cubicBezTo>
                <a:cubicBezTo>
                  <a:pt x="757102" y="1108283"/>
                  <a:pt x="570495" y="1100975"/>
                  <a:pt x="182212" y="1093249"/>
                </a:cubicBezTo>
                <a:cubicBezTo>
                  <a:pt x="88544" y="1062446"/>
                  <a:pt x="13100" y="1007801"/>
                  <a:pt x="0" y="911037"/>
                </a:cubicBezTo>
                <a:cubicBezTo>
                  <a:pt x="1084" y="839512"/>
                  <a:pt x="3216" y="704177"/>
                  <a:pt x="0" y="539336"/>
                </a:cubicBezTo>
                <a:cubicBezTo>
                  <a:pt x="-6090" y="391928"/>
                  <a:pt x="201" y="349702"/>
                  <a:pt x="0" y="182212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515447575">
                  <a:custGeom>
                    <a:avLst/>
                    <a:gdLst>
                      <a:gd name="connsiteX0" fmla="*/ 0 w 9184863"/>
                      <a:gd name="connsiteY0" fmla="*/ 182212 h 1093249"/>
                      <a:gd name="connsiteX1" fmla="*/ 182212 w 9184863"/>
                      <a:gd name="connsiteY1" fmla="*/ 0 h 1093249"/>
                      <a:gd name="connsiteX2" fmla="*/ 772503 w 9184863"/>
                      <a:gd name="connsiteY2" fmla="*/ 0 h 1093249"/>
                      <a:gd name="connsiteX3" fmla="*/ 1362794 w 9184863"/>
                      <a:gd name="connsiteY3" fmla="*/ 0 h 1093249"/>
                      <a:gd name="connsiteX4" fmla="*/ 1776676 w 9184863"/>
                      <a:gd name="connsiteY4" fmla="*/ 0 h 1093249"/>
                      <a:gd name="connsiteX5" fmla="*/ 2543376 w 9184863"/>
                      <a:gd name="connsiteY5" fmla="*/ 0 h 1093249"/>
                      <a:gd name="connsiteX6" fmla="*/ 2957258 w 9184863"/>
                      <a:gd name="connsiteY6" fmla="*/ 0 h 1093249"/>
                      <a:gd name="connsiteX7" fmla="*/ 3371140 w 9184863"/>
                      <a:gd name="connsiteY7" fmla="*/ 0 h 1093249"/>
                      <a:gd name="connsiteX8" fmla="*/ 3961431 w 9184863"/>
                      <a:gd name="connsiteY8" fmla="*/ 0 h 1093249"/>
                      <a:gd name="connsiteX9" fmla="*/ 4728131 w 9184863"/>
                      <a:gd name="connsiteY9" fmla="*/ 0 h 1093249"/>
                      <a:gd name="connsiteX10" fmla="*/ 5318421 w 9184863"/>
                      <a:gd name="connsiteY10" fmla="*/ 0 h 1093249"/>
                      <a:gd name="connsiteX11" fmla="*/ 5908712 w 9184863"/>
                      <a:gd name="connsiteY11" fmla="*/ 0 h 1093249"/>
                      <a:gd name="connsiteX12" fmla="*/ 6499003 w 9184863"/>
                      <a:gd name="connsiteY12" fmla="*/ 0 h 1093249"/>
                      <a:gd name="connsiteX13" fmla="*/ 7265703 w 9184863"/>
                      <a:gd name="connsiteY13" fmla="*/ 0 h 1093249"/>
                      <a:gd name="connsiteX14" fmla="*/ 7679585 w 9184863"/>
                      <a:gd name="connsiteY14" fmla="*/ 0 h 1093249"/>
                      <a:gd name="connsiteX15" fmla="*/ 8181672 w 9184863"/>
                      <a:gd name="connsiteY15" fmla="*/ 0 h 1093249"/>
                      <a:gd name="connsiteX16" fmla="*/ 9002651 w 9184863"/>
                      <a:gd name="connsiteY16" fmla="*/ 0 h 1093249"/>
                      <a:gd name="connsiteX17" fmla="*/ 9184863 w 9184863"/>
                      <a:gd name="connsiteY17" fmla="*/ 182212 h 1093249"/>
                      <a:gd name="connsiteX18" fmla="*/ 9184863 w 9184863"/>
                      <a:gd name="connsiteY18" fmla="*/ 561201 h 1093249"/>
                      <a:gd name="connsiteX19" fmla="*/ 9184863 w 9184863"/>
                      <a:gd name="connsiteY19" fmla="*/ 911037 h 1093249"/>
                      <a:gd name="connsiteX20" fmla="*/ 9002651 w 9184863"/>
                      <a:gd name="connsiteY20" fmla="*/ 1093249 h 1093249"/>
                      <a:gd name="connsiteX21" fmla="*/ 8235951 w 9184863"/>
                      <a:gd name="connsiteY21" fmla="*/ 1093249 h 1093249"/>
                      <a:gd name="connsiteX22" fmla="*/ 7822069 w 9184863"/>
                      <a:gd name="connsiteY22" fmla="*/ 1093249 h 1093249"/>
                      <a:gd name="connsiteX23" fmla="*/ 7408187 w 9184863"/>
                      <a:gd name="connsiteY23" fmla="*/ 1093249 h 1093249"/>
                      <a:gd name="connsiteX24" fmla="*/ 6641487 w 9184863"/>
                      <a:gd name="connsiteY24" fmla="*/ 1093249 h 1093249"/>
                      <a:gd name="connsiteX25" fmla="*/ 6227605 w 9184863"/>
                      <a:gd name="connsiteY25" fmla="*/ 1093249 h 1093249"/>
                      <a:gd name="connsiteX26" fmla="*/ 5460905 w 9184863"/>
                      <a:gd name="connsiteY26" fmla="*/ 1093249 h 1093249"/>
                      <a:gd name="connsiteX27" fmla="*/ 4694206 w 9184863"/>
                      <a:gd name="connsiteY27" fmla="*/ 1093249 h 1093249"/>
                      <a:gd name="connsiteX28" fmla="*/ 4015710 w 9184863"/>
                      <a:gd name="connsiteY28" fmla="*/ 1093249 h 1093249"/>
                      <a:gd name="connsiteX29" fmla="*/ 3425420 w 9184863"/>
                      <a:gd name="connsiteY29" fmla="*/ 1093249 h 1093249"/>
                      <a:gd name="connsiteX30" fmla="*/ 2923333 w 9184863"/>
                      <a:gd name="connsiteY30" fmla="*/ 1093249 h 1093249"/>
                      <a:gd name="connsiteX31" fmla="*/ 2509451 w 9184863"/>
                      <a:gd name="connsiteY31" fmla="*/ 1093249 h 1093249"/>
                      <a:gd name="connsiteX32" fmla="*/ 1742751 w 9184863"/>
                      <a:gd name="connsiteY32" fmla="*/ 1093249 h 1093249"/>
                      <a:gd name="connsiteX33" fmla="*/ 976052 w 9184863"/>
                      <a:gd name="connsiteY33" fmla="*/ 1093249 h 1093249"/>
                      <a:gd name="connsiteX34" fmla="*/ 182212 w 9184863"/>
                      <a:gd name="connsiteY34" fmla="*/ 1093249 h 1093249"/>
                      <a:gd name="connsiteX35" fmla="*/ 0 w 9184863"/>
                      <a:gd name="connsiteY35" fmla="*/ 911037 h 1093249"/>
                      <a:gd name="connsiteX36" fmla="*/ 0 w 9184863"/>
                      <a:gd name="connsiteY36" fmla="*/ 539336 h 1093249"/>
                      <a:gd name="connsiteX37" fmla="*/ 0 w 9184863"/>
                      <a:gd name="connsiteY37" fmla="*/ 182212 h 10932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</a:cxnLst>
                    <a:rect l="l" t="t" r="r" b="b"/>
                    <a:pathLst>
                      <a:path w="9184863" h="1093249" fill="none" extrusionOk="0">
                        <a:moveTo>
                          <a:pt x="0" y="182212"/>
                        </a:moveTo>
                        <a:cubicBezTo>
                          <a:pt x="-15142" y="78315"/>
                          <a:pt x="79727" y="5128"/>
                          <a:pt x="182212" y="0"/>
                        </a:cubicBezTo>
                        <a:cubicBezTo>
                          <a:pt x="313786" y="-16828"/>
                          <a:pt x="630255" y="-24807"/>
                          <a:pt x="772503" y="0"/>
                        </a:cubicBezTo>
                        <a:cubicBezTo>
                          <a:pt x="914751" y="24807"/>
                          <a:pt x="1203743" y="2886"/>
                          <a:pt x="1362794" y="0"/>
                        </a:cubicBezTo>
                        <a:cubicBezTo>
                          <a:pt x="1521845" y="-2886"/>
                          <a:pt x="1624452" y="10882"/>
                          <a:pt x="1776676" y="0"/>
                        </a:cubicBezTo>
                        <a:cubicBezTo>
                          <a:pt x="1928900" y="-10882"/>
                          <a:pt x="2229531" y="-33214"/>
                          <a:pt x="2543376" y="0"/>
                        </a:cubicBezTo>
                        <a:cubicBezTo>
                          <a:pt x="2857221" y="33214"/>
                          <a:pt x="2796824" y="-6994"/>
                          <a:pt x="2957258" y="0"/>
                        </a:cubicBezTo>
                        <a:cubicBezTo>
                          <a:pt x="3117692" y="6994"/>
                          <a:pt x="3274810" y="15693"/>
                          <a:pt x="3371140" y="0"/>
                        </a:cubicBezTo>
                        <a:cubicBezTo>
                          <a:pt x="3467470" y="-15693"/>
                          <a:pt x="3756080" y="-8245"/>
                          <a:pt x="3961431" y="0"/>
                        </a:cubicBezTo>
                        <a:cubicBezTo>
                          <a:pt x="4166782" y="8245"/>
                          <a:pt x="4552961" y="-1925"/>
                          <a:pt x="4728131" y="0"/>
                        </a:cubicBezTo>
                        <a:cubicBezTo>
                          <a:pt x="4903301" y="1925"/>
                          <a:pt x="5024073" y="-8062"/>
                          <a:pt x="5318421" y="0"/>
                        </a:cubicBezTo>
                        <a:cubicBezTo>
                          <a:pt x="5612769" y="8062"/>
                          <a:pt x="5663074" y="17417"/>
                          <a:pt x="5908712" y="0"/>
                        </a:cubicBezTo>
                        <a:cubicBezTo>
                          <a:pt x="6154350" y="-17417"/>
                          <a:pt x="6272656" y="3297"/>
                          <a:pt x="6499003" y="0"/>
                        </a:cubicBezTo>
                        <a:cubicBezTo>
                          <a:pt x="6725350" y="-3297"/>
                          <a:pt x="6991991" y="-20878"/>
                          <a:pt x="7265703" y="0"/>
                        </a:cubicBezTo>
                        <a:cubicBezTo>
                          <a:pt x="7539415" y="20878"/>
                          <a:pt x="7567845" y="6390"/>
                          <a:pt x="7679585" y="0"/>
                        </a:cubicBezTo>
                        <a:cubicBezTo>
                          <a:pt x="7791325" y="-6390"/>
                          <a:pt x="7968960" y="5876"/>
                          <a:pt x="8181672" y="0"/>
                        </a:cubicBezTo>
                        <a:cubicBezTo>
                          <a:pt x="8394384" y="-5876"/>
                          <a:pt x="8711834" y="-17290"/>
                          <a:pt x="9002651" y="0"/>
                        </a:cubicBezTo>
                        <a:cubicBezTo>
                          <a:pt x="9116547" y="17413"/>
                          <a:pt x="9176038" y="67654"/>
                          <a:pt x="9184863" y="182212"/>
                        </a:cubicBezTo>
                        <a:cubicBezTo>
                          <a:pt x="9195499" y="371668"/>
                          <a:pt x="9171083" y="451414"/>
                          <a:pt x="9184863" y="561201"/>
                        </a:cubicBezTo>
                        <a:cubicBezTo>
                          <a:pt x="9198643" y="670988"/>
                          <a:pt x="9196084" y="828194"/>
                          <a:pt x="9184863" y="911037"/>
                        </a:cubicBezTo>
                        <a:cubicBezTo>
                          <a:pt x="9182326" y="1016427"/>
                          <a:pt x="9120767" y="1106363"/>
                          <a:pt x="9002651" y="1093249"/>
                        </a:cubicBezTo>
                        <a:cubicBezTo>
                          <a:pt x="8775111" y="1086631"/>
                          <a:pt x="8438576" y="1060838"/>
                          <a:pt x="8235951" y="1093249"/>
                        </a:cubicBezTo>
                        <a:cubicBezTo>
                          <a:pt x="8033326" y="1125660"/>
                          <a:pt x="7995073" y="1094202"/>
                          <a:pt x="7822069" y="1093249"/>
                        </a:cubicBezTo>
                        <a:cubicBezTo>
                          <a:pt x="7649065" y="1092296"/>
                          <a:pt x="7538391" y="1080174"/>
                          <a:pt x="7408187" y="1093249"/>
                        </a:cubicBezTo>
                        <a:cubicBezTo>
                          <a:pt x="7277983" y="1106324"/>
                          <a:pt x="6988295" y="1131579"/>
                          <a:pt x="6641487" y="1093249"/>
                        </a:cubicBezTo>
                        <a:cubicBezTo>
                          <a:pt x="6294679" y="1054919"/>
                          <a:pt x="6427050" y="1106133"/>
                          <a:pt x="6227605" y="1093249"/>
                        </a:cubicBezTo>
                        <a:cubicBezTo>
                          <a:pt x="6028160" y="1080365"/>
                          <a:pt x="5780031" y="1058812"/>
                          <a:pt x="5460905" y="1093249"/>
                        </a:cubicBezTo>
                        <a:cubicBezTo>
                          <a:pt x="5141779" y="1127686"/>
                          <a:pt x="5070090" y="1058497"/>
                          <a:pt x="4694206" y="1093249"/>
                        </a:cubicBezTo>
                        <a:cubicBezTo>
                          <a:pt x="4318322" y="1128001"/>
                          <a:pt x="4331999" y="1111688"/>
                          <a:pt x="4015710" y="1093249"/>
                        </a:cubicBezTo>
                        <a:cubicBezTo>
                          <a:pt x="3699421" y="1074810"/>
                          <a:pt x="3657552" y="1084418"/>
                          <a:pt x="3425420" y="1093249"/>
                        </a:cubicBezTo>
                        <a:cubicBezTo>
                          <a:pt x="3193288" y="1102081"/>
                          <a:pt x="3068714" y="1091807"/>
                          <a:pt x="2923333" y="1093249"/>
                        </a:cubicBezTo>
                        <a:cubicBezTo>
                          <a:pt x="2777952" y="1094691"/>
                          <a:pt x="2629041" y="1079716"/>
                          <a:pt x="2509451" y="1093249"/>
                        </a:cubicBezTo>
                        <a:cubicBezTo>
                          <a:pt x="2389861" y="1106782"/>
                          <a:pt x="1958529" y="1077880"/>
                          <a:pt x="1742751" y="1093249"/>
                        </a:cubicBezTo>
                        <a:cubicBezTo>
                          <a:pt x="1526973" y="1108618"/>
                          <a:pt x="1179902" y="1073607"/>
                          <a:pt x="976052" y="1093249"/>
                        </a:cubicBezTo>
                        <a:cubicBezTo>
                          <a:pt x="772202" y="1112891"/>
                          <a:pt x="561642" y="1070126"/>
                          <a:pt x="182212" y="1093249"/>
                        </a:cubicBezTo>
                        <a:cubicBezTo>
                          <a:pt x="82784" y="1068152"/>
                          <a:pt x="-5160" y="1019811"/>
                          <a:pt x="0" y="911037"/>
                        </a:cubicBezTo>
                        <a:cubicBezTo>
                          <a:pt x="-6465" y="818808"/>
                          <a:pt x="998" y="685018"/>
                          <a:pt x="0" y="539336"/>
                        </a:cubicBezTo>
                        <a:cubicBezTo>
                          <a:pt x="-998" y="393654"/>
                          <a:pt x="413" y="346885"/>
                          <a:pt x="0" y="182212"/>
                        </a:cubicBezTo>
                        <a:close/>
                      </a:path>
                      <a:path w="9184863" h="1093249" stroke="0" extrusionOk="0">
                        <a:moveTo>
                          <a:pt x="0" y="182212"/>
                        </a:moveTo>
                        <a:cubicBezTo>
                          <a:pt x="91" y="96404"/>
                          <a:pt x="70401" y="17189"/>
                          <a:pt x="182212" y="0"/>
                        </a:cubicBezTo>
                        <a:cubicBezTo>
                          <a:pt x="384101" y="8501"/>
                          <a:pt x="539460" y="-12407"/>
                          <a:pt x="772503" y="0"/>
                        </a:cubicBezTo>
                        <a:cubicBezTo>
                          <a:pt x="1005546" y="12407"/>
                          <a:pt x="1354219" y="-9714"/>
                          <a:pt x="1539203" y="0"/>
                        </a:cubicBezTo>
                        <a:cubicBezTo>
                          <a:pt x="1724187" y="9714"/>
                          <a:pt x="1852113" y="-3295"/>
                          <a:pt x="1953085" y="0"/>
                        </a:cubicBezTo>
                        <a:cubicBezTo>
                          <a:pt x="2054057" y="3295"/>
                          <a:pt x="2185715" y="4774"/>
                          <a:pt x="2366967" y="0"/>
                        </a:cubicBezTo>
                        <a:cubicBezTo>
                          <a:pt x="2548219" y="-4774"/>
                          <a:pt x="3015953" y="-33705"/>
                          <a:pt x="3221871" y="0"/>
                        </a:cubicBezTo>
                        <a:cubicBezTo>
                          <a:pt x="3427789" y="33705"/>
                          <a:pt x="3688600" y="-22033"/>
                          <a:pt x="3988571" y="0"/>
                        </a:cubicBezTo>
                        <a:cubicBezTo>
                          <a:pt x="4288542" y="22033"/>
                          <a:pt x="4393914" y="3300"/>
                          <a:pt x="4578862" y="0"/>
                        </a:cubicBezTo>
                        <a:cubicBezTo>
                          <a:pt x="4763810" y="-3300"/>
                          <a:pt x="4972021" y="-23210"/>
                          <a:pt x="5169153" y="0"/>
                        </a:cubicBezTo>
                        <a:cubicBezTo>
                          <a:pt x="5366285" y="23210"/>
                          <a:pt x="5608311" y="26349"/>
                          <a:pt x="5847648" y="0"/>
                        </a:cubicBezTo>
                        <a:cubicBezTo>
                          <a:pt x="6086985" y="-26349"/>
                          <a:pt x="6169287" y="-17376"/>
                          <a:pt x="6437939" y="0"/>
                        </a:cubicBezTo>
                        <a:cubicBezTo>
                          <a:pt x="6706591" y="17376"/>
                          <a:pt x="6961663" y="26693"/>
                          <a:pt x="7292843" y="0"/>
                        </a:cubicBezTo>
                        <a:cubicBezTo>
                          <a:pt x="7624023" y="-26693"/>
                          <a:pt x="7896647" y="-4117"/>
                          <a:pt x="8147747" y="0"/>
                        </a:cubicBezTo>
                        <a:cubicBezTo>
                          <a:pt x="8398847" y="4117"/>
                          <a:pt x="8822304" y="16144"/>
                          <a:pt x="9002651" y="0"/>
                        </a:cubicBezTo>
                        <a:cubicBezTo>
                          <a:pt x="9112714" y="23160"/>
                          <a:pt x="9199468" y="89847"/>
                          <a:pt x="9184863" y="182212"/>
                        </a:cubicBezTo>
                        <a:cubicBezTo>
                          <a:pt x="9180377" y="371551"/>
                          <a:pt x="9201508" y="453870"/>
                          <a:pt x="9184863" y="561201"/>
                        </a:cubicBezTo>
                        <a:cubicBezTo>
                          <a:pt x="9168218" y="668532"/>
                          <a:pt x="9202060" y="758666"/>
                          <a:pt x="9184863" y="911037"/>
                        </a:cubicBezTo>
                        <a:cubicBezTo>
                          <a:pt x="9170630" y="1012374"/>
                          <a:pt x="9092315" y="1099759"/>
                          <a:pt x="9002651" y="1093249"/>
                        </a:cubicBezTo>
                        <a:cubicBezTo>
                          <a:pt x="8833393" y="1090216"/>
                          <a:pt x="8716039" y="1076250"/>
                          <a:pt x="8588769" y="1093249"/>
                        </a:cubicBezTo>
                        <a:cubicBezTo>
                          <a:pt x="8461499" y="1110248"/>
                          <a:pt x="8190505" y="1106476"/>
                          <a:pt x="8086682" y="1093249"/>
                        </a:cubicBezTo>
                        <a:cubicBezTo>
                          <a:pt x="7982859" y="1080022"/>
                          <a:pt x="7687881" y="1119639"/>
                          <a:pt x="7319983" y="1093249"/>
                        </a:cubicBezTo>
                        <a:cubicBezTo>
                          <a:pt x="6952085" y="1066859"/>
                          <a:pt x="6968538" y="1109604"/>
                          <a:pt x="6817896" y="1093249"/>
                        </a:cubicBezTo>
                        <a:cubicBezTo>
                          <a:pt x="6667254" y="1076894"/>
                          <a:pt x="6518556" y="1119568"/>
                          <a:pt x="6227605" y="1093249"/>
                        </a:cubicBezTo>
                        <a:cubicBezTo>
                          <a:pt x="5936654" y="1066930"/>
                          <a:pt x="5627779" y="1067070"/>
                          <a:pt x="5460905" y="1093249"/>
                        </a:cubicBezTo>
                        <a:cubicBezTo>
                          <a:pt x="5294031" y="1119428"/>
                          <a:pt x="5081594" y="1093257"/>
                          <a:pt x="4870615" y="1093249"/>
                        </a:cubicBezTo>
                        <a:cubicBezTo>
                          <a:pt x="4659636" y="1093242"/>
                          <a:pt x="4202896" y="1095398"/>
                          <a:pt x="4015710" y="1093249"/>
                        </a:cubicBezTo>
                        <a:cubicBezTo>
                          <a:pt x="3828525" y="1091100"/>
                          <a:pt x="3592968" y="1108119"/>
                          <a:pt x="3249011" y="1093249"/>
                        </a:cubicBezTo>
                        <a:cubicBezTo>
                          <a:pt x="2905054" y="1078379"/>
                          <a:pt x="2706249" y="1090798"/>
                          <a:pt x="2394107" y="1093249"/>
                        </a:cubicBezTo>
                        <a:cubicBezTo>
                          <a:pt x="2081965" y="1095700"/>
                          <a:pt x="2139317" y="1070625"/>
                          <a:pt x="1892020" y="1093249"/>
                        </a:cubicBezTo>
                        <a:cubicBezTo>
                          <a:pt x="1644723" y="1115873"/>
                          <a:pt x="1478644" y="1110365"/>
                          <a:pt x="1125320" y="1093249"/>
                        </a:cubicBezTo>
                        <a:cubicBezTo>
                          <a:pt x="771996" y="1076133"/>
                          <a:pt x="481113" y="1091549"/>
                          <a:pt x="182212" y="1093249"/>
                        </a:cubicBezTo>
                        <a:cubicBezTo>
                          <a:pt x="78888" y="1083670"/>
                          <a:pt x="3378" y="1008649"/>
                          <a:pt x="0" y="911037"/>
                        </a:cubicBezTo>
                        <a:cubicBezTo>
                          <a:pt x="-5286" y="817032"/>
                          <a:pt x="-8143" y="721365"/>
                          <a:pt x="0" y="568489"/>
                        </a:cubicBezTo>
                        <a:cubicBezTo>
                          <a:pt x="8143" y="415613"/>
                          <a:pt x="28" y="287531"/>
                          <a:pt x="0" y="182212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D6B6B8-2450-D83C-1532-0A1F901DA943}"/>
              </a:ext>
            </a:extLst>
          </p:cNvPr>
          <p:cNvSpPr txBox="1"/>
          <p:nvPr/>
        </p:nvSpPr>
        <p:spPr>
          <a:xfrm>
            <a:off x="2002665" y="656930"/>
            <a:ext cx="91987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Em hãy vẽ phác thảo sản phẩm đồng hồ đồ chơi mà em biết thiết kế dựa vào gợi ý trong Hình 2</a:t>
            </a:r>
            <a:endParaRPr lang="vi-VN" sz="3200" b="1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25" name="Picture 2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F97CB9B-AD37-098F-267F-C497128AA69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69" y="709070"/>
            <a:ext cx="996816" cy="14958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DE3369-76A5-4BF3-BB5C-A00B9A049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6962" y="2028825"/>
            <a:ext cx="8220075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507302"/>
      </p:ext>
    </p:extLst>
  </p:cSld>
  <p:clrMapOvr>
    <a:masterClrMapping/>
  </p:clrMapOvr>
  <p:transition spd="slow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6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6" y="2642198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38" y="1055085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0200" y="2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467" y="2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8567" y="2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9233" y="2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3902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585" y="3705968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65113" y="974664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3322860" y="1130744"/>
            <a:ext cx="5856134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231">
              <a:buClr>
                <a:srgbClr val="000000"/>
              </a:buClr>
              <a:defRPr/>
            </a:pPr>
            <a:endParaRPr sz="4668" b="1" kern="0">
              <a:solidFill>
                <a:srgbClr val="FFFF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44964" y="1194858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08401" y="2108201"/>
            <a:ext cx="4945599" cy="665751"/>
          </a:xfrm>
          <a:prstGeom prst="rect">
            <a:avLst/>
          </a:prstGeom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68" y="2840827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372975" y="-100082"/>
            <a:ext cx="2128838" cy="2208283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832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4" descr="Ảnh có chứa văn bản, phòng ngủ, đồ họa véc-tơ&#10;&#10;Mô tả được tạo tự động">
            <a:extLst>
              <a:ext uri="{FF2B5EF4-FFF2-40B4-BE49-F238E27FC236}">
                <a16:creationId xmlns:a16="http://schemas.microsoft.com/office/drawing/2014/main" id="{64C27683-AD8F-15A5-5331-12CF926E64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8" r="885" b="11016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0" y="5678508"/>
            <a:ext cx="12192000" cy="1179492"/>
            <a:chOff x="0" y="0"/>
            <a:chExt cx="6186311" cy="59848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598483"/>
            </a:xfrm>
            <a:custGeom>
              <a:avLst/>
              <a:gdLst/>
              <a:ahLst/>
              <a:cxnLst/>
              <a:rect l="l" t="t" r="r" b="b"/>
              <a:pathLst>
                <a:path w="6186311" h="598483">
                  <a:moveTo>
                    <a:pt x="0" y="0"/>
                  </a:moveTo>
                  <a:lnTo>
                    <a:pt x="6186311" y="0"/>
                  </a:lnTo>
                  <a:lnTo>
                    <a:pt x="6186311" y="598483"/>
                  </a:lnTo>
                  <a:lnTo>
                    <a:pt x="0" y="598483"/>
                  </a:lnTo>
                  <a:close/>
                </a:path>
              </a:pathLst>
            </a:custGeom>
            <a:solidFill>
              <a:srgbClr val="EAC5B0"/>
            </a:solidFill>
          </p:spPr>
          <p:txBody>
            <a:bodyPr/>
            <a:lstStyle/>
            <a:p>
              <a:pPr defTabSz="914446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5678508"/>
            <a:ext cx="12192000" cy="688220"/>
            <a:chOff x="0" y="0"/>
            <a:chExt cx="6186311" cy="34920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186311" cy="349208"/>
            </a:xfrm>
            <a:custGeom>
              <a:avLst/>
              <a:gdLst/>
              <a:ahLst/>
              <a:cxnLst/>
              <a:rect l="l" t="t" r="r" b="b"/>
              <a:pathLst>
                <a:path w="6186311" h="349208">
                  <a:moveTo>
                    <a:pt x="0" y="0"/>
                  </a:moveTo>
                  <a:lnTo>
                    <a:pt x="6186311" y="0"/>
                  </a:lnTo>
                  <a:lnTo>
                    <a:pt x="6186311" y="349208"/>
                  </a:lnTo>
                  <a:lnTo>
                    <a:pt x="0" y="349208"/>
                  </a:lnTo>
                  <a:close/>
                </a:path>
              </a:pathLst>
            </a:custGeom>
            <a:solidFill>
              <a:srgbClr val="A45D5B">
                <a:alpha val="32941"/>
              </a:srgbClr>
            </a:solidFill>
          </p:spPr>
          <p:txBody>
            <a:bodyPr/>
            <a:lstStyle/>
            <a:p>
              <a:pPr defTabSz="914446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9088803" y="4113622"/>
            <a:ext cx="2927945" cy="265112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8015786" y="5442740"/>
            <a:ext cx="1489962" cy="132200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00613" y="384935"/>
            <a:ext cx="3205308" cy="240689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182545" y="685800"/>
            <a:ext cx="1193400" cy="15106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26684FB-C23C-EF7E-D7FC-53591472962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585" b="98562" l="2077" r="69649">
                        <a14:foregroundMark x1="22843" y1="37700" x2="23163" y2="40415"/>
                        <a14:foregroundMark x1="22843" y1="48403" x2="25240" y2="53355"/>
                        <a14:foregroundMark x1="25240" y1="54313" x2="25559" y2="58466"/>
                        <a14:foregroundMark x1="28754" y1="46326" x2="29233" y2="50000"/>
                        <a14:foregroundMark x1="22045" y1="65655" x2="23163" y2="70767"/>
                        <a14:foregroundMark x1="54313" y1="50319" x2="51917" y2="57668"/>
                        <a14:backgroundMark x1="5112" y1="54633" x2="5272" y2="87540"/>
                        <a14:backgroundMark x1="13898" y1="75399" x2="0" y2="99361"/>
                        <a14:backgroundMark x1="2875" y1="96326" x2="2875" y2="96326"/>
                        <a14:backgroundMark x1="47604" y1="80511" x2="49521" y2="94409"/>
                        <a14:backgroundMark x1="54792" y1="73003" x2="59904" y2="99840"/>
                        <a14:backgroundMark x1="56709" y1="62939" x2="59904" y2="86422"/>
                        <a14:backgroundMark x1="62141" y1="59265" x2="40575" y2="72684"/>
                      </a14:backgroundRemoval>
                    </a14:imgEffect>
                  </a14:imgLayer>
                </a14:imgProps>
              </a:ext>
            </a:extLst>
          </a:blip>
          <a:srcRect t="10787" r="38162"/>
          <a:stretch/>
        </p:blipFill>
        <p:spPr>
          <a:xfrm>
            <a:off x="0" y="2196433"/>
            <a:ext cx="3293128" cy="4709545"/>
          </a:xfrm>
          <a:prstGeom prst="rect">
            <a:avLst/>
          </a:prstGeom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2125ADFB-DB68-0F8B-0470-38612E951EC3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208618">
            <a:off x="3964945" y="326308"/>
            <a:ext cx="4973395" cy="51128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BF7B134-87E6-ABDA-71C4-9670C6D14FB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9206" y="985966"/>
            <a:ext cx="3267739" cy="145707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87A987E-2E91-CF0F-479F-BD01006E94EE}"/>
              </a:ext>
            </a:extLst>
          </p:cNvPr>
          <p:cNvSpPr txBox="1"/>
          <p:nvPr/>
        </p:nvSpPr>
        <p:spPr>
          <a:xfrm rot="21179558">
            <a:off x="4572000" y="1800225"/>
            <a:ext cx="3962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V</a:t>
            </a:r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ề nhà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huẩn bị các vật liệu, dụng cụ cần thiết để làm chiếc đồng hồ đồ chơi. 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A241DE7-1536-1EED-270E-07CF2EA38A0C}"/>
              </a:ext>
            </a:extLst>
          </p:cNvPr>
          <p:cNvSpPr/>
          <p:nvPr/>
        </p:nvSpPr>
        <p:spPr>
          <a:xfrm>
            <a:off x="9916886" y="261257"/>
            <a:ext cx="1208314" cy="293914"/>
          </a:xfrm>
          <a:prstGeom prst="roundRect">
            <a:avLst/>
          </a:prstGeom>
          <a:solidFill>
            <a:srgbClr val="A8D5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4899B609-0AC1-445B-AE71-F0C1E96600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802" y="1608183"/>
            <a:ext cx="5306979" cy="498856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3431674-353C-427A-B246-BA6F924A30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13" y="1378066"/>
            <a:ext cx="7175614" cy="269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998546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12260</TotalTime>
  <Words>50</Words>
  <Application>Microsoft Office PowerPoint</Application>
  <PresentationFormat>Widescreen</PresentationFormat>
  <Paragraphs>4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Arial</vt:lpstr>
      <vt:lpstr>Calibri</vt:lpstr>
      <vt:lpstr>Calibri Light</vt:lpstr>
      <vt:lpstr>Cambria</vt:lpstr>
      <vt:lpstr>Georgia</vt:lpstr>
      <vt:lpstr>Times New Roman</vt:lpstr>
      <vt:lpstr>思源黑体 CN Bold</vt:lpstr>
      <vt:lpstr>Office Theme</vt:lpstr>
      <vt:lpstr>Custom Design</vt:lpstr>
      <vt:lpstr>1_Simple Light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huong</dc:creator>
  <dc:description>9Slide.vn</dc:description>
  <cp:lastModifiedBy>Administrator</cp:lastModifiedBy>
  <cp:revision>27</cp:revision>
  <dcterms:created xsi:type="dcterms:W3CDTF">2022-06-25T07:57:25Z</dcterms:created>
  <dcterms:modified xsi:type="dcterms:W3CDTF">2024-10-30T08:08:55Z</dcterms:modified>
  <cp:category>9Slide.vn</cp:category>
</cp:coreProperties>
</file>