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6" r:id="rId4"/>
  </p:sldMasterIdLst>
  <p:notesMasterIdLst>
    <p:notesMasterId r:id="rId31"/>
  </p:notesMasterIdLst>
  <p:sldIdLst>
    <p:sldId id="446" r:id="rId5"/>
    <p:sldId id="256" r:id="rId6"/>
    <p:sldId id="257" r:id="rId7"/>
    <p:sldId id="444" r:id="rId8"/>
    <p:sldId id="632" r:id="rId9"/>
    <p:sldId id="496" r:id="rId10"/>
    <p:sldId id="261" r:id="rId11"/>
    <p:sldId id="262" r:id="rId12"/>
    <p:sldId id="275" r:id="rId13"/>
    <p:sldId id="266" r:id="rId14"/>
    <p:sldId id="620" r:id="rId15"/>
    <p:sldId id="4411" r:id="rId16"/>
    <p:sldId id="621" r:id="rId17"/>
    <p:sldId id="622" r:id="rId18"/>
    <p:sldId id="623" r:id="rId19"/>
    <p:sldId id="624" r:id="rId20"/>
    <p:sldId id="265" r:id="rId21"/>
    <p:sldId id="625" r:id="rId22"/>
    <p:sldId id="626" r:id="rId23"/>
    <p:sldId id="627" r:id="rId24"/>
    <p:sldId id="629" r:id="rId25"/>
    <p:sldId id="628" r:id="rId26"/>
    <p:sldId id="630" r:id="rId27"/>
    <p:sldId id="488" r:id="rId28"/>
    <p:sldId id="631" r:id="rId29"/>
    <p:sldId id="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5.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descr="A red and green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375" lvl="1" indent="-230505" algn="just" defTabSz="609600">
              <a:buFont typeface="Arial" panose="020B0604020202020204"/>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683454" y="1190608"/>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5341937" y="2326691"/>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698</Words>
  <Application>Microsoft Office PowerPoint</Application>
  <PresentationFormat>Widescreen</PresentationFormat>
  <Paragraphs>40</Paragraphs>
  <Slides>26</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vt:lpstr>
      <vt:lpstr>Calibri</vt:lpstr>
      <vt:lpstr>Calibri (Body)</vt:lpstr>
      <vt:lpstr>Calibri Light</vt:lpstr>
      <vt:lpstr>Cambria</vt:lpstr>
      <vt:lpstr>Glacial Indifference</vt:lpstr>
      <vt:lpstr>LNTH-LuoLuoNotangYuanTi 1</vt:lpstr>
      <vt:lpstr>Open Sans</vt:lpstr>
      <vt:lpstr>1_Custom Design</vt:lpstr>
      <vt:lpstr>Office Theme</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2024-07-09T12:35:00Z</dcterms:created>
  <dcterms:modified xsi:type="dcterms:W3CDTF">2024-10-03T02:09:42Z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