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30" r:id="rId3"/>
    <p:sldMasterId id="2147483742" r:id="rId4"/>
    <p:sldMasterId id="2147483754" r:id="rId5"/>
    <p:sldMasterId id="2147483766" r:id="rId6"/>
  </p:sldMasterIdLst>
  <p:notesMasterIdLst>
    <p:notesMasterId r:id="rId19"/>
  </p:notesMasterIdLst>
  <p:sldIdLst>
    <p:sldId id="261" r:id="rId7"/>
    <p:sldId id="257" r:id="rId8"/>
    <p:sldId id="759" r:id="rId9"/>
    <p:sldId id="777" r:id="rId10"/>
    <p:sldId id="774" r:id="rId11"/>
    <p:sldId id="775" r:id="rId12"/>
    <p:sldId id="772" r:id="rId13"/>
    <p:sldId id="778" r:id="rId14"/>
    <p:sldId id="771" r:id="rId15"/>
    <p:sldId id="779" r:id="rId16"/>
    <p:sldId id="780" r:id="rId17"/>
    <p:sldId id="2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3F61A-C689-4EC1-8AB2-114C7DAF1636}"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38EF-BBFE-442D-A822-2A7DD08D90EB}" type="slidenum">
              <a:rPr lang="en-US" smtClean="0"/>
              <a:t>‹#›</a:t>
            </a:fld>
            <a:endParaRPr lang="en-US"/>
          </a:p>
        </p:txBody>
      </p:sp>
    </p:spTree>
    <p:extLst>
      <p:ext uri="{BB962C8B-B14F-4D97-AF65-F5344CB8AC3E}">
        <p14:creationId xmlns:p14="http://schemas.microsoft.com/office/powerpoint/2010/main" val="354435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18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 hát muốn gửi đến thông điệp rằng mọi người trên thế giới có thể có nhiều điểm khác biệt nhau, chúng ta có thể khác biệt về ngôn ngữ, hình dáng, phong tục, giới tính, tập quán, văn hoá, trong đó có cả sự khác biệt về màu da, mái tóc. Nhưng những sự khác nhau đó không dẫn đến tốt hay xấu và mọi người đều luôn cần tôn trọng lẫn nhau về những sự khác biệt. Tất cả đều được yêu quý như nhau. Điều đó tạo nên sự thú vị và sự đoàn kết vui tươi của con người trên Trái Đất.</a:t>
            </a:r>
            <a:endParaRPr lang="en-US" sz="1800" dirty="0">
              <a:effectLst/>
              <a:latin typeface="Times New Roman" panose="02020603050405020304" pitchFamily="18"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C9476EB-6A81-4809-847B-905222694D36}" type="slidenum">
              <a:rPr lang="en-US" smtClean="0"/>
              <a:t>10</a:t>
            </a:fld>
            <a:endParaRPr lang="en-US"/>
          </a:p>
        </p:txBody>
      </p:sp>
    </p:spTree>
    <p:extLst>
      <p:ext uri="{BB962C8B-B14F-4D97-AF65-F5344CB8AC3E}">
        <p14:creationId xmlns:p14="http://schemas.microsoft.com/office/powerpoint/2010/main" val="41129832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4187765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456574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2180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5099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70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1564381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353175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569594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0608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52775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31393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789175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6310203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323506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3547609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733713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8037240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5812041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392687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3941776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80909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790072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6022512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539739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932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965655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76202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10/28/2024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2289303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pic>
        <p:nvPicPr>
          <p:cNvPr id="2" name="그림 83">
            <a:extLst>
              <a:ext uri="{FF2B5EF4-FFF2-40B4-BE49-F238E27FC236}">
                <a16:creationId xmlns:a16="http://schemas.microsoft.com/office/drawing/2014/main" id="{1C237F97-E75A-DD3D-5C0A-3C138D4F5B7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spTree>
    <p:extLst>
      <p:ext uri="{BB962C8B-B14F-4D97-AF65-F5344CB8AC3E}">
        <p14:creationId xmlns:p14="http://schemas.microsoft.com/office/powerpoint/2010/main" val="3966483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19799" y="299785"/>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681217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779581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33089350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580377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822861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41638793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82A2E0AD-163C-4A4E-80BC-21114F0D60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pic>
        <p:nvPicPr>
          <p:cNvPr id="13" name="그림 12">
            <a:extLst>
              <a:ext uri="{FF2B5EF4-FFF2-40B4-BE49-F238E27FC236}">
                <a16:creationId xmlns:a16="http://schemas.microsoft.com/office/drawing/2014/main" id="{8BD60948-590C-41F1-866A-89604E0C13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883"/>
          <a:stretch/>
        </p:blipFill>
        <p:spPr>
          <a:xfrm>
            <a:off x="10532707" y="5605371"/>
            <a:ext cx="1659293" cy="1252629"/>
          </a:xfrm>
          <a:prstGeom prst="rect">
            <a:avLst/>
          </a:prstGeom>
        </p:spPr>
      </p:pic>
    </p:spTree>
    <p:extLst>
      <p:ext uri="{BB962C8B-B14F-4D97-AF65-F5344CB8AC3E}">
        <p14:creationId xmlns:p14="http://schemas.microsoft.com/office/powerpoint/2010/main" val="108465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863092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17759780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551777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4206024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3236670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2784753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1885051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3808026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52653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280431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1044094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179634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216021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795543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42453705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9018758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4198954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251306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3797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6095664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04639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10/28/2024</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97944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191372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10/28/2024</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78014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10/28/2024</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3161633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10/28/2024</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0981937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10/28/2024</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94674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10/28/2024</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470855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10/28/2024</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9510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10/28/2024</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8402563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10/28/2024</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679317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10/28/2024</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05485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10/28/2024</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15923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19921157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2447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9489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8796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3784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0334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5774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4275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8025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0151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04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408222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1451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8116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7510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8766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7451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1063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0706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8465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1031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53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2171265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1027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2451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5673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4386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2939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3739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1832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2217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5663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3703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theme" Target="../theme/theme2.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3.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4.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5.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6.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3">
            <a:extLst>
              <a:ext uri="{96DAC541-7B7A-43D3-8B79-37D633B846F1}">
                <asvg:svgBlip xmlns="" xmlns:asvg="http://schemas.microsoft.com/office/drawing/2016/SVG/main" r:embed="rId34"/>
              </a:ext>
            </a:extLst>
          </a:blip>
          <a:stretch>
            <a:fillRect/>
          </a:stretch>
        </p:blipFill>
        <p:spPr>
          <a:xfrm>
            <a:off x="0" y="0"/>
            <a:ext cx="12192000" cy="6858000"/>
          </a:xfrm>
          <a:prstGeom prst="rect">
            <a:avLst/>
          </a:prstGeom>
        </p:spPr>
      </p:pic>
      <p:pic>
        <p:nvPicPr>
          <p:cNvPr id="5" name="Picture 4" descr="A round pink circle with a white and black text and a black background&#10;&#10;Description automatically generated">
            <a:extLst>
              <a:ext uri="{FF2B5EF4-FFF2-40B4-BE49-F238E27FC236}">
                <a16:creationId xmlns:a16="http://schemas.microsoft.com/office/drawing/2014/main" id="{5E5039F2-43D5-B5FE-5190-E7497E17C7FF}"/>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4381882" y="-6199817"/>
            <a:ext cx="1953604" cy="1953604"/>
          </a:xfrm>
          <a:prstGeom prst="rect">
            <a:avLst/>
          </a:prstGeom>
        </p:spPr>
      </p:pic>
    </p:spTree>
    <p:extLst>
      <p:ext uri="{BB962C8B-B14F-4D97-AF65-F5344CB8AC3E}">
        <p14:creationId xmlns:p14="http://schemas.microsoft.com/office/powerpoint/2010/main" val="3489673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779" r:id="rId3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9">
            <a:extLst>
              <a:ext uri="{96DAC541-7B7A-43D3-8B79-37D633B846F1}">
                <asvg:svgBlip xmlns="" xmlns:asvg="http://schemas.microsoft.com/office/drawing/2016/SVG/main" r:embed="rId3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073744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78" r:id="rId27"/>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1839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3DC16B6D-7E59-4CF0-BE12-200CDCC1D89C}"/>
              </a:ext>
            </a:extLst>
          </p:cNvPr>
          <p:cNvSpPr txBox="1"/>
          <p:nvPr userDrawn="1"/>
        </p:nvSpPr>
        <p:spPr>
          <a:xfrm>
            <a:off x="0" y="-1604665"/>
            <a:ext cx="12192000" cy="461665"/>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0E384C9F-B10D-4FE6-A2B0-CD65C49A6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8F4E8F-1D59-4B0A-9E31-CD49488B6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C12A2-D793-44C4-A0F0-51BBAA8F7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4BC778-7C1F-46D2-AB32-E507BE0AB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1D9EFA2-78FC-4965-98C9-115C2DA05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37942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3DC16B6D-7E59-4CF0-BE12-200CDCC1D89C}"/>
              </a:ext>
            </a:extLst>
          </p:cNvPr>
          <p:cNvSpPr txBox="1"/>
          <p:nvPr userDrawn="1"/>
        </p:nvSpPr>
        <p:spPr>
          <a:xfrm>
            <a:off x="0" y="-1604665"/>
            <a:ext cx="12192000" cy="461665"/>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0E384C9F-B10D-4FE6-A2B0-CD65C49A6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8F4E8F-1D59-4B0A-9E31-CD49488B6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C12A2-D793-44C4-A0F0-51BBAA8F7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4BC778-7C1F-46D2-AB32-E507BE0AB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1D9EFA2-78FC-4965-98C9-115C2DA05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15947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3DC16B6D-7E59-4CF0-BE12-200CDCC1D89C}"/>
              </a:ext>
            </a:extLst>
          </p:cNvPr>
          <p:cNvSpPr txBox="1"/>
          <p:nvPr userDrawn="1"/>
        </p:nvSpPr>
        <p:spPr>
          <a:xfrm>
            <a:off x="0" y="-1604665"/>
            <a:ext cx="12192000" cy="461665"/>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0E384C9F-B10D-4FE6-A2B0-CD65C49A6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8F4E8F-1D59-4B0A-9E31-CD49488B6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C12A2-D793-44C4-A0F0-51BBAA8F7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DEFC98F-EB4A-44BE-8C63-8CA280C0D25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4BC778-7C1F-46D2-AB32-E507BE0AB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1D9EFA2-78FC-4965-98C9-115C2DA05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57F2F4-9E50-4246-9D46-000F6D88E2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50574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8.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4.png"/><Relationship Id="rId1" Type="http://schemas.openxmlformats.org/officeDocument/2006/relationships/slideLayout" Target="../slideLayouts/slideLayout58.xml"/><Relationship Id="rId5" Type="http://schemas.openxmlformats.org/officeDocument/2006/relationships/image" Target="NUL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sp>
        <p:nvSpPr>
          <p:cNvPr id="2" name="Rectangle 1"/>
          <p:cNvSpPr/>
          <p:nvPr/>
        </p:nvSpPr>
        <p:spPr>
          <a:xfrm>
            <a:off x="1342324" y="2366444"/>
            <a:ext cx="9068774" cy="1754326"/>
          </a:xfrm>
          <a:prstGeom prst="rect">
            <a:avLst/>
          </a:prstGeom>
          <a:noFill/>
        </p:spPr>
        <p:txBody>
          <a:bodyPr wrap="square" lIns="91440" tIns="45720" rIns="91440" bIns="45720">
            <a:spAutoFit/>
          </a:bodyPr>
          <a:lstStyle/>
          <a:p>
            <a:pPr lvl="1" algn="ctr"/>
            <a:r>
              <a:rPr lang="en-US" sz="5400" b="1" dirty="0" smtClean="0">
                <a:ln w="0"/>
                <a:solidFill>
                  <a:srgbClr val="FFFF00"/>
                </a:solidFill>
                <a:effectLst>
                  <a:outerShdw blurRad="38100" dist="25400" dir="5400000" algn="ctr" rotWithShape="0">
                    <a:srgbClr val="6E747A">
                      <a:alpha val="43000"/>
                    </a:srgbClr>
                  </a:outerShdw>
                </a:effectLst>
              </a:rPr>
              <a:t>THỰC HÀNH </a:t>
            </a:r>
          </a:p>
          <a:p>
            <a:pPr lvl="1" algn="ctr"/>
            <a:r>
              <a:rPr lang="en-US" sz="5400" b="1" dirty="0" smtClean="0">
                <a:ln w="0"/>
                <a:solidFill>
                  <a:srgbClr val="FFFF00"/>
                </a:solidFill>
                <a:effectLst>
                  <a:outerShdw blurRad="38100" dist="25400" dir="5400000" algn="ctr" rotWithShape="0">
                    <a:srgbClr val="6E747A">
                      <a:alpha val="43000"/>
                    </a:srgbClr>
                  </a:outerShdw>
                </a:effectLst>
              </a:rPr>
              <a:t>GIỮA HỌC KÌ I</a:t>
            </a:r>
            <a:endParaRPr lang="en-US" sz="5400" b="1" cap="none" spc="0" dirty="0">
              <a:ln w="0"/>
              <a:solidFill>
                <a:srgbClr val="FFFF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 y="3829050"/>
            <a:ext cx="5293192" cy="276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2761286" y="351882"/>
            <a:ext cx="9003323" cy="3632290"/>
            <a:chOff x="1594337" y="1602154"/>
            <a:chExt cx="9003323" cy="3477846"/>
          </a:xfrm>
        </p:grpSpPr>
        <p:sp>
          <p:nvSpPr>
            <p:cNvPr id="9" name="Rounded Rectangle 8"/>
            <p:cNvSpPr/>
            <p:nvPr/>
          </p:nvSpPr>
          <p:spPr>
            <a:xfrm>
              <a:off x="1594337" y="1602154"/>
              <a:ext cx="9003323" cy="3477846"/>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Rounded Rectangle 9"/>
            <p:cNvSpPr/>
            <p:nvPr/>
          </p:nvSpPr>
          <p:spPr>
            <a:xfrm>
              <a:off x="1825851" y="1733931"/>
              <a:ext cx="8540294" cy="31757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grpSp>
      <p:sp>
        <p:nvSpPr>
          <p:cNvPr id="2" name="Rectangle 1"/>
          <p:cNvSpPr/>
          <p:nvPr/>
        </p:nvSpPr>
        <p:spPr>
          <a:xfrm>
            <a:off x="3453506" y="674701"/>
            <a:ext cx="7937305" cy="3046988"/>
          </a:xfrm>
          <a:prstGeom prst="rect">
            <a:avLst/>
          </a:prstGeom>
        </p:spPr>
        <p:txBody>
          <a:bodyPr wrap="square">
            <a:spAutoFit/>
          </a:bodyPr>
          <a:lstStyle/>
          <a:p>
            <a:pPr algn="just">
              <a:spcAft>
                <a:spcPts val="0"/>
              </a:spcAft>
            </a:pPr>
            <a:r>
              <a:rPr lang="vi-VN" sz="3200" b="1" dirty="0">
                <a:latin typeface="Times New Roman" panose="02020603050405020304" pitchFamily="18" charset="0"/>
                <a:ea typeface="Calibri" panose="020F0502020204030204" pitchFamily="34" charset="0"/>
              </a:rPr>
              <a:t>1. Hoa rất thích xem bóng đá. Một lần, Hoa đang bàn luận rôm rả với nhóm bạn về đội bóng yêu thích thì một thành viên trong nhóm là Chiến nói: “Cậu là con gái thì biết gì về bóng đá mà tham gia?”. Nếu là Hoa em sẽ làm gì?</a:t>
            </a:r>
            <a:endParaRPr lang="en-US" sz="32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67300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p:cNvPicPr>
            <a:picLocks noChangeAspect="1"/>
          </p:cNvPicPr>
          <p:nvPr/>
        </p:nvPicPr>
        <p:blipFill rotWithShape="1">
          <a:blip r:embed="rId4">
            <a:extLst>
              <a:ext uri="{28A0092B-C50C-407E-A947-70E740481C1C}">
                <a14:useLocalDpi xmlns:a14="http://schemas.microsoft.com/office/drawing/2010/main" val="0"/>
              </a:ext>
            </a:extLst>
          </a:blip>
          <a:srcRect t="19"/>
          <a:stretch>
            <a:fillRect/>
          </a:stretch>
        </p:blipFill>
        <p:spPr>
          <a:xfrm>
            <a:off x="0" y="0"/>
            <a:ext cx="12192000" cy="6858000"/>
          </a:xfrm>
          <a:prstGeom prst="rect">
            <a:avLst/>
          </a:prstGeom>
        </p:spPr>
      </p:pic>
      <p:pic>
        <p:nvPicPr>
          <p:cNvPr id="2" name="Tieng-yeah-tre-con-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1019597"/>
            <a:ext cx="609600" cy="609600"/>
          </a:xfrm>
          <a:prstGeom prst="rect">
            <a:avLst/>
          </a:prstGeom>
        </p:spPr>
      </p:pic>
      <p:grpSp>
        <p:nvGrpSpPr>
          <p:cNvPr id="25" name="Nhóm 24"/>
          <p:cNvGrpSpPr/>
          <p:nvPr/>
        </p:nvGrpSpPr>
        <p:grpSpPr>
          <a:xfrm>
            <a:off x="-249287" y="1666460"/>
            <a:ext cx="12227586" cy="4710938"/>
            <a:chOff x="-462988" y="2657696"/>
            <a:chExt cx="12227586" cy="3809801"/>
          </a:xfrm>
        </p:grpSpPr>
        <p:sp>
          <p:nvSpPr>
            <p:cNvPr id="11" name="Hình chữ nhật: Góc Tròn 10"/>
            <p:cNvSpPr/>
            <p:nvPr/>
          </p:nvSpPr>
          <p:spPr>
            <a:xfrm>
              <a:off x="1234288" y="2657696"/>
              <a:ext cx="10530310" cy="3421156"/>
            </a:xfrm>
            <a:custGeom>
              <a:avLst/>
              <a:gdLst>
                <a:gd name="connsiteX0" fmla="*/ 0 w 10530310"/>
                <a:gd name="connsiteY0" fmla="*/ 593394 h 3560294"/>
                <a:gd name="connsiteX1" fmla="*/ 570204 w 10530310"/>
                <a:gd name="connsiteY1" fmla="*/ 0 h 3560294"/>
                <a:gd name="connsiteX2" fmla="*/ 1428709 w 10530310"/>
                <a:gd name="connsiteY2" fmla="*/ 0 h 3560294"/>
                <a:gd name="connsiteX3" fmla="*/ 2099417 w 10530310"/>
                <a:gd name="connsiteY3" fmla="*/ 0 h 3560294"/>
                <a:gd name="connsiteX4" fmla="*/ 2488427 w 10530310"/>
                <a:gd name="connsiteY4" fmla="*/ 0 h 3560294"/>
                <a:gd name="connsiteX5" fmla="*/ 2877437 w 10530310"/>
                <a:gd name="connsiteY5" fmla="*/ 0 h 3560294"/>
                <a:gd name="connsiteX6" fmla="*/ 3360346 w 10530310"/>
                <a:gd name="connsiteY6" fmla="*/ 0 h 3560294"/>
                <a:gd name="connsiteX7" fmla="*/ 4031054 w 10530310"/>
                <a:gd name="connsiteY7" fmla="*/ 0 h 3560294"/>
                <a:gd name="connsiteX8" fmla="*/ 4420064 w 10530310"/>
                <a:gd name="connsiteY8" fmla="*/ 0 h 3560294"/>
                <a:gd name="connsiteX9" fmla="*/ 5090771 w 10530310"/>
                <a:gd name="connsiteY9" fmla="*/ 0 h 3560294"/>
                <a:gd name="connsiteX10" fmla="*/ 5949276 w 10530310"/>
                <a:gd name="connsiteY10" fmla="*/ 0 h 3560294"/>
                <a:gd name="connsiteX11" fmla="*/ 6619984 w 10530310"/>
                <a:gd name="connsiteY11" fmla="*/ 0 h 3560294"/>
                <a:gd name="connsiteX12" fmla="*/ 7384590 w 10530310"/>
                <a:gd name="connsiteY12" fmla="*/ 0 h 3560294"/>
                <a:gd name="connsiteX13" fmla="*/ 7961398 w 10530310"/>
                <a:gd name="connsiteY13" fmla="*/ 0 h 3560294"/>
                <a:gd name="connsiteX14" fmla="*/ 8726005 w 10530310"/>
                <a:gd name="connsiteY14" fmla="*/ 0 h 3560294"/>
                <a:gd name="connsiteX15" fmla="*/ 9115015 w 10530310"/>
                <a:gd name="connsiteY15" fmla="*/ 0 h 3560294"/>
                <a:gd name="connsiteX16" fmla="*/ 9960106 w 10530310"/>
                <a:gd name="connsiteY16" fmla="*/ 0 h 3560294"/>
                <a:gd name="connsiteX17" fmla="*/ 10530310 w 10530310"/>
                <a:gd name="connsiteY17" fmla="*/ 593394 h 3560294"/>
                <a:gd name="connsiteX18" fmla="*/ 10530310 w 10530310"/>
                <a:gd name="connsiteY18" fmla="*/ 1234240 h 3560294"/>
                <a:gd name="connsiteX19" fmla="*/ 10530310 w 10530310"/>
                <a:gd name="connsiteY19" fmla="*/ 1851351 h 3560294"/>
                <a:gd name="connsiteX20" fmla="*/ 10530310 w 10530310"/>
                <a:gd name="connsiteY20" fmla="*/ 2397257 h 3560294"/>
                <a:gd name="connsiteX21" fmla="*/ 10530310 w 10530310"/>
                <a:gd name="connsiteY21" fmla="*/ 2966899 h 3560294"/>
                <a:gd name="connsiteX22" fmla="*/ 9960106 w 10530310"/>
                <a:gd name="connsiteY22" fmla="*/ 3560294 h 3560294"/>
                <a:gd name="connsiteX23" fmla="*/ 9383298 w 10530310"/>
                <a:gd name="connsiteY23" fmla="*/ 3560294 h 3560294"/>
                <a:gd name="connsiteX24" fmla="*/ 8618691 w 10530310"/>
                <a:gd name="connsiteY24" fmla="*/ 3560294 h 3560294"/>
                <a:gd name="connsiteX25" fmla="*/ 7947984 w 10530310"/>
                <a:gd name="connsiteY25" fmla="*/ 3560294 h 3560294"/>
                <a:gd name="connsiteX26" fmla="*/ 7465075 w 10530310"/>
                <a:gd name="connsiteY26" fmla="*/ 3560294 h 3560294"/>
                <a:gd name="connsiteX27" fmla="*/ 6794368 w 10530310"/>
                <a:gd name="connsiteY27" fmla="*/ 3560294 h 3560294"/>
                <a:gd name="connsiteX28" fmla="*/ 6405357 w 10530310"/>
                <a:gd name="connsiteY28" fmla="*/ 3560294 h 3560294"/>
                <a:gd name="connsiteX29" fmla="*/ 5640751 w 10530310"/>
                <a:gd name="connsiteY29" fmla="*/ 3560294 h 3560294"/>
                <a:gd name="connsiteX30" fmla="*/ 5063943 w 10530310"/>
                <a:gd name="connsiteY30" fmla="*/ 3560294 h 3560294"/>
                <a:gd name="connsiteX31" fmla="*/ 4205437 w 10530310"/>
                <a:gd name="connsiteY31" fmla="*/ 3560294 h 3560294"/>
                <a:gd name="connsiteX32" fmla="*/ 3534730 w 10530310"/>
                <a:gd name="connsiteY32" fmla="*/ 3560294 h 3560294"/>
                <a:gd name="connsiteX33" fmla="*/ 2770124 w 10530310"/>
                <a:gd name="connsiteY33" fmla="*/ 3560294 h 3560294"/>
                <a:gd name="connsiteX34" fmla="*/ 2287215 w 10530310"/>
                <a:gd name="connsiteY34" fmla="*/ 3560294 h 3560294"/>
                <a:gd name="connsiteX35" fmla="*/ 1522608 w 10530310"/>
                <a:gd name="connsiteY35" fmla="*/ 3560294 h 3560294"/>
                <a:gd name="connsiteX36" fmla="*/ 570204 w 10530310"/>
                <a:gd name="connsiteY36" fmla="*/ 3560294 h 3560294"/>
                <a:gd name="connsiteX37" fmla="*/ 0 w 10530310"/>
                <a:gd name="connsiteY37" fmla="*/ 2966899 h 3560294"/>
                <a:gd name="connsiteX38" fmla="*/ 0 w 10530310"/>
                <a:gd name="connsiteY38" fmla="*/ 2420993 h 3560294"/>
                <a:gd name="connsiteX39" fmla="*/ 0 w 10530310"/>
                <a:gd name="connsiteY39" fmla="*/ 1827617 h 3560294"/>
                <a:gd name="connsiteX40" fmla="*/ 0 w 10530310"/>
                <a:gd name="connsiteY40" fmla="*/ 1186770 h 3560294"/>
                <a:gd name="connsiteX41" fmla="*/ 0 w 10530310"/>
                <a:gd name="connsiteY41" fmla="*/ 593394 h 3560294"/>
                <a:gd name="connsiteX0-1" fmla="*/ 0 w 10530310"/>
                <a:gd name="connsiteY0-2" fmla="*/ 593394 h 3560294"/>
                <a:gd name="connsiteX1-3" fmla="*/ 570204 w 10530310"/>
                <a:gd name="connsiteY1-4" fmla="*/ 0 h 3560294"/>
                <a:gd name="connsiteX2-5" fmla="*/ 1053113 w 10530310"/>
                <a:gd name="connsiteY2-6" fmla="*/ 0 h 3560294"/>
                <a:gd name="connsiteX3-7" fmla="*/ 1536022 w 10530310"/>
                <a:gd name="connsiteY3-8" fmla="*/ 0 h 3560294"/>
                <a:gd name="connsiteX4-9" fmla="*/ 2300629 w 10530310"/>
                <a:gd name="connsiteY4-10" fmla="*/ 0 h 3560294"/>
                <a:gd name="connsiteX5-11" fmla="*/ 3159134 w 10530310"/>
                <a:gd name="connsiteY5-12" fmla="*/ 0 h 3560294"/>
                <a:gd name="connsiteX6-13" fmla="*/ 3829841 w 10530310"/>
                <a:gd name="connsiteY6-14" fmla="*/ 0 h 3560294"/>
                <a:gd name="connsiteX7-15" fmla="*/ 4406650 w 10530310"/>
                <a:gd name="connsiteY7-16" fmla="*/ 0 h 3560294"/>
                <a:gd name="connsiteX8-17" fmla="*/ 4795660 w 10530310"/>
                <a:gd name="connsiteY8-18" fmla="*/ 0 h 3560294"/>
                <a:gd name="connsiteX9-19" fmla="*/ 5466367 w 10530310"/>
                <a:gd name="connsiteY9-20" fmla="*/ 0 h 3560294"/>
                <a:gd name="connsiteX10-21" fmla="*/ 6137074 w 10530310"/>
                <a:gd name="connsiteY10-22" fmla="*/ 0 h 3560294"/>
                <a:gd name="connsiteX11-23" fmla="*/ 6619984 w 10530310"/>
                <a:gd name="connsiteY11-24" fmla="*/ 0 h 3560294"/>
                <a:gd name="connsiteX12-25" fmla="*/ 7008994 w 10530310"/>
                <a:gd name="connsiteY12-26" fmla="*/ 0 h 3560294"/>
                <a:gd name="connsiteX13-27" fmla="*/ 7398004 w 10530310"/>
                <a:gd name="connsiteY13-28" fmla="*/ 0 h 3560294"/>
                <a:gd name="connsiteX14-29" fmla="*/ 8256509 w 10530310"/>
                <a:gd name="connsiteY14-30" fmla="*/ 0 h 3560294"/>
                <a:gd name="connsiteX15-31" fmla="*/ 8833318 w 10530310"/>
                <a:gd name="connsiteY15-32" fmla="*/ 0 h 3560294"/>
                <a:gd name="connsiteX16-33" fmla="*/ 9316227 w 10530310"/>
                <a:gd name="connsiteY16-34" fmla="*/ 0 h 3560294"/>
                <a:gd name="connsiteX17-35" fmla="*/ 9960106 w 10530310"/>
                <a:gd name="connsiteY17-36" fmla="*/ 0 h 3560294"/>
                <a:gd name="connsiteX18-37" fmla="*/ 10530310 w 10530310"/>
                <a:gd name="connsiteY18-38" fmla="*/ 593394 h 3560294"/>
                <a:gd name="connsiteX19-39" fmla="*/ 10530310 w 10530310"/>
                <a:gd name="connsiteY19-40" fmla="*/ 1234240 h 3560294"/>
                <a:gd name="connsiteX20-41" fmla="*/ 10530310 w 10530310"/>
                <a:gd name="connsiteY20-42" fmla="*/ 1875087 h 3560294"/>
                <a:gd name="connsiteX21-43" fmla="*/ 10530310 w 10530310"/>
                <a:gd name="connsiteY21-44" fmla="*/ 2420993 h 3560294"/>
                <a:gd name="connsiteX22-45" fmla="*/ 10530310 w 10530310"/>
                <a:gd name="connsiteY22-46" fmla="*/ 2966899 h 3560294"/>
                <a:gd name="connsiteX23-47" fmla="*/ 9960106 w 10530310"/>
                <a:gd name="connsiteY23-48" fmla="*/ 3560294 h 3560294"/>
                <a:gd name="connsiteX24-49" fmla="*/ 9195500 w 10530310"/>
                <a:gd name="connsiteY24-50" fmla="*/ 3560294 h 3560294"/>
                <a:gd name="connsiteX25-51" fmla="*/ 8430893 w 10530310"/>
                <a:gd name="connsiteY25-52" fmla="*/ 3560294 h 3560294"/>
                <a:gd name="connsiteX26-53" fmla="*/ 7854085 w 10530310"/>
                <a:gd name="connsiteY26-54" fmla="*/ 3560294 h 3560294"/>
                <a:gd name="connsiteX27-55" fmla="*/ 7089479 w 10530310"/>
                <a:gd name="connsiteY27-56" fmla="*/ 3560294 h 3560294"/>
                <a:gd name="connsiteX28-57" fmla="*/ 6512671 w 10530310"/>
                <a:gd name="connsiteY28-58" fmla="*/ 3560294 h 3560294"/>
                <a:gd name="connsiteX29-59" fmla="*/ 5654165 w 10530310"/>
                <a:gd name="connsiteY29-60" fmla="*/ 3560294 h 3560294"/>
                <a:gd name="connsiteX30-61" fmla="*/ 5265155 w 10530310"/>
                <a:gd name="connsiteY30-62" fmla="*/ 3560294 h 3560294"/>
                <a:gd name="connsiteX31-63" fmla="*/ 4782246 w 10530310"/>
                <a:gd name="connsiteY31-64" fmla="*/ 3560294 h 3560294"/>
                <a:gd name="connsiteX32-65" fmla="*/ 4111538 w 10530310"/>
                <a:gd name="connsiteY32-66" fmla="*/ 3560294 h 3560294"/>
                <a:gd name="connsiteX33-67" fmla="*/ 3534730 w 10530310"/>
                <a:gd name="connsiteY33-68" fmla="*/ 3560294 h 3560294"/>
                <a:gd name="connsiteX34-69" fmla="*/ 3051821 w 10530310"/>
                <a:gd name="connsiteY34-70" fmla="*/ 3560294 h 3560294"/>
                <a:gd name="connsiteX35-71" fmla="*/ 2193316 w 10530310"/>
                <a:gd name="connsiteY35-72" fmla="*/ 3560294 h 3560294"/>
                <a:gd name="connsiteX36-73" fmla="*/ 1804305 w 10530310"/>
                <a:gd name="connsiteY36-74" fmla="*/ 3560294 h 3560294"/>
                <a:gd name="connsiteX37-75" fmla="*/ 1321396 w 10530310"/>
                <a:gd name="connsiteY37-76" fmla="*/ 3560294 h 3560294"/>
                <a:gd name="connsiteX38-77" fmla="*/ 570204 w 10530310"/>
                <a:gd name="connsiteY38-78" fmla="*/ 3560294 h 3560294"/>
                <a:gd name="connsiteX39-79" fmla="*/ 0 w 10530310"/>
                <a:gd name="connsiteY39-80" fmla="*/ 2966899 h 3560294"/>
                <a:gd name="connsiteX40-81" fmla="*/ 0 w 10530310"/>
                <a:gd name="connsiteY40-82" fmla="*/ 2373523 h 3560294"/>
                <a:gd name="connsiteX41-83" fmla="*/ 0 w 10530310"/>
                <a:gd name="connsiteY41-84" fmla="*/ 1827617 h 3560294"/>
                <a:gd name="connsiteX42" fmla="*/ 0 w 10530310"/>
                <a:gd name="connsiteY42" fmla="*/ 1210505 h 3560294"/>
                <a:gd name="connsiteX43" fmla="*/ 0 w 10530310"/>
                <a:gd name="connsiteY43" fmla="*/ 593394 h 35602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 y="connsiteY42"/>
                </a:cxn>
                <a:cxn ang="0">
                  <a:pos x="connsiteX43" y="connsiteY43"/>
                </a:cxn>
              </a:cxnLst>
              <a:rect l="l" t="t" r="r" b="b"/>
              <a:pathLst>
                <a:path w="10530310" h="3560294" fill="none" extrusionOk="0">
                  <a:moveTo>
                    <a:pt x="0" y="593394"/>
                  </a:moveTo>
                  <a:cubicBezTo>
                    <a:pt x="32171" y="209861"/>
                    <a:pt x="261149" y="-50541"/>
                    <a:pt x="570204" y="0"/>
                  </a:cubicBezTo>
                  <a:cubicBezTo>
                    <a:pt x="877049" y="-12429"/>
                    <a:pt x="1109486" y="-79606"/>
                    <a:pt x="1428709" y="0"/>
                  </a:cubicBezTo>
                  <a:cubicBezTo>
                    <a:pt x="1753054" y="62348"/>
                    <a:pt x="1975002" y="-26288"/>
                    <a:pt x="2099417" y="0"/>
                  </a:cubicBezTo>
                  <a:cubicBezTo>
                    <a:pt x="2262292" y="2608"/>
                    <a:pt x="2382537" y="-11219"/>
                    <a:pt x="2488427" y="0"/>
                  </a:cubicBezTo>
                  <a:cubicBezTo>
                    <a:pt x="2613100" y="4793"/>
                    <a:pt x="2690227" y="26051"/>
                    <a:pt x="2877437" y="0"/>
                  </a:cubicBezTo>
                  <a:cubicBezTo>
                    <a:pt x="3059493" y="6009"/>
                    <a:pt x="3138521" y="6198"/>
                    <a:pt x="3360346" y="0"/>
                  </a:cubicBezTo>
                  <a:cubicBezTo>
                    <a:pt x="3535594" y="-33129"/>
                    <a:pt x="3716345" y="3192"/>
                    <a:pt x="4031054" y="0"/>
                  </a:cubicBezTo>
                  <a:cubicBezTo>
                    <a:pt x="4339225" y="-36347"/>
                    <a:pt x="4289098" y="-1245"/>
                    <a:pt x="4420064" y="0"/>
                  </a:cubicBezTo>
                  <a:cubicBezTo>
                    <a:pt x="4572017" y="15410"/>
                    <a:pt x="4940808" y="-35674"/>
                    <a:pt x="5090771" y="0"/>
                  </a:cubicBezTo>
                  <a:cubicBezTo>
                    <a:pt x="5235068" y="-24227"/>
                    <a:pt x="5680578" y="-47195"/>
                    <a:pt x="5949276" y="0"/>
                  </a:cubicBezTo>
                  <a:cubicBezTo>
                    <a:pt x="6195672" y="17081"/>
                    <a:pt x="6291903" y="13948"/>
                    <a:pt x="6619984" y="0"/>
                  </a:cubicBezTo>
                  <a:cubicBezTo>
                    <a:pt x="6917457" y="-60063"/>
                    <a:pt x="7123306" y="2453"/>
                    <a:pt x="7384590" y="0"/>
                  </a:cubicBezTo>
                  <a:cubicBezTo>
                    <a:pt x="7645064" y="-19059"/>
                    <a:pt x="7839779" y="-4864"/>
                    <a:pt x="7961398" y="0"/>
                  </a:cubicBezTo>
                  <a:cubicBezTo>
                    <a:pt x="8081323" y="5907"/>
                    <a:pt x="8475529" y="57741"/>
                    <a:pt x="8726005" y="0"/>
                  </a:cubicBezTo>
                  <a:cubicBezTo>
                    <a:pt x="8952736" y="-28116"/>
                    <a:pt x="8972875" y="-15429"/>
                    <a:pt x="9115015" y="0"/>
                  </a:cubicBezTo>
                  <a:cubicBezTo>
                    <a:pt x="9256362" y="-14739"/>
                    <a:pt x="9676279" y="-33083"/>
                    <a:pt x="9960106" y="0"/>
                  </a:cubicBezTo>
                  <a:cubicBezTo>
                    <a:pt x="10268578" y="-26755"/>
                    <a:pt x="10509220" y="222297"/>
                    <a:pt x="10530310" y="593394"/>
                  </a:cubicBezTo>
                  <a:cubicBezTo>
                    <a:pt x="10526412" y="908327"/>
                    <a:pt x="10514762" y="952111"/>
                    <a:pt x="10530310" y="1234240"/>
                  </a:cubicBezTo>
                  <a:cubicBezTo>
                    <a:pt x="10538047" y="1516064"/>
                    <a:pt x="10511864" y="1565817"/>
                    <a:pt x="10530310" y="1851351"/>
                  </a:cubicBezTo>
                  <a:cubicBezTo>
                    <a:pt x="10564289" y="2143109"/>
                    <a:pt x="10528656" y="2285100"/>
                    <a:pt x="10530310" y="2397257"/>
                  </a:cubicBezTo>
                  <a:cubicBezTo>
                    <a:pt x="10500505" y="2524068"/>
                    <a:pt x="10534947" y="2766848"/>
                    <a:pt x="10530310" y="2966899"/>
                  </a:cubicBezTo>
                  <a:cubicBezTo>
                    <a:pt x="10599337" y="3262776"/>
                    <a:pt x="10218805" y="3577797"/>
                    <a:pt x="9960106" y="3560294"/>
                  </a:cubicBezTo>
                  <a:cubicBezTo>
                    <a:pt x="9769475" y="3534584"/>
                    <a:pt x="9667130" y="3593732"/>
                    <a:pt x="9383298" y="3560294"/>
                  </a:cubicBezTo>
                  <a:cubicBezTo>
                    <a:pt x="9120279" y="3545153"/>
                    <a:pt x="8993980" y="3613036"/>
                    <a:pt x="8618691" y="3560294"/>
                  </a:cubicBezTo>
                  <a:cubicBezTo>
                    <a:pt x="8256854" y="3527774"/>
                    <a:pt x="8234864" y="3579005"/>
                    <a:pt x="7947984" y="3560294"/>
                  </a:cubicBezTo>
                  <a:cubicBezTo>
                    <a:pt x="7650128" y="3539904"/>
                    <a:pt x="7601084" y="3594265"/>
                    <a:pt x="7465075" y="3560294"/>
                  </a:cubicBezTo>
                  <a:cubicBezTo>
                    <a:pt x="7296789" y="3523658"/>
                    <a:pt x="6998368" y="3546375"/>
                    <a:pt x="6794368" y="3560294"/>
                  </a:cubicBezTo>
                  <a:cubicBezTo>
                    <a:pt x="6558110" y="3561911"/>
                    <a:pt x="6491108" y="3570115"/>
                    <a:pt x="6405357" y="3560294"/>
                  </a:cubicBezTo>
                  <a:cubicBezTo>
                    <a:pt x="6305425" y="3532229"/>
                    <a:pt x="5793338" y="3582155"/>
                    <a:pt x="5640751" y="3560294"/>
                  </a:cubicBezTo>
                  <a:cubicBezTo>
                    <a:pt x="5456337" y="3578260"/>
                    <a:pt x="5330047" y="3534267"/>
                    <a:pt x="5063943" y="3560294"/>
                  </a:cubicBezTo>
                  <a:cubicBezTo>
                    <a:pt x="4885250" y="3511269"/>
                    <a:pt x="4598227" y="3529045"/>
                    <a:pt x="4205437" y="3560294"/>
                  </a:cubicBezTo>
                  <a:cubicBezTo>
                    <a:pt x="3809120" y="3564714"/>
                    <a:pt x="3860412" y="3567912"/>
                    <a:pt x="3534730" y="3560294"/>
                  </a:cubicBezTo>
                  <a:cubicBezTo>
                    <a:pt x="3195844" y="3536283"/>
                    <a:pt x="3058809" y="3571292"/>
                    <a:pt x="2770124" y="3560294"/>
                  </a:cubicBezTo>
                  <a:cubicBezTo>
                    <a:pt x="2454378" y="3566297"/>
                    <a:pt x="2496597" y="3562134"/>
                    <a:pt x="2287215" y="3560294"/>
                  </a:cubicBezTo>
                  <a:cubicBezTo>
                    <a:pt x="2047326" y="3566859"/>
                    <a:pt x="1787024" y="3620221"/>
                    <a:pt x="1522608" y="3560294"/>
                  </a:cubicBezTo>
                  <a:cubicBezTo>
                    <a:pt x="1249630" y="3553367"/>
                    <a:pt x="860416" y="3507981"/>
                    <a:pt x="570204" y="3560294"/>
                  </a:cubicBezTo>
                  <a:cubicBezTo>
                    <a:pt x="219470" y="3646199"/>
                    <a:pt x="39781" y="3277687"/>
                    <a:pt x="0" y="2966899"/>
                  </a:cubicBezTo>
                  <a:cubicBezTo>
                    <a:pt x="7618" y="2731018"/>
                    <a:pt x="-13961" y="2570598"/>
                    <a:pt x="0" y="2420993"/>
                  </a:cubicBezTo>
                  <a:cubicBezTo>
                    <a:pt x="5007" y="2225444"/>
                    <a:pt x="-15364" y="2044632"/>
                    <a:pt x="0" y="1827617"/>
                  </a:cubicBezTo>
                  <a:cubicBezTo>
                    <a:pt x="7904" y="1607841"/>
                    <a:pt x="-18885" y="1490012"/>
                    <a:pt x="0" y="1186770"/>
                  </a:cubicBezTo>
                  <a:cubicBezTo>
                    <a:pt x="5497" y="894796"/>
                    <a:pt x="-16815" y="761446"/>
                    <a:pt x="0" y="593394"/>
                  </a:cubicBezTo>
                  <a:close/>
                </a:path>
                <a:path w="10530310" h="3560294" stroke="0" extrusionOk="0">
                  <a:moveTo>
                    <a:pt x="0" y="593394"/>
                  </a:moveTo>
                  <a:cubicBezTo>
                    <a:pt x="81197" y="281506"/>
                    <a:pt x="255624" y="-84908"/>
                    <a:pt x="570204" y="0"/>
                  </a:cubicBezTo>
                  <a:cubicBezTo>
                    <a:pt x="721446" y="-6869"/>
                    <a:pt x="839558" y="-11242"/>
                    <a:pt x="1053113" y="0"/>
                  </a:cubicBezTo>
                  <a:cubicBezTo>
                    <a:pt x="1276549" y="6158"/>
                    <a:pt x="1402837" y="-16410"/>
                    <a:pt x="1536022" y="0"/>
                  </a:cubicBezTo>
                  <a:cubicBezTo>
                    <a:pt x="1666058" y="17333"/>
                    <a:pt x="2064383" y="88193"/>
                    <a:pt x="2300629" y="0"/>
                  </a:cubicBezTo>
                  <a:cubicBezTo>
                    <a:pt x="2579311" y="-74919"/>
                    <a:pt x="2791305" y="-39380"/>
                    <a:pt x="3159134" y="0"/>
                  </a:cubicBezTo>
                  <a:cubicBezTo>
                    <a:pt x="3515196" y="29724"/>
                    <a:pt x="3537244" y="-31723"/>
                    <a:pt x="3829841" y="0"/>
                  </a:cubicBezTo>
                  <a:cubicBezTo>
                    <a:pt x="4103573" y="16315"/>
                    <a:pt x="4269612" y="-43744"/>
                    <a:pt x="4406650" y="0"/>
                  </a:cubicBezTo>
                  <a:cubicBezTo>
                    <a:pt x="4577474" y="39426"/>
                    <a:pt x="4649197" y="-5744"/>
                    <a:pt x="4795660" y="0"/>
                  </a:cubicBezTo>
                  <a:cubicBezTo>
                    <a:pt x="4961171" y="21464"/>
                    <a:pt x="5238211" y="-11906"/>
                    <a:pt x="5466367" y="0"/>
                  </a:cubicBezTo>
                  <a:cubicBezTo>
                    <a:pt x="5698434" y="-42707"/>
                    <a:pt x="5867023" y="25102"/>
                    <a:pt x="6137074" y="0"/>
                  </a:cubicBezTo>
                  <a:cubicBezTo>
                    <a:pt x="6416710" y="-11550"/>
                    <a:pt x="6536037" y="2378"/>
                    <a:pt x="6619984" y="0"/>
                  </a:cubicBezTo>
                  <a:cubicBezTo>
                    <a:pt x="6719223" y="-4491"/>
                    <a:pt x="6898414" y="-22444"/>
                    <a:pt x="7008994" y="0"/>
                  </a:cubicBezTo>
                  <a:cubicBezTo>
                    <a:pt x="7131369" y="14606"/>
                    <a:pt x="7227989" y="-19763"/>
                    <a:pt x="7398004" y="0"/>
                  </a:cubicBezTo>
                  <a:cubicBezTo>
                    <a:pt x="7612684" y="22427"/>
                    <a:pt x="7934342" y="39495"/>
                    <a:pt x="8256509" y="0"/>
                  </a:cubicBezTo>
                  <a:cubicBezTo>
                    <a:pt x="8583543" y="-29469"/>
                    <a:pt x="8636174" y="4792"/>
                    <a:pt x="8833318" y="0"/>
                  </a:cubicBezTo>
                  <a:cubicBezTo>
                    <a:pt x="9014687" y="-11878"/>
                    <a:pt x="9118034" y="13438"/>
                    <a:pt x="9316227" y="0"/>
                  </a:cubicBezTo>
                  <a:cubicBezTo>
                    <a:pt x="9545926" y="587"/>
                    <a:pt x="9836064" y="20993"/>
                    <a:pt x="9960106" y="0"/>
                  </a:cubicBezTo>
                  <a:cubicBezTo>
                    <a:pt x="10299782" y="19220"/>
                    <a:pt x="10516383" y="259119"/>
                    <a:pt x="10530310" y="593394"/>
                  </a:cubicBezTo>
                  <a:cubicBezTo>
                    <a:pt x="10478586" y="753446"/>
                    <a:pt x="10505810" y="1016929"/>
                    <a:pt x="10530310" y="1234240"/>
                  </a:cubicBezTo>
                  <a:cubicBezTo>
                    <a:pt x="10527528" y="1450284"/>
                    <a:pt x="10534327" y="1542997"/>
                    <a:pt x="10530310" y="1875087"/>
                  </a:cubicBezTo>
                  <a:cubicBezTo>
                    <a:pt x="10526498" y="2185635"/>
                    <a:pt x="10544409" y="2193854"/>
                    <a:pt x="10530310" y="2420993"/>
                  </a:cubicBezTo>
                  <a:cubicBezTo>
                    <a:pt x="10515558" y="2647913"/>
                    <a:pt x="10548895" y="2725093"/>
                    <a:pt x="10530310" y="2966899"/>
                  </a:cubicBezTo>
                  <a:cubicBezTo>
                    <a:pt x="10582724" y="3261482"/>
                    <a:pt x="10340884" y="3639826"/>
                    <a:pt x="9960106" y="3560294"/>
                  </a:cubicBezTo>
                  <a:cubicBezTo>
                    <a:pt x="9578283" y="3581068"/>
                    <a:pt x="9470583" y="3583430"/>
                    <a:pt x="9195500" y="3560294"/>
                  </a:cubicBezTo>
                  <a:cubicBezTo>
                    <a:pt x="8915257" y="3509159"/>
                    <a:pt x="8597516" y="3602746"/>
                    <a:pt x="8430893" y="3560294"/>
                  </a:cubicBezTo>
                  <a:cubicBezTo>
                    <a:pt x="8262819" y="3540438"/>
                    <a:pt x="7974738" y="3525754"/>
                    <a:pt x="7854085" y="3560294"/>
                  </a:cubicBezTo>
                  <a:cubicBezTo>
                    <a:pt x="7710531" y="3575923"/>
                    <a:pt x="7349530" y="3564325"/>
                    <a:pt x="7089479" y="3560294"/>
                  </a:cubicBezTo>
                  <a:cubicBezTo>
                    <a:pt x="6828558" y="3605960"/>
                    <a:pt x="6675608" y="3554349"/>
                    <a:pt x="6512671" y="3560294"/>
                  </a:cubicBezTo>
                  <a:cubicBezTo>
                    <a:pt x="6312348" y="3532535"/>
                    <a:pt x="5969311" y="3505868"/>
                    <a:pt x="5654165" y="3560294"/>
                  </a:cubicBezTo>
                  <a:cubicBezTo>
                    <a:pt x="5342139" y="3555095"/>
                    <a:pt x="5391660" y="3567230"/>
                    <a:pt x="5265155" y="3560294"/>
                  </a:cubicBezTo>
                  <a:cubicBezTo>
                    <a:pt x="5156516" y="3569291"/>
                    <a:pt x="4945845" y="3560797"/>
                    <a:pt x="4782246" y="3560294"/>
                  </a:cubicBezTo>
                  <a:cubicBezTo>
                    <a:pt x="4578972" y="3597335"/>
                    <a:pt x="4349859" y="3551449"/>
                    <a:pt x="4111538" y="3560294"/>
                  </a:cubicBezTo>
                  <a:cubicBezTo>
                    <a:pt x="3884841" y="3601076"/>
                    <a:pt x="3717830" y="3509601"/>
                    <a:pt x="3534730" y="3560294"/>
                  </a:cubicBezTo>
                  <a:cubicBezTo>
                    <a:pt x="3374686" y="3595211"/>
                    <a:pt x="3243117" y="3557577"/>
                    <a:pt x="3051821" y="3560294"/>
                  </a:cubicBezTo>
                  <a:cubicBezTo>
                    <a:pt x="2891277" y="3621894"/>
                    <a:pt x="2453288" y="3517567"/>
                    <a:pt x="2193316" y="3560294"/>
                  </a:cubicBezTo>
                  <a:cubicBezTo>
                    <a:pt x="1930364" y="3608265"/>
                    <a:pt x="1926776" y="3531721"/>
                    <a:pt x="1804305" y="3560294"/>
                  </a:cubicBezTo>
                  <a:cubicBezTo>
                    <a:pt x="1655664" y="3587520"/>
                    <a:pt x="1563293" y="3523235"/>
                    <a:pt x="1321396" y="3560294"/>
                  </a:cubicBezTo>
                  <a:cubicBezTo>
                    <a:pt x="1039115" y="3571568"/>
                    <a:pt x="932299" y="3525591"/>
                    <a:pt x="570204" y="3560294"/>
                  </a:cubicBezTo>
                  <a:cubicBezTo>
                    <a:pt x="256417" y="3593091"/>
                    <a:pt x="-45933" y="3327835"/>
                    <a:pt x="0" y="2966899"/>
                  </a:cubicBezTo>
                  <a:cubicBezTo>
                    <a:pt x="4383" y="2866909"/>
                    <a:pt x="13761" y="2673214"/>
                    <a:pt x="0" y="2373523"/>
                  </a:cubicBezTo>
                  <a:cubicBezTo>
                    <a:pt x="-17763" y="2083959"/>
                    <a:pt x="-7029" y="2014488"/>
                    <a:pt x="0" y="1827617"/>
                  </a:cubicBezTo>
                  <a:cubicBezTo>
                    <a:pt x="13020" y="1625189"/>
                    <a:pt x="4135" y="1409596"/>
                    <a:pt x="0" y="1210505"/>
                  </a:cubicBezTo>
                  <a:cubicBezTo>
                    <a:pt x="6640" y="1021496"/>
                    <a:pt x="22097" y="765948"/>
                    <a:pt x="0" y="593394"/>
                  </a:cubicBezTo>
                  <a:close/>
                </a:path>
                <a:path w="10530310" h="3560294" fill="none" stroke="0" extrusionOk="0">
                  <a:moveTo>
                    <a:pt x="0" y="593394"/>
                  </a:moveTo>
                  <a:cubicBezTo>
                    <a:pt x="69151" y="267780"/>
                    <a:pt x="256260" y="-121126"/>
                    <a:pt x="570204" y="0"/>
                  </a:cubicBezTo>
                  <a:cubicBezTo>
                    <a:pt x="856663" y="13466"/>
                    <a:pt x="1116700" y="-20500"/>
                    <a:pt x="1428709" y="0"/>
                  </a:cubicBezTo>
                  <a:cubicBezTo>
                    <a:pt x="1730526" y="21040"/>
                    <a:pt x="1973858" y="-33938"/>
                    <a:pt x="2099417" y="0"/>
                  </a:cubicBezTo>
                  <a:cubicBezTo>
                    <a:pt x="2245433" y="9871"/>
                    <a:pt x="2370898" y="-4838"/>
                    <a:pt x="2488427" y="0"/>
                  </a:cubicBezTo>
                  <a:cubicBezTo>
                    <a:pt x="2609811" y="-4805"/>
                    <a:pt x="2676818" y="16027"/>
                    <a:pt x="2877437" y="0"/>
                  </a:cubicBezTo>
                  <a:cubicBezTo>
                    <a:pt x="3067740" y="2608"/>
                    <a:pt x="3151093" y="8133"/>
                    <a:pt x="3360346" y="0"/>
                  </a:cubicBezTo>
                  <a:cubicBezTo>
                    <a:pt x="3571992" y="9559"/>
                    <a:pt x="3721144" y="18278"/>
                    <a:pt x="4031054" y="0"/>
                  </a:cubicBezTo>
                  <a:cubicBezTo>
                    <a:pt x="4344076" y="-17608"/>
                    <a:pt x="4278691" y="-22345"/>
                    <a:pt x="4420064" y="0"/>
                  </a:cubicBezTo>
                  <a:cubicBezTo>
                    <a:pt x="4568721" y="-28157"/>
                    <a:pt x="4901545" y="-16052"/>
                    <a:pt x="5090771" y="0"/>
                  </a:cubicBezTo>
                  <a:cubicBezTo>
                    <a:pt x="5234836" y="2003"/>
                    <a:pt x="5693746" y="7497"/>
                    <a:pt x="5949276" y="0"/>
                  </a:cubicBezTo>
                  <a:cubicBezTo>
                    <a:pt x="6164399" y="41789"/>
                    <a:pt x="6284716" y="30107"/>
                    <a:pt x="6619984" y="0"/>
                  </a:cubicBezTo>
                  <a:cubicBezTo>
                    <a:pt x="6910358" y="-15080"/>
                    <a:pt x="7115801" y="4528"/>
                    <a:pt x="7384590" y="0"/>
                  </a:cubicBezTo>
                  <a:cubicBezTo>
                    <a:pt x="7630110" y="-16866"/>
                    <a:pt x="7809196" y="-19356"/>
                    <a:pt x="7961398" y="0"/>
                  </a:cubicBezTo>
                  <a:cubicBezTo>
                    <a:pt x="8106801" y="4007"/>
                    <a:pt x="8555990" y="46436"/>
                    <a:pt x="8726005" y="0"/>
                  </a:cubicBezTo>
                  <a:cubicBezTo>
                    <a:pt x="8944046" y="-30850"/>
                    <a:pt x="8967500" y="-14847"/>
                    <a:pt x="9115015" y="0"/>
                  </a:cubicBezTo>
                  <a:cubicBezTo>
                    <a:pt x="9280618" y="2974"/>
                    <a:pt x="9672754" y="-9698"/>
                    <a:pt x="9960106" y="0"/>
                  </a:cubicBezTo>
                  <a:cubicBezTo>
                    <a:pt x="10284857" y="-108658"/>
                    <a:pt x="10497263" y="227372"/>
                    <a:pt x="10530310" y="593394"/>
                  </a:cubicBezTo>
                  <a:cubicBezTo>
                    <a:pt x="10528173" y="907007"/>
                    <a:pt x="10513236" y="949680"/>
                    <a:pt x="10530310" y="1234240"/>
                  </a:cubicBezTo>
                  <a:cubicBezTo>
                    <a:pt x="10551555" y="1524521"/>
                    <a:pt x="10521019" y="1566243"/>
                    <a:pt x="10530310" y="1851351"/>
                  </a:cubicBezTo>
                  <a:cubicBezTo>
                    <a:pt x="10534284" y="2161233"/>
                    <a:pt x="10577451" y="2277130"/>
                    <a:pt x="10530310" y="2397257"/>
                  </a:cubicBezTo>
                  <a:cubicBezTo>
                    <a:pt x="10467932" y="2491394"/>
                    <a:pt x="10543319" y="2789426"/>
                    <a:pt x="10530310" y="2966899"/>
                  </a:cubicBezTo>
                  <a:cubicBezTo>
                    <a:pt x="10542574" y="3224707"/>
                    <a:pt x="10204300" y="3573080"/>
                    <a:pt x="9960106" y="3560294"/>
                  </a:cubicBezTo>
                  <a:cubicBezTo>
                    <a:pt x="9794953" y="3556182"/>
                    <a:pt x="9639745" y="3565296"/>
                    <a:pt x="9383298" y="3560294"/>
                  </a:cubicBezTo>
                  <a:cubicBezTo>
                    <a:pt x="9111543" y="3542246"/>
                    <a:pt x="8993288" y="3598678"/>
                    <a:pt x="8618691" y="3560294"/>
                  </a:cubicBezTo>
                  <a:cubicBezTo>
                    <a:pt x="8249601" y="3519996"/>
                    <a:pt x="8234792" y="3559467"/>
                    <a:pt x="7947984" y="3560294"/>
                  </a:cubicBezTo>
                  <a:cubicBezTo>
                    <a:pt x="7664970" y="3539894"/>
                    <a:pt x="7604348" y="3583060"/>
                    <a:pt x="7465075" y="3560294"/>
                  </a:cubicBezTo>
                  <a:cubicBezTo>
                    <a:pt x="7319320" y="3535888"/>
                    <a:pt x="7039959" y="3568987"/>
                    <a:pt x="6794368" y="3560294"/>
                  </a:cubicBezTo>
                  <a:cubicBezTo>
                    <a:pt x="6547701" y="3550877"/>
                    <a:pt x="6492259" y="3557335"/>
                    <a:pt x="6405357" y="3560294"/>
                  </a:cubicBezTo>
                  <a:cubicBezTo>
                    <a:pt x="6351432" y="3553426"/>
                    <a:pt x="5818299" y="3556335"/>
                    <a:pt x="5640751" y="3560294"/>
                  </a:cubicBezTo>
                  <a:cubicBezTo>
                    <a:pt x="5404223" y="3576331"/>
                    <a:pt x="5279503" y="3580556"/>
                    <a:pt x="5063943" y="3560294"/>
                  </a:cubicBezTo>
                  <a:cubicBezTo>
                    <a:pt x="4821165" y="3549844"/>
                    <a:pt x="4613092" y="3614261"/>
                    <a:pt x="4205437" y="3560294"/>
                  </a:cubicBezTo>
                  <a:cubicBezTo>
                    <a:pt x="3814209" y="3564654"/>
                    <a:pt x="3871277" y="3560294"/>
                    <a:pt x="3534730" y="3560294"/>
                  </a:cubicBezTo>
                  <a:cubicBezTo>
                    <a:pt x="3201356" y="3552712"/>
                    <a:pt x="3083366" y="3578475"/>
                    <a:pt x="2770124" y="3560294"/>
                  </a:cubicBezTo>
                  <a:cubicBezTo>
                    <a:pt x="2457094" y="3555928"/>
                    <a:pt x="2510097" y="3556440"/>
                    <a:pt x="2287215" y="3560294"/>
                  </a:cubicBezTo>
                  <a:cubicBezTo>
                    <a:pt x="2063585" y="3562764"/>
                    <a:pt x="1832376" y="3556567"/>
                    <a:pt x="1522608" y="3560294"/>
                  </a:cubicBezTo>
                  <a:cubicBezTo>
                    <a:pt x="1283349" y="3502398"/>
                    <a:pt x="888860" y="3563642"/>
                    <a:pt x="570204" y="3560294"/>
                  </a:cubicBezTo>
                  <a:cubicBezTo>
                    <a:pt x="191580" y="3570588"/>
                    <a:pt x="99324" y="3295074"/>
                    <a:pt x="0" y="2966899"/>
                  </a:cubicBezTo>
                  <a:cubicBezTo>
                    <a:pt x="6626" y="2744824"/>
                    <a:pt x="-10607" y="2563202"/>
                    <a:pt x="0" y="2420993"/>
                  </a:cubicBezTo>
                  <a:cubicBezTo>
                    <a:pt x="27092" y="2293800"/>
                    <a:pt x="-3043" y="2047287"/>
                    <a:pt x="0" y="1827617"/>
                  </a:cubicBezTo>
                  <a:cubicBezTo>
                    <a:pt x="6412" y="1607817"/>
                    <a:pt x="-22029" y="1482117"/>
                    <a:pt x="0" y="1186770"/>
                  </a:cubicBezTo>
                  <a:cubicBezTo>
                    <a:pt x="17827" y="872560"/>
                    <a:pt x="14497" y="749189"/>
                    <a:pt x="0" y="593394"/>
                  </a:cubicBezTo>
                  <a:close/>
                </a:path>
              </a:pathLst>
            </a:custGeom>
            <a:solidFill>
              <a:schemeClr val="bg1"/>
            </a:solidFill>
            <a:ln w="38100">
              <a:solidFill>
                <a:srgbClr val="00206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defRPr/>
              </a:pPr>
              <a:endParaRPr kumimoji="0" lang="en-US" sz="2400" b="0" i="0" u="none" strike="noStrike" kern="1200" cap="none" spc="0" normalizeH="0" baseline="0" noProof="0" dirty="0">
                <a:ln>
                  <a:noFill/>
                </a:ln>
                <a:solidFill>
                  <a:srgbClr val="70AD47">
                    <a:lumMod val="75000"/>
                  </a:srgbClr>
                </a:solidFill>
                <a:effectLst/>
                <a:uLnTx/>
                <a:uFillTx/>
                <a:ea typeface="Calibri" panose="020F0502020204030204" pitchFamily="34" charset="0"/>
                <a:cs typeface="Calibri" panose="020F0502020204030204" pitchFamily="34" charset="0"/>
              </a:endParaRPr>
            </a:p>
          </p:txBody>
        </p:sp>
        <p:pic>
          <p:nvPicPr>
            <p:cNvPr id="13" name="Hình ảnh 12" descr="Ảnh có chứa văn bản, đồ họa véc-tơ&#10;&#10;Mô tả được tạo tự động"/>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8241" b="90000" l="3646" r="32917">
                          <a14:foregroundMark x1="11771" y1="9722" x2="11198" y2="9352"/>
                          <a14:foregroundMark x1="28229" y1="10370" x2="27865" y2="9167"/>
                          <a14:foregroundMark x1="11094" y1="8981" x2="10729" y2="8333"/>
                          <a14:foregroundMark x1="32917" y1="63056" x2="31927" y2="61481"/>
                          <a14:foregroundMark x1="20052" y1="50741" x2="20833" y2="55926"/>
                          <a14:foregroundMark x1="15313" y1="31667" x2="14427" y2="32037"/>
                          <a14:foregroundMark x1="25417" y1="32870" x2="24427" y2="32407"/>
                        </a14:backgroundRemoval>
                      </a14:imgEffect>
                    </a14:imgLayer>
                  </a14:imgProps>
                </a:ext>
                <a:ext uri="{28A0092B-C50C-407E-A947-70E740481C1C}">
                  <a14:useLocalDpi xmlns:a14="http://schemas.microsoft.com/office/drawing/2010/main" val="0"/>
                </a:ext>
              </a:extLst>
            </a:blip>
            <a:srcRect r="63507"/>
            <a:stretch>
              <a:fillRect/>
            </a:stretch>
          </p:blipFill>
          <p:spPr>
            <a:xfrm>
              <a:off x="-462988" y="3382113"/>
              <a:ext cx="2661314" cy="3085384"/>
            </a:xfrm>
            <a:prstGeom prst="rect">
              <a:avLst/>
            </a:prstGeom>
          </p:spPr>
        </p:pic>
      </p:grpSp>
      <p:sp>
        <p:nvSpPr>
          <p:cNvPr id="3" name="Rectangle 2"/>
          <p:cNvSpPr/>
          <p:nvPr/>
        </p:nvSpPr>
        <p:spPr>
          <a:xfrm>
            <a:off x="2412027" y="2029442"/>
            <a:ext cx="9034699" cy="3108543"/>
          </a:xfrm>
          <a:prstGeom prst="rect">
            <a:avLst/>
          </a:prstGeom>
        </p:spPr>
        <p:txBody>
          <a:bodyPr wrap="square">
            <a:spAutoFit/>
          </a:bodyPr>
          <a:lstStyle/>
          <a:p>
            <a:pPr algn="just">
              <a:spcAft>
                <a:spcPts val="0"/>
              </a:spcAft>
            </a:pPr>
            <a:r>
              <a:rPr lang="vi-VN" sz="2800" b="1" dirty="0">
                <a:latin typeface="Times New Roman" panose="02020603050405020304" pitchFamily="18" charset="0"/>
                <a:ea typeface="Calibri" panose="020F0502020204030204" pitchFamily="34" charset="0"/>
              </a:rPr>
              <a:t>2. Nhờ sự tài trợ của một số doanh nhân trong chương trình “Nhịp cầu hạnh phúc”, bản của Sử có một cây cầu bắc qua suối. Biết ơn nhà tài trợ, mọi người trong bản bàn nhau bảo vệ câu cầu bằng cách làm biển cấm những xe chở hàng nặng đi qua. Tuy nhiên, một số bạn lại nói: “Sao phải làm vậy? Hỏng cây cầu này thì họ lại tài trợ để làm cây cầu khác mà.” Nếu là Sử, em sẽ nói gì với các </a:t>
            </a:r>
            <a:r>
              <a:rPr lang="vi-VN" sz="2800" b="1" dirty="0" smtClean="0">
                <a:latin typeface="Times New Roman" panose="02020603050405020304" pitchFamily="18" charset="0"/>
                <a:ea typeface="Calibri" panose="020F0502020204030204" pitchFamily="34" charset="0"/>
              </a:rPr>
              <a:t>b</a:t>
            </a:r>
            <a:r>
              <a:rPr lang="en-US" sz="2800" b="1" dirty="0">
                <a:latin typeface="Times New Roman" panose="02020603050405020304" pitchFamily="18" charset="0"/>
                <a:ea typeface="Calibri" panose="020F0502020204030204" pitchFamily="34" charset="0"/>
              </a:rPr>
              <a:t>ạ</a:t>
            </a:r>
            <a:r>
              <a:rPr lang="vi-VN" sz="2800" b="1" dirty="0" smtClean="0">
                <a:latin typeface="Times New Roman" panose="02020603050405020304" pitchFamily="18" charset="0"/>
                <a:ea typeface="Calibri" panose="020F0502020204030204" pitchFamily="34" charset="0"/>
              </a:rPr>
              <a:t>n</a:t>
            </a:r>
            <a:r>
              <a:rPr lang="vi-VN" sz="2800" b="1" dirty="0">
                <a:latin typeface="Times New Roman" panose="02020603050405020304" pitchFamily="18" charset="0"/>
                <a:ea typeface="Calibri" panose="020F0502020204030204" pitchFamily="34" charset="0"/>
              </a:rPr>
              <a:t>?</a:t>
            </a:r>
            <a:endParaRPr lang="en-US" sz="2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384840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5"/>
                                        </p:tgtEl>
                                        <p:attrNameLst>
                                          <p:attrName>style.visibility</p:attrName>
                                        </p:attrNameLst>
                                      </p:cBhvr>
                                      <p:to>
                                        <p:strVal val="visible"/>
                                      </p:to>
                                    </p:set>
                                    <p:anim calcmode="lin" valueType="num">
                                      <p:cBhvr>
                                        <p:cTn id="7" dur="750" fill="hold"/>
                                        <p:tgtEl>
                                          <p:spTgt spid="25"/>
                                        </p:tgtEl>
                                        <p:attrNameLst>
                                          <p:attrName>ppt_w</p:attrName>
                                        </p:attrNameLst>
                                      </p:cBhvr>
                                      <p:tavLst>
                                        <p:tav tm="0">
                                          <p:val>
                                            <p:fltVal val="0"/>
                                          </p:val>
                                        </p:tav>
                                        <p:tav tm="100000">
                                          <p:val>
                                            <p:strVal val="#ppt_w"/>
                                          </p:val>
                                        </p:tav>
                                      </p:tavLst>
                                    </p:anim>
                                    <p:anim calcmode="lin" valueType="num">
                                      <p:cBhvr>
                                        <p:cTn id="8" dur="750" fill="hold"/>
                                        <p:tgtEl>
                                          <p:spTgt spid="25"/>
                                        </p:tgtEl>
                                        <p:attrNameLst>
                                          <p:attrName>ppt_h</p:attrName>
                                        </p:attrNameLst>
                                      </p:cBhvr>
                                      <p:tavLst>
                                        <p:tav tm="0">
                                          <p:val>
                                            <p:fltVal val="0"/>
                                          </p:val>
                                        </p:tav>
                                        <p:tav tm="100000">
                                          <p:val>
                                            <p:strVal val="#ppt_h"/>
                                          </p:val>
                                        </p:tav>
                                      </p:tavLst>
                                    </p:anim>
                                    <p:animEffect transition="in" filter="fade">
                                      <p:cBhvr>
                                        <p:cTn id="9"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E86137-1172-8670-7425-AF29D95ED564}"/>
              </a:ext>
            </a:extLst>
          </p:cNvPr>
          <p:cNvPicPr>
            <a:picLocks noChangeAspect="1"/>
          </p:cNvPicPr>
          <p:nvPr/>
        </p:nvPicPr>
        <p:blipFill>
          <a:blip r:embed="rId2"/>
          <a:stretch>
            <a:fillRect/>
          </a:stretch>
        </p:blipFill>
        <p:spPr>
          <a:xfrm rot="823821">
            <a:off x="1994964" y="1388943"/>
            <a:ext cx="7687722" cy="4194412"/>
          </a:xfrm>
          <a:prstGeom prst="rect">
            <a:avLst/>
          </a:prstGeom>
        </p:spPr>
      </p:pic>
    </p:spTree>
    <p:extLst>
      <p:ext uri="{BB962C8B-B14F-4D97-AF65-F5344CB8AC3E}">
        <p14:creationId xmlns:p14="http://schemas.microsoft.com/office/powerpoint/2010/main" val="154211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sp>
        <p:nvSpPr>
          <p:cNvPr id="4" name="Oval 3"/>
          <p:cNvSpPr/>
          <p:nvPr/>
        </p:nvSpPr>
        <p:spPr>
          <a:xfrm>
            <a:off x="1516899" y="109180"/>
            <a:ext cx="9194643" cy="1111579"/>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err="1" smtClean="0">
                <a:solidFill>
                  <a:srgbClr val="002060"/>
                </a:solidFill>
                <a:latin typeface="+mj-lt"/>
              </a:rPr>
              <a:t>Nhắc</a:t>
            </a:r>
            <a:r>
              <a:rPr lang="en-US" sz="3600" b="1" dirty="0" smtClean="0">
                <a:solidFill>
                  <a:srgbClr val="002060"/>
                </a:solidFill>
                <a:latin typeface="+mj-lt"/>
              </a:rPr>
              <a:t> </a:t>
            </a:r>
            <a:r>
              <a:rPr lang="en-US" sz="3600" b="1" dirty="0" err="1" smtClean="0">
                <a:solidFill>
                  <a:srgbClr val="002060"/>
                </a:solidFill>
                <a:latin typeface="+mj-lt"/>
              </a:rPr>
              <a:t>lại</a:t>
            </a:r>
            <a:r>
              <a:rPr lang="en-US" sz="3600" b="1" dirty="0" smtClean="0">
                <a:solidFill>
                  <a:srgbClr val="002060"/>
                </a:solidFill>
                <a:latin typeface="+mj-lt"/>
              </a:rPr>
              <a:t> </a:t>
            </a:r>
            <a:r>
              <a:rPr lang="en-US" sz="3600" b="1" dirty="0" err="1" smtClean="0">
                <a:solidFill>
                  <a:srgbClr val="002060"/>
                </a:solidFill>
                <a:latin typeface="+mj-lt"/>
              </a:rPr>
              <a:t>tên</a:t>
            </a:r>
            <a:r>
              <a:rPr lang="en-US" sz="3600" b="1" dirty="0" smtClean="0">
                <a:solidFill>
                  <a:srgbClr val="002060"/>
                </a:solidFill>
                <a:latin typeface="+mj-lt"/>
              </a:rPr>
              <a:t> </a:t>
            </a:r>
            <a:r>
              <a:rPr lang="en-US" sz="3600" b="1" dirty="0" err="1" smtClean="0">
                <a:solidFill>
                  <a:srgbClr val="002060"/>
                </a:solidFill>
                <a:latin typeface="+mj-lt"/>
              </a:rPr>
              <a:t>các</a:t>
            </a:r>
            <a:r>
              <a:rPr lang="en-US" sz="3600" b="1" dirty="0" smtClean="0">
                <a:solidFill>
                  <a:srgbClr val="002060"/>
                </a:solidFill>
                <a:latin typeface="+mj-lt"/>
              </a:rPr>
              <a:t> </a:t>
            </a:r>
            <a:r>
              <a:rPr lang="en-US" sz="3600" b="1" dirty="0" err="1" smtClean="0">
                <a:solidFill>
                  <a:srgbClr val="002060"/>
                </a:solidFill>
                <a:latin typeface="+mj-lt"/>
              </a:rPr>
              <a:t>bài</a:t>
            </a:r>
            <a:r>
              <a:rPr lang="en-US" sz="3600" b="1" dirty="0" smtClean="0">
                <a:solidFill>
                  <a:srgbClr val="002060"/>
                </a:solidFill>
                <a:latin typeface="+mj-lt"/>
              </a:rPr>
              <a:t> </a:t>
            </a:r>
            <a:r>
              <a:rPr lang="en-US" sz="3600" b="1" dirty="0" err="1" smtClean="0">
                <a:solidFill>
                  <a:srgbClr val="002060"/>
                </a:solidFill>
                <a:latin typeface="+mj-lt"/>
              </a:rPr>
              <a:t>đã</a:t>
            </a:r>
            <a:r>
              <a:rPr lang="en-US" sz="3600" b="1" dirty="0" smtClean="0">
                <a:solidFill>
                  <a:srgbClr val="002060"/>
                </a:solidFill>
                <a:latin typeface="+mj-lt"/>
              </a:rPr>
              <a:t> </a:t>
            </a:r>
            <a:r>
              <a:rPr lang="en-US" sz="3600" b="1" dirty="0" err="1" smtClean="0">
                <a:solidFill>
                  <a:srgbClr val="002060"/>
                </a:solidFill>
                <a:latin typeface="+mj-lt"/>
              </a:rPr>
              <a:t>học</a:t>
            </a:r>
            <a:r>
              <a:rPr lang="en-US" sz="3600" b="1" dirty="0" smtClean="0">
                <a:solidFill>
                  <a:srgbClr val="002060"/>
                </a:solidFill>
                <a:latin typeface="+mj-lt"/>
              </a:rPr>
              <a:t>?</a:t>
            </a:r>
          </a:p>
        </p:txBody>
      </p:sp>
      <p:sp>
        <p:nvSpPr>
          <p:cNvPr id="5" name="TextBox 4"/>
          <p:cNvSpPr txBox="1"/>
          <p:nvPr/>
        </p:nvSpPr>
        <p:spPr>
          <a:xfrm>
            <a:off x="2261482" y="2077622"/>
            <a:ext cx="8293307" cy="2462213"/>
          </a:xfrm>
          <a:prstGeom prst="rect">
            <a:avLst/>
          </a:prstGeom>
          <a:noFill/>
        </p:spPr>
        <p:txBody>
          <a:bodyPr wrap="square" rtlCol="0">
            <a:spAutoFit/>
          </a:bodyPr>
          <a:lstStyle/>
          <a:p>
            <a:pPr>
              <a:lnSpc>
                <a:spcPct val="150000"/>
              </a:lnSpc>
            </a:pPr>
            <a:r>
              <a:rPr lang="en-US" sz="2800" b="1" dirty="0" err="1" smtClean="0"/>
              <a:t>Bài</a:t>
            </a:r>
            <a:r>
              <a:rPr lang="en-US" sz="2800" b="1" dirty="0" smtClean="0"/>
              <a:t> 1: </a:t>
            </a:r>
            <a:r>
              <a:rPr lang="en-US" sz="2800" b="1" dirty="0" err="1" smtClean="0"/>
              <a:t>Biết</a:t>
            </a:r>
            <a:r>
              <a:rPr lang="en-US" sz="2800" b="1" dirty="0" smtClean="0"/>
              <a:t> </a:t>
            </a:r>
            <a:r>
              <a:rPr lang="en-US" sz="2800" b="1" dirty="0" err="1" smtClean="0"/>
              <a:t>ơn</a:t>
            </a:r>
            <a:r>
              <a:rPr lang="en-US" sz="2800" b="1" dirty="0" smtClean="0"/>
              <a:t> </a:t>
            </a:r>
            <a:r>
              <a:rPr lang="en-US" sz="2800" b="1" dirty="0" err="1" smtClean="0"/>
              <a:t>những</a:t>
            </a:r>
            <a:r>
              <a:rPr lang="en-US" sz="2800" b="1" dirty="0" smtClean="0"/>
              <a:t> </a:t>
            </a:r>
            <a:r>
              <a:rPr lang="en-US" sz="2800" b="1" dirty="0" err="1" smtClean="0"/>
              <a:t>người</a:t>
            </a:r>
            <a:r>
              <a:rPr lang="en-US" sz="2800" b="1" dirty="0" smtClean="0"/>
              <a:t> </a:t>
            </a:r>
            <a:r>
              <a:rPr lang="en-US" sz="2800" b="1" dirty="0" err="1" smtClean="0"/>
              <a:t>có</a:t>
            </a:r>
            <a:r>
              <a:rPr lang="en-US" sz="2800" b="1" dirty="0" smtClean="0"/>
              <a:t> </a:t>
            </a:r>
            <a:r>
              <a:rPr lang="en-US" sz="2800" b="1" dirty="0" err="1" smtClean="0"/>
              <a:t>công</a:t>
            </a:r>
            <a:r>
              <a:rPr lang="en-US" sz="2800" b="1" dirty="0" smtClean="0"/>
              <a:t> </a:t>
            </a:r>
          </a:p>
          <a:p>
            <a:pPr>
              <a:lnSpc>
                <a:spcPct val="150000"/>
              </a:lnSpc>
            </a:pPr>
            <a:r>
              <a:rPr lang="en-US" sz="2800" b="1" dirty="0" err="1" smtClean="0"/>
              <a:t>với</a:t>
            </a:r>
            <a:r>
              <a:rPr lang="en-US" sz="2800" b="1" dirty="0" smtClean="0"/>
              <a:t> </a:t>
            </a:r>
            <a:r>
              <a:rPr lang="en-US" sz="2800" b="1" dirty="0" err="1" smtClean="0"/>
              <a:t>quê</a:t>
            </a:r>
            <a:r>
              <a:rPr lang="en-US" sz="2800" b="1" dirty="0" smtClean="0"/>
              <a:t> </a:t>
            </a:r>
            <a:r>
              <a:rPr lang="en-US" sz="2800" b="1" dirty="0" err="1" smtClean="0"/>
              <a:t>hương</a:t>
            </a:r>
            <a:r>
              <a:rPr lang="en-US" sz="2800" b="1" dirty="0" smtClean="0"/>
              <a:t>, </a:t>
            </a:r>
            <a:r>
              <a:rPr lang="en-US" sz="2800" b="1" dirty="0" err="1" smtClean="0"/>
              <a:t>đất</a:t>
            </a:r>
            <a:r>
              <a:rPr lang="en-US" sz="2800" b="1" dirty="0" smtClean="0"/>
              <a:t> </a:t>
            </a:r>
            <a:r>
              <a:rPr lang="en-US" sz="2800" b="1" dirty="0" err="1" smtClean="0"/>
              <a:t>nước</a:t>
            </a:r>
            <a:endParaRPr lang="en-US" sz="2800" b="1" dirty="0" smtClean="0"/>
          </a:p>
          <a:p>
            <a:pPr>
              <a:lnSpc>
                <a:spcPct val="250000"/>
              </a:lnSpc>
            </a:pPr>
            <a:r>
              <a:rPr lang="en-US" sz="2800" b="1" dirty="0" err="1" smtClean="0"/>
              <a:t>Bài</a:t>
            </a:r>
            <a:r>
              <a:rPr lang="en-US" sz="2800" b="1" dirty="0" smtClean="0"/>
              <a:t> 2: </a:t>
            </a:r>
            <a:r>
              <a:rPr lang="en-US" sz="2800" b="1" dirty="0" err="1" smtClean="0"/>
              <a:t>Tôn</a:t>
            </a:r>
            <a:r>
              <a:rPr lang="en-US" sz="2800" b="1" dirty="0" smtClean="0"/>
              <a:t> </a:t>
            </a:r>
            <a:r>
              <a:rPr lang="en-US" sz="2800" b="1" dirty="0" err="1" smtClean="0"/>
              <a:t>trọng</a:t>
            </a:r>
            <a:r>
              <a:rPr lang="en-US" sz="2800" b="1" dirty="0" smtClean="0"/>
              <a:t> </a:t>
            </a:r>
            <a:r>
              <a:rPr lang="en-US" sz="2800" b="1" dirty="0" err="1" smtClean="0"/>
              <a:t>sự</a:t>
            </a:r>
            <a:r>
              <a:rPr lang="en-US" sz="2800" b="1" dirty="0" smtClean="0"/>
              <a:t> </a:t>
            </a:r>
            <a:r>
              <a:rPr lang="en-US" sz="2800" b="1" dirty="0" err="1" smtClean="0"/>
              <a:t>khác</a:t>
            </a:r>
            <a:r>
              <a:rPr lang="en-US" sz="2800" b="1" dirty="0" smtClean="0"/>
              <a:t> </a:t>
            </a:r>
            <a:r>
              <a:rPr lang="en-US" sz="2800" b="1" dirty="0" err="1" smtClean="0"/>
              <a:t>biệt</a:t>
            </a:r>
            <a:r>
              <a:rPr lang="en-US" sz="2800" b="1" dirty="0" smtClean="0"/>
              <a:t> </a:t>
            </a:r>
            <a:r>
              <a:rPr lang="en-US" sz="2800" b="1" dirty="0" err="1" smtClean="0"/>
              <a:t>của</a:t>
            </a:r>
            <a:r>
              <a:rPr lang="en-US" sz="2800" b="1" dirty="0" smtClean="0"/>
              <a:t> </a:t>
            </a:r>
            <a:r>
              <a:rPr lang="en-US" sz="2800" b="1" dirty="0" err="1" smtClean="0"/>
              <a:t>người</a:t>
            </a:r>
            <a:r>
              <a:rPr lang="en-US" sz="2800" b="1" dirty="0" smtClean="0"/>
              <a:t> </a:t>
            </a:r>
            <a:r>
              <a:rPr lang="en-US" sz="2800" b="1" dirty="0" err="1" smtClean="0"/>
              <a:t>khác</a:t>
            </a:r>
            <a:endParaRPr lang="en-US" sz="2800" b="1" dirty="0"/>
          </a:p>
        </p:txBody>
      </p:sp>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39325" y="820938"/>
            <a:ext cx="10166850" cy="1257479"/>
            <a:chOff x="1762235" y="6269522"/>
            <a:chExt cx="9304774" cy="1569660"/>
          </a:xfrm>
        </p:grpSpPr>
        <p:sp>
          <p:nvSpPr>
            <p:cNvPr id="6" name="TextBox 5">
              <a:extLst>
                <a:ext uri="{FF2B5EF4-FFF2-40B4-BE49-F238E27FC236}">
                  <a16:creationId xmlns:a16="http://schemas.microsoft.com/office/drawing/2014/main" id="{B30D00F0-33EA-6031-A165-10745EDD9011}"/>
                </a:ext>
              </a:extLst>
            </p:cNvPr>
            <p:cNvSpPr txBox="1"/>
            <p:nvPr/>
          </p:nvSpPr>
          <p:spPr>
            <a:xfrm>
              <a:off x="1762235" y="6269522"/>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6646" y="6269522"/>
              <a:ext cx="8895953" cy="1191933"/>
            </a:xfrm>
            <a:prstGeom prst="rect">
              <a:avLst/>
            </a:prstGeom>
            <a:noFill/>
          </p:spPr>
          <p:txBody>
            <a:bodyPr wrap="square">
              <a:spAutoFit/>
              <a:scene3d>
                <a:camera prst="orthographicFront"/>
                <a:lightRig rig="threePt" dir="t"/>
              </a:scene3d>
              <a:sp3d extrusionH="57150">
                <a:bevelT w="38100" h="38100"/>
              </a:sp3d>
            </a:bodyPr>
            <a:lstStyle/>
            <a:p>
              <a:pPr algn="just">
                <a:spcAft>
                  <a:spcPts val="0"/>
                </a:spcAft>
              </a:pPr>
              <a:r>
                <a:rPr lang="vi-VN" sz="3200" b="1" dirty="0">
                  <a:latin typeface="Times New Roman" panose="02020603050405020304" pitchFamily="18" charset="0"/>
                  <a:ea typeface="Calibri" panose="020F0502020204030204" pitchFamily="34" charset="0"/>
                </a:rPr>
                <a:t>Giới thiệu tên và tóm tắt công lao của 3 người </a:t>
              </a:r>
              <a:r>
                <a:rPr lang="vi-VN" sz="3200" b="1" dirty="0" smtClean="0">
                  <a:latin typeface="Times New Roman" panose="02020603050405020304" pitchFamily="18" charset="0"/>
                  <a:ea typeface="Calibri" panose="020F0502020204030204" pitchFamily="34" charset="0"/>
                </a:rPr>
                <a:t>có</a:t>
              </a:r>
              <a:r>
                <a:rPr lang="en-US" sz="3200" b="1" dirty="0">
                  <a:latin typeface="Times New Roman" panose="02020603050405020304" pitchFamily="18" charset="0"/>
                  <a:ea typeface="Calibri" panose="020F0502020204030204" pitchFamily="34" charset="0"/>
                </a:rPr>
                <a:t> </a:t>
              </a:r>
              <a:r>
                <a:rPr lang="vi-VN" sz="3200" b="1" dirty="0" smtClean="0">
                  <a:latin typeface="Times New Roman" panose="02020603050405020304" pitchFamily="18" charset="0"/>
                  <a:ea typeface="Calibri" panose="020F0502020204030204" pitchFamily="34" charset="0"/>
                </a:rPr>
                <a:t>công </a:t>
              </a:r>
              <a:r>
                <a:rPr lang="vi-VN" sz="3200" b="1" dirty="0">
                  <a:latin typeface="Times New Roman" panose="02020603050405020304" pitchFamily="18" charset="0"/>
                  <a:ea typeface="Calibri" panose="020F0502020204030204" pitchFamily="34" charset="0"/>
                </a:rPr>
                <a:t>với quê hương, đất nước?</a:t>
              </a:r>
              <a:endParaRPr lang="en-US" sz="3200" b="1" dirty="0">
                <a:effectLst/>
                <a:latin typeface="Times New Roman" panose="02020603050405020304" pitchFamily="18" charset="0"/>
                <a:ea typeface="Calibri" panose="020F0502020204030204" pitchFamily="34" charset="0"/>
              </a:endParaRPr>
            </a:p>
          </p:txBody>
        </p:sp>
      </p:grpSp>
      <p:pic>
        <p:nvPicPr>
          <p:cNvPr id="10" name="Picture 9">
            <a:extLst>
              <a:ext uri="{FF2B5EF4-FFF2-40B4-BE49-F238E27FC236}">
                <a16:creationId xmlns:a16="http://schemas.microsoft.com/office/drawing/2014/main" id="{F605FD80-F7CB-F053-2F54-81BF6C492DC4}"/>
              </a:ext>
            </a:extLst>
          </p:cNvPr>
          <p:cNvPicPr>
            <a:picLocks noChangeAspect="1"/>
          </p:cNvPicPr>
          <p:nvPr/>
        </p:nvPicPr>
        <p:blipFill>
          <a:blip r:embed="rId2"/>
          <a:stretch>
            <a:fillRect/>
          </a:stretch>
        </p:blipFill>
        <p:spPr>
          <a:xfrm>
            <a:off x="0" y="3713887"/>
            <a:ext cx="3547814" cy="2880765"/>
          </a:xfrm>
          <a:prstGeom prst="rect">
            <a:avLst/>
          </a:prstGeom>
        </p:spPr>
      </p:pic>
      <p:grpSp>
        <p:nvGrpSpPr>
          <p:cNvPr id="14" name="Group 13">
            <a:extLst>
              <a:ext uri="{FF2B5EF4-FFF2-40B4-BE49-F238E27FC236}">
                <a16:creationId xmlns:a16="http://schemas.microsoft.com/office/drawing/2014/main" id="{932C32FE-FED2-3979-4748-DBFF510F4B58}"/>
              </a:ext>
            </a:extLst>
          </p:cNvPr>
          <p:cNvGrpSpPr/>
          <p:nvPr/>
        </p:nvGrpSpPr>
        <p:grpSpPr>
          <a:xfrm>
            <a:off x="1439325" y="2542209"/>
            <a:ext cx="10166850" cy="1455816"/>
            <a:chOff x="1762235" y="6269522"/>
            <a:chExt cx="9304774" cy="1569660"/>
          </a:xfrm>
        </p:grpSpPr>
        <p:sp>
          <p:nvSpPr>
            <p:cNvPr id="15" name="TextBox 14">
              <a:extLst>
                <a:ext uri="{FF2B5EF4-FFF2-40B4-BE49-F238E27FC236}">
                  <a16:creationId xmlns:a16="http://schemas.microsoft.com/office/drawing/2014/main" id="{B30D00F0-33EA-6031-A165-10745EDD9011}"/>
                </a:ext>
              </a:extLst>
            </p:cNvPr>
            <p:cNvSpPr txBox="1"/>
            <p:nvPr/>
          </p:nvSpPr>
          <p:spPr>
            <a:xfrm>
              <a:off x="1762235" y="6269522"/>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55B7704B-F3B6-AAB5-CB80-8AEC6DEC150F}"/>
                </a:ext>
              </a:extLst>
            </p:cNvPr>
            <p:cNvSpPr txBox="1"/>
            <p:nvPr/>
          </p:nvSpPr>
          <p:spPr>
            <a:xfrm>
              <a:off x="1966646" y="6269522"/>
              <a:ext cx="8895953" cy="763242"/>
            </a:xfrm>
            <a:prstGeom prst="rect">
              <a:avLst/>
            </a:prstGeom>
            <a:noFill/>
          </p:spPr>
          <p:txBody>
            <a:bodyPr wrap="square">
              <a:spAutoFit/>
              <a:scene3d>
                <a:camera prst="orthographicFront"/>
                <a:lightRig rig="threePt" dir="t"/>
              </a:scene3d>
              <a:sp3d extrusionH="57150">
                <a:bevelT w="38100" h="38100"/>
              </a:sp3d>
            </a:bodyPr>
            <a:lstStyle/>
            <a:p>
              <a:pPr algn="just">
                <a:spcAft>
                  <a:spcPts val="0"/>
                </a:spcAft>
              </a:pPr>
              <a:endParaRPr lang="en-US" sz="4000" b="1" dirty="0">
                <a:effectLst/>
                <a:latin typeface="Times New Roman" panose="02020603050405020304" pitchFamily="18" charset="0"/>
                <a:ea typeface="Calibri" panose="020F0502020204030204" pitchFamily="34" charset="0"/>
              </a:endParaRPr>
            </a:p>
          </p:txBody>
        </p:sp>
      </p:grpSp>
      <p:sp>
        <p:nvSpPr>
          <p:cNvPr id="2" name="Rectangle 1"/>
          <p:cNvSpPr/>
          <p:nvPr/>
        </p:nvSpPr>
        <p:spPr>
          <a:xfrm>
            <a:off x="1457814" y="2838121"/>
            <a:ext cx="10148361" cy="1077218"/>
          </a:xfrm>
          <a:prstGeom prst="rect">
            <a:avLst/>
          </a:prstGeom>
        </p:spPr>
        <p:txBody>
          <a:bodyPr wrap="square">
            <a:spAutoFit/>
          </a:bodyPr>
          <a:lstStyle/>
          <a:p>
            <a:pPr algn="just">
              <a:spcAft>
                <a:spcPts val="0"/>
              </a:spcAft>
            </a:pPr>
            <a:r>
              <a:rPr lang="vi-VN" sz="3200" b="1" dirty="0">
                <a:latin typeface="Times New Roman" panose="02020603050405020304" pitchFamily="18" charset="0"/>
                <a:ea typeface="Calibri" panose="020F0502020204030204" pitchFamily="34" charset="0"/>
              </a:rPr>
              <a:t>Vì sao chúng ta cần biết ơn người có công với quê hương đất nước?</a:t>
            </a:r>
            <a:endParaRPr lang="en-US" sz="3200" b="1" dirty="0">
              <a:effectLst/>
              <a:latin typeface="Times New Roman" panose="02020603050405020304" pitchFamily="18" charset="0"/>
              <a:ea typeface="Calibri" panose="020F0502020204030204" pitchFamily="34" charset="0"/>
            </a:endParaRPr>
          </a:p>
        </p:txBody>
      </p:sp>
      <p:grpSp>
        <p:nvGrpSpPr>
          <p:cNvPr id="18" name="Group 17">
            <a:extLst>
              <a:ext uri="{FF2B5EF4-FFF2-40B4-BE49-F238E27FC236}">
                <a16:creationId xmlns:a16="http://schemas.microsoft.com/office/drawing/2014/main" id="{932C32FE-FED2-3979-4748-DBFF510F4B58}"/>
              </a:ext>
            </a:extLst>
          </p:cNvPr>
          <p:cNvGrpSpPr/>
          <p:nvPr/>
        </p:nvGrpSpPr>
        <p:grpSpPr>
          <a:xfrm>
            <a:off x="3161210" y="4419053"/>
            <a:ext cx="8668313" cy="1455816"/>
            <a:chOff x="1762235" y="6269522"/>
            <a:chExt cx="9304774" cy="1569660"/>
          </a:xfrm>
        </p:grpSpPr>
        <p:sp>
          <p:nvSpPr>
            <p:cNvPr id="19" name="TextBox 18">
              <a:extLst>
                <a:ext uri="{FF2B5EF4-FFF2-40B4-BE49-F238E27FC236}">
                  <a16:creationId xmlns:a16="http://schemas.microsoft.com/office/drawing/2014/main" id="{B30D00F0-33EA-6031-A165-10745EDD9011}"/>
                </a:ext>
              </a:extLst>
            </p:cNvPr>
            <p:cNvSpPr txBox="1"/>
            <p:nvPr/>
          </p:nvSpPr>
          <p:spPr>
            <a:xfrm>
              <a:off x="1762235" y="6269522"/>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55B7704B-F3B6-AAB5-CB80-8AEC6DEC150F}"/>
                </a:ext>
              </a:extLst>
            </p:cNvPr>
            <p:cNvSpPr txBox="1"/>
            <p:nvPr/>
          </p:nvSpPr>
          <p:spPr>
            <a:xfrm>
              <a:off x="1966646" y="6269522"/>
              <a:ext cx="8895953" cy="763242"/>
            </a:xfrm>
            <a:prstGeom prst="rect">
              <a:avLst/>
            </a:prstGeom>
            <a:noFill/>
          </p:spPr>
          <p:txBody>
            <a:bodyPr wrap="square">
              <a:spAutoFit/>
              <a:scene3d>
                <a:camera prst="orthographicFront"/>
                <a:lightRig rig="threePt" dir="t"/>
              </a:scene3d>
              <a:sp3d extrusionH="57150">
                <a:bevelT w="38100" h="38100"/>
              </a:sp3d>
            </a:bodyPr>
            <a:lstStyle/>
            <a:p>
              <a:pPr algn="just">
                <a:spcAft>
                  <a:spcPts val="0"/>
                </a:spcAft>
              </a:pPr>
              <a:endParaRPr lang="en-US" sz="4000" b="1" dirty="0">
                <a:effectLst/>
                <a:latin typeface="Times New Roman" panose="02020603050405020304" pitchFamily="18" charset="0"/>
                <a:ea typeface="Calibri" panose="020F0502020204030204" pitchFamily="34" charset="0"/>
              </a:endParaRPr>
            </a:p>
          </p:txBody>
        </p:sp>
      </p:grpSp>
      <p:sp>
        <p:nvSpPr>
          <p:cNvPr id="4" name="Rectangle 3"/>
          <p:cNvSpPr/>
          <p:nvPr/>
        </p:nvSpPr>
        <p:spPr>
          <a:xfrm>
            <a:off x="3161210" y="4772996"/>
            <a:ext cx="8647528" cy="954107"/>
          </a:xfrm>
          <a:prstGeom prst="rect">
            <a:avLst/>
          </a:prstGeom>
        </p:spPr>
        <p:txBody>
          <a:bodyPr wrap="square">
            <a:spAutoFit/>
          </a:bodyPr>
          <a:lstStyle/>
          <a:p>
            <a:pPr algn="just">
              <a:spcAft>
                <a:spcPts val="0"/>
              </a:spcAft>
            </a:pPr>
            <a:r>
              <a:rPr lang="vi-VN" sz="2800" b="1" dirty="0">
                <a:latin typeface="Times New Roman" panose="02020603050405020304" pitchFamily="18" charset="0"/>
                <a:ea typeface="Calibri" panose="020F0502020204030204" pitchFamily="34" charset="0"/>
              </a:rPr>
              <a:t>Nêu những việc làm thể hiện lòng biết ơn người có công với quê hương, đất nước.</a:t>
            </a:r>
            <a:endParaRPr lang="en-US" sz="28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31022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4" descr="Ảnh có chứa văn bản, phòng ngủ, đồ họa véc-tơ&#10;&#10;Mô tả được tạo tự động">
            <a:extLst>
              <a:ext uri="{FF2B5EF4-FFF2-40B4-BE49-F238E27FC236}">
                <a16:creationId xmlns:a16="http://schemas.microsoft.com/office/drawing/2014/main" id="{C060245A-4D32-22C9-C52F-9C0644539F37}"/>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sp>
        <p:nvSpPr>
          <p:cNvPr id="4" name="Rectangle: Rounded Corners 8">
            <a:extLst>
              <a:ext uri="{FF2B5EF4-FFF2-40B4-BE49-F238E27FC236}">
                <a16:creationId xmlns:a16="http://schemas.microsoft.com/office/drawing/2014/main" id="{C722E3BA-D63D-450B-CB0C-440145EDC04F}"/>
              </a:ext>
            </a:extLst>
          </p:cNvPr>
          <p:cNvSpPr/>
          <p:nvPr/>
        </p:nvSpPr>
        <p:spPr>
          <a:xfrm>
            <a:off x="180392" y="296494"/>
            <a:ext cx="11831216" cy="6475445"/>
          </a:xfrm>
          <a:prstGeom prst="round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006E558A-4D88-2FE2-262B-BEC15A60C973}"/>
              </a:ext>
            </a:extLst>
          </p:cNvPr>
          <p:cNvGrpSpPr/>
          <p:nvPr/>
        </p:nvGrpSpPr>
        <p:grpSpPr>
          <a:xfrm>
            <a:off x="6286501" y="733426"/>
            <a:ext cx="5581650" cy="5998472"/>
            <a:chOff x="442192" y="1257300"/>
            <a:chExt cx="4495801" cy="5457062"/>
          </a:xfrm>
        </p:grpSpPr>
        <p:pic>
          <p:nvPicPr>
            <p:cNvPr id="17" name="Picture 16" descr="A picture containing text&#10;&#10;Description automatically generated">
              <a:extLst>
                <a:ext uri="{FF2B5EF4-FFF2-40B4-BE49-F238E27FC236}">
                  <a16:creationId xmlns:a16="http://schemas.microsoft.com/office/drawing/2014/main" id="{0E8CAD6E-586A-540E-1C07-E82471803E8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8" name="TextBox 17">
              <a:extLst>
                <a:ext uri="{FF2B5EF4-FFF2-40B4-BE49-F238E27FC236}">
                  <a16:creationId xmlns:a16="http://schemas.microsoft.com/office/drawing/2014/main" id="{D89B2272-C285-E2AA-FA7F-4688F7B414E7}"/>
                </a:ext>
              </a:extLst>
            </p:cNvPr>
            <p:cNvSpPr txBox="1"/>
            <p:nvPr/>
          </p:nvSpPr>
          <p:spPr>
            <a:xfrm>
              <a:off x="442192" y="3886390"/>
              <a:ext cx="4495800" cy="2827972"/>
            </a:xfrm>
            <a:prstGeom prst="rect">
              <a:avLst/>
            </a:prstGeom>
            <a:noFill/>
          </p:spPr>
          <p:txBody>
            <a:bodyPr wrap="square" rtlCol="0">
              <a:spAutoFit/>
            </a:bodyPr>
            <a:lstStyle/>
            <a:p>
              <a:pPr lvl="0" algn="ctr">
                <a:defRPr/>
              </a:pPr>
              <a:r>
                <a:rPr lang="vi-VN" sz="2800" b="1" dirty="0">
                  <a:solidFill>
                    <a:srgbClr val="FF0000"/>
                  </a:solidFill>
                  <a:latin typeface="Calibri" panose="020F0502020204030204"/>
                </a:rPr>
                <a:t>Chị Võ Thị Sáu đã cống hiến cả cuộc đời cho cách mạng, cho đất nước. Tấm gương của chị là biểu tượng của thế hệ trẻ về một lòng nồng nàn yêu nước, sẽ còn lưu lại trong sử sách và trong trái tim hàng triệu người Việt Nam.</a:t>
              </a: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005" y="938888"/>
            <a:ext cx="4263572" cy="3829056"/>
          </a:xfrm>
          <a:prstGeom prst="rect">
            <a:avLst/>
          </a:prstGeom>
        </p:spPr>
      </p:pic>
    </p:spTree>
    <p:extLst>
      <p:ext uri="{BB962C8B-B14F-4D97-AF65-F5344CB8AC3E}">
        <p14:creationId xmlns:p14="http://schemas.microsoft.com/office/powerpoint/2010/main" val="28419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4" descr="Ảnh có chứa văn bản, phòng ngủ, đồ họa véc-tơ&#10;&#10;Mô tả được tạo tự động">
            <a:extLst>
              <a:ext uri="{FF2B5EF4-FFF2-40B4-BE49-F238E27FC236}">
                <a16:creationId xmlns:a16="http://schemas.microsoft.com/office/drawing/2014/main" id="{C060245A-4D32-22C9-C52F-9C0644539F37}"/>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sp>
        <p:nvSpPr>
          <p:cNvPr id="4" name="Rectangle: Rounded Corners 8">
            <a:extLst>
              <a:ext uri="{FF2B5EF4-FFF2-40B4-BE49-F238E27FC236}">
                <a16:creationId xmlns:a16="http://schemas.microsoft.com/office/drawing/2014/main" id="{C722E3BA-D63D-450B-CB0C-440145EDC04F}"/>
              </a:ext>
            </a:extLst>
          </p:cNvPr>
          <p:cNvSpPr/>
          <p:nvPr/>
        </p:nvSpPr>
        <p:spPr>
          <a:xfrm>
            <a:off x="180392" y="296494"/>
            <a:ext cx="11831216" cy="6475445"/>
          </a:xfrm>
          <a:prstGeom prst="round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135CB9B-D875-760F-3DF9-E1A29184A334}"/>
              </a:ext>
            </a:extLst>
          </p:cNvPr>
          <p:cNvPicPr>
            <a:picLocks noChangeAspect="1"/>
          </p:cNvPicPr>
          <p:nvPr/>
        </p:nvPicPr>
        <p:blipFill>
          <a:blip r:embed="rId3"/>
          <a:stretch>
            <a:fillRect/>
          </a:stretch>
        </p:blipFill>
        <p:spPr>
          <a:xfrm>
            <a:off x="766762" y="1290637"/>
            <a:ext cx="4524375" cy="4676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9" name="Group 8">
            <a:extLst>
              <a:ext uri="{FF2B5EF4-FFF2-40B4-BE49-F238E27FC236}">
                <a16:creationId xmlns:a16="http://schemas.microsoft.com/office/drawing/2014/main" id="{006E558A-4D88-2FE2-262B-BEC15A60C973}"/>
              </a:ext>
            </a:extLst>
          </p:cNvPr>
          <p:cNvGrpSpPr/>
          <p:nvPr/>
        </p:nvGrpSpPr>
        <p:grpSpPr>
          <a:xfrm>
            <a:off x="6286501" y="979714"/>
            <a:ext cx="5581650" cy="5659212"/>
            <a:chOff x="442192" y="1257300"/>
            <a:chExt cx="4495801" cy="5372481"/>
          </a:xfrm>
        </p:grpSpPr>
        <p:pic>
          <p:nvPicPr>
            <p:cNvPr id="17" name="Picture 16" descr="A picture containing text&#10;&#10;Description automatically generated">
              <a:extLst>
                <a:ext uri="{FF2B5EF4-FFF2-40B4-BE49-F238E27FC236}">
                  <a16:creationId xmlns:a16="http://schemas.microsoft.com/office/drawing/2014/main" id="{0E8CAD6E-586A-540E-1C07-E82471803E8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8" name="TextBox 17">
              <a:extLst>
                <a:ext uri="{FF2B5EF4-FFF2-40B4-BE49-F238E27FC236}">
                  <a16:creationId xmlns:a16="http://schemas.microsoft.com/office/drawing/2014/main" id="{D89B2272-C285-E2AA-FA7F-4688F7B414E7}"/>
                </a:ext>
              </a:extLst>
            </p:cNvPr>
            <p:cNvSpPr txBox="1"/>
            <p:nvPr/>
          </p:nvSpPr>
          <p:spPr>
            <a:xfrm>
              <a:off x="442192" y="3886390"/>
              <a:ext cx="4495800" cy="23939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Đại tướng Võ Nguyên Giáp: </a:t>
              </a:r>
              <a:r>
                <a:rPr kumimoji="0" lang="vi-VN" sz="33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Được bình chọn là 1 trong 10 vị tướng giỏi nhất thế giới, là đại tướng đầu tiên của Việt Nam khi mới 37 tuổi.</a:t>
              </a:r>
              <a:endParaRPr kumimoji="0" lang="en-US" sz="33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4013935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4" descr="Ảnh có chứa văn bản, phòng ngủ, đồ họa véc-tơ&#10;&#10;Mô tả được tạo tự động">
            <a:extLst>
              <a:ext uri="{FF2B5EF4-FFF2-40B4-BE49-F238E27FC236}">
                <a16:creationId xmlns:a16="http://schemas.microsoft.com/office/drawing/2014/main" id="{C060245A-4D32-22C9-C52F-9C0644539F37}"/>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sp>
        <p:nvSpPr>
          <p:cNvPr id="4" name="Rectangle: Rounded Corners 8">
            <a:extLst>
              <a:ext uri="{FF2B5EF4-FFF2-40B4-BE49-F238E27FC236}">
                <a16:creationId xmlns:a16="http://schemas.microsoft.com/office/drawing/2014/main" id="{C722E3BA-D63D-450B-CB0C-440145EDC04F}"/>
              </a:ext>
            </a:extLst>
          </p:cNvPr>
          <p:cNvSpPr/>
          <p:nvPr/>
        </p:nvSpPr>
        <p:spPr>
          <a:xfrm>
            <a:off x="180392" y="296494"/>
            <a:ext cx="11831216" cy="6475445"/>
          </a:xfrm>
          <a:prstGeom prst="round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006E558A-4D88-2FE2-262B-BEC15A60C973}"/>
              </a:ext>
            </a:extLst>
          </p:cNvPr>
          <p:cNvGrpSpPr/>
          <p:nvPr/>
        </p:nvGrpSpPr>
        <p:grpSpPr>
          <a:xfrm>
            <a:off x="5915025" y="733426"/>
            <a:ext cx="5953126" cy="5905500"/>
            <a:chOff x="442192" y="1257300"/>
            <a:chExt cx="4495801" cy="5372481"/>
          </a:xfrm>
        </p:grpSpPr>
        <p:pic>
          <p:nvPicPr>
            <p:cNvPr id="17" name="Picture 16" descr="A picture containing text&#10;&#10;Description automatically generated">
              <a:extLst>
                <a:ext uri="{FF2B5EF4-FFF2-40B4-BE49-F238E27FC236}">
                  <a16:creationId xmlns:a16="http://schemas.microsoft.com/office/drawing/2014/main" id="{0E8CAD6E-586A-540E-1C07-E82471803E8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18" name="TextBox 17">
              <a:extLst>
                <a:ext uri="{FF2B5EF4-FFF2-40B4-BE49-F238E27FC236}">
                  <a16:creationId xmlns:a16="http://schemas.microsoft.com/office/drawing/2014/main" id="{D89B2272-C285-E2AA-FA7F-4688F7B414E7}"/>
                </a:ext>
              </a:extLst>
            </p:cNvPr>
            <p:cNvSpPr txBox="1"/>
            <p:nvPr/>
          </p:nvSpPr>
          <p:spPr>
            <a:xfrm>
              <a:off x="442192" y="3886390"/>
              <a:ext cx="4495800" cy="26039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Mẹ Việt Nam anh hùng Nguyễn Thị Thứ: </a:t>
              </a:r>
              <a:r>
                <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người mẹ có nhiều con, cháu hi sinh nhất trong cả hai cuộc kháng chiến chống Pháp, chống Mỹ.</a:t>
              </a:r>
            </a:p>
          </p:txBody>
        </p:sp>
      </p:grpSp>
      <p:pic>
        <p:nvPicPr>
          <p:cNvPr id="5" name="Picture 4">
            <a:extLst>
              <a:ext uri="{FF2B5EF4-FFF2-40B4-BE49-F238E27FC236}">
                <a16:creationId xmlns:a16="http://schemas.microsoft.com/office/drawing/2014/main" id="{5CC5B72E-2059-E47D-F81F-75644BD93E64}"/>
              </a:ext>
            </a:extLst>
          </p:cNvPr>
          <p:cNvPicPr>
            <a:picLocks noChangeAspect="1"/>
          </p:cNvPicPr>
          <p:nvPr/>
        </p:nvPicPr>
        <p:blipFill>
          <a:blip r:embed="rId4"/>
          <a:stretch>
            <a:fillRect/>
          </a:stretch>
        </p:blipFill>
        <p:spPr>
          <a:xfrm>
            <a:off x="1214437" y="1152525"/>
            <a:ext cx="3857625" cy="5200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35672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0C641EB-1F4B-10AA-67A6-77F6B5947EF0}"/>
              </a:ext>
            </a:extLst>
          </p:cNvPr>
          <p:cNvSpPr/>
          <p:nvPr/>
        </p:nvSpPr>
        <p:spPr>
          <a:xfrm>
            <a:off x="770709" y="1298703"/>
            <a:ext cx="10371908" cy="1326932"/>
          </a:xfrm>
          <a:prstGeom prst="roundRect">
            <a:avLst>
              <a:gd name="adj" fmla="val 50000"/>
            </a:avLst>
          </a:prstGeom>
          <a:solidFill>
            <a:schemeClr val="accent5">
              <a:lumMod val="20000"/>
              <a:lumOff val="80000"/>
            </a:schemeClr>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dirty="0">
                <a:solidFill>
                  <a:schemeClr val="tx1"/>
                </a:solidFill>
              </a:rPr>
              <a:t>Kể một số biểu hiện tôn trọng sự khác biệt của người </a:t>
            </a:r>
            <a:r>
              <a:rPr lang="vi-VN" sz="3600" b="1" dirty="0" smtClean="0">
                <a:solidFill>
                  <a:schemeClr val="tx1"/>
                </a:solidFill>
              </a:rPr>
              <a:t>khác</a:t>
            </a:r>
            <a:r>
              <a:rPr lang="en-US" sz="3600" b="1" dirty="0" smtClean="0">
                <a:solidFill>
                  <a:schemeClr val="tx1"/>
                </a:solidFill>
              </a:rPr>
              <a:t>?</a:t>
            </a:r>
            <a:endParaRPr lang="en-US" sz="3600" b="1" dirty="0">
              <a:solidFill>
                <a:schemeClr val="tx1"/>
              </a:solidFill>
            </a:endParaRPr>
          </a:p>
        </p:txBody>
      </p:sp>
      <p:sp>
        <p:nvSpPr>
          <p:cNvPr id="3" name="Rectangle: Rounded Corners 3">
            <a:extLst>
              <a:ext uri="{FF2B5EF4-FFF2-40B4-BE49-F238E27FC236}">
                <a16:creationId xmlns:a16="http://schemas.microsoft.com/office/drawing/2014/main" id="{80C641EB-1F4B-10AA-67A6-77F6B5947EF0}"/>
              </a:ext>
            </a:extLst>
          </p:cNvPr>
          <p:cNvSpPr/>
          <p:nvPr/>
        </p:nvSpPr>
        <p:spPr>
          <a:xfrm>
            <a:off x="657498" y="3750166"/>
            <a:ext cx="10598331" cy="1326932"/>
          </a:xfrm>
          <a:prstGeom prst="roundRect">
            <a:avLst>
              <a:gd name="adj" fmla="val 50000"/>
            </a:avLst>
          </a:prstGeom>
          <a:solidFill>
            <a:schemeClr val="accent5">
              <a:lumMod val="20000"/>
              <a:lumOff val="80000"/>
            </a:schemeClr>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vi-VN" sz="3600" b="1" dirty="0">
                <a:solidFill>
                  <a:schemeClr val="tx1"/>
                </a:solidFill>
                <a:latin typeface="Times New Roman" panose="02020603050405020304" pitchFamily="18" charset="0"/>
                <a:ea typeface="Calibri" panose="020F0502020204030204" pitchFamily="34" charset="0"/>
              </a:rPr>
              <a:t>Vì sao phải tôn trọng sự khác biệt giữa mọi người?</a:t>
            </a:r>
            <a:endParaRPr lang="en-US" sz="3600" b="1" dirty="0">
              <a:solidFill>
                <a:schemeClr val="tx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42808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804" y="-78285"/>
            <a:ext cx="12846642" cy="7715365"/>
            <a:chOff x="0" y="0"/>
            <a:chExt cx="25693285" cy="15430730"/>
          </a:xfrm>
        </p:grpSpPr>
        <p:sp>
          <p:nvSpPr>
            <p:cNvPr id="3" name="Freeform 3"/>
            <p:cNvSpPr/>
            <p:nvPr/>
          </p:nvSpPr>
          <p:spPr>
            <a:xfrm>
              <a:off x="0" y="5523697"/>
              <a:ext cx="5613299" cy="4982295"/>
            </a:xfrm>
            <a:custGeom>
              <a:avLst/>
              <a:gdLst/>
              <a:ahLst/>
              <a:cxnLst/>
              <a:rect l="l" t="t" r="r" b="b"/>
              <a:pathLst>
                <a:path w="5613299" h="4982295">
                  <a:moveTo>
                    <a:pt x="0" y="0"/>
                  </a:moveTo>
                  <a:lnTo>
                    <a:pt x="5613299" y="0"/>
                  </a:lnTo>
                  <a:lnTo>
                    <a:pt x="5613299" y="4982295"/>
                  </a:lnTo>
                  <a:lnTo>
                    <a:pt x="0" y="4982295"/>
                  </a:lnTo>
                  <a:lnTo>
                    <a:pt x="0" y="0"/>
                  </a:lnTo>
                  <a:close/>
                </a:path>
              </a:pathLst>
            </a:custGeom>
            <a:blipFill>
              <a:blip r:embed="rId2">
                <a:extLst>
                  <a:ext uri="{96DAC541-7B7A-43D3-8B79-37D633B846F1}">
                    <asvg:svgBlip xmlns="" xmlns:asvg="http://schemas.microsoft.com/office/drawing/2016/SVG/main" r:embed="rId3"/>
                  </a:ext>
                </a:extLst>
              </a:blip>
              <a:stretch>
                <a:fillRect t="-12664"/>
              </a:stretch>
            </a:blipFill>
          </p:spPr>
        </p:sp>
        <p:sp>
          <p:nvSpPr>
            <p:cNvPr id="4" name="Freeform 4"/>
            <p:cNvSpPr/>
            <p:nvPr/>
          </p:nvSpPr>
          <p:spPr>
            <a:xfrm>
              <a:off x="16115" y="10385244"/>
              <a:ext cx="5613299" cy="5045486"/>
            </a:xfrm>
            <a:custGeom>
              <a:avLst/>
              <a:gdLst/>
              <a:ahLst/>
              <a:cxnLst/>
              <a:rect l="l" t="t" r="r" b="b"/>
              <a:pathLst>
                <a:path w="5613299" h="5045486">
                  <a:moveTo>
                    <a:pt x="0" y="0"/>
                  </a:moveTo>
                  <a:lnTo>
                    <a:pt x="5613299" y="0"/>
                  </a:lnTo>
                  <a:lnTo>
                    <a:pt x="5613299" y="5045486"/>
                  </a:lnTo>
                  <a:lnTo>
                    <a:pt x="0" y="5045486"/>
                  </a:lnTo>
                  <a:lnTo>
                    <a:pt x="0" y="0"/>
                  </a:lnTo>
                  <a:close/>
                </a:path>
              </a:pathLst>
            </a:custGeom>
            <a:blipFill>
              <a:blip r:embed="rId2">
                <a:extLst>
                  <a:ext uri="{96DAC541-7B7A-43D3-8B79-37D633B846F1}">
                    <asvg:svgBlip xmlns="" xmlns:asvg="http://schemas.microsoft.com/office/drawing/2016/SVG/main" r:embed="rId3"/>
                  </a:ext>
                </a:extLst>
              </a:blip>
              <a:stretch>
                <a:fillRect t="-11253"/>
              </a:stretch>
            </a:blipFill>
          </p:spPr>
        </p:sp>
        <p:sp>
          <p:nvSpPr>
            <p:cNvPr id="5" name="Freeform 5"/>
            <p:cNvSpPr/>
            <p:nvPr/>
          </p:nvSpPr>
          <p:spPr>
            <a:xfrm>
              <a:off x="3415" y="38981"/>
              <a:ext cx="5613299" cy="5613299"/>
            </a:xfrm>
            <a:custGeom>
              <a:avLst/>
              <a:gdLst/>
              <a:ahLst/>
              <a:cxnLst/>
              <a:rect l="l" t="t" r="r" b="b"/>
              <a:pathLst>
                <a:path w="5613299" h="5613299">
                  <a:moveTo>
                    <a:pt x="0" y="0"/>
                  </a:moveTo>
                  <a:lnTo>
                    <a:pt x="5613299" y="0"/>
                  </a:lnTo>
                  <a:lnTo>
                    <a:pt x="5613299" y="5613299"/>
                  </a:lnTo>
                  <a:lnTo>
                    <a:pt x="0" y="561329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flipH="1">
              <a:off x="10001920" y="0"/>
              <a:ext cx="4950986" cy="5613299"/>
            </a:xfrm>
            <a:custGeom>
              <a:avLst/>
              <a:gdLst/>
              <a:ahLst/>
              <a:cxnLst/>
              <a:rect l="l" t="t" r="r" b="b"/>
              <a:pathLst>
                <a:path w="4950986" h="5613299">
                  <a:moveTo>
                    <a:pt x="4950986" y="0"/>
                  </a:moveTo>
                  <a:lnTo>
                    <a:pt x="0" y="0"/>
                  </a:lnTo>
                  <a:lnTo>
                    <a:pt x="0" y="5613299"/>
                  </a:lnTo>
                  <a:lnTo>
                    <a:pt x="4950986" y="5613299"/>
                  </a:lnTo>
                  <a:lnTo>
                    <a:pt x="4950986" y="0"/>
                  </a:lnTo>
                  <a:close/>
                </a:path>
              </a:pathLst>
            </a:custGeom>
            <a:blipFill>
              <a:blip r:embed="rId2">
                <a:extLst>
                  <a:ext uri="{96DAC541-7B7A-43D3-8B79-37D633B846F1}">
                    <asvg:svgBlip xmlns="" xmlns:asvg="http://schemas.microsoft.com/office/drawing/2016/SVG/main" r:embed="rId3"/>
                  </a:ext>
                </a:extLst>
              </a:blip>
              <a:stretch>
                <a:fillRect l="-13377"/>
              </a:stretch>
            </a:blipFill>
          </p:spPr>
        </p:sp>
        <p:sp>
          <p:nvSpPr>
            <p:cNvPr id="7" name="Freeform 7"/>
            <p:cNvSpPr/>
            <p:nvPr/>
          </p:nvSpPr>
          <p:spPr>
            <a:xfrm>
              <a:off x="5577733" y="0"/>
              <a:ext cx="4950986" cy="5613299"/>
            </a:xfrm>
            <a:custGeom>
              <a:avLst/>
              <a:gdLst/>
              <a:ahLst/>
              <a:cxnLst/>
              <a:rect l="l" t="t" r="r" b="b"/>
              <a:pathLst>
                <a:path w="4950986" h="5613299">
                  <a:moveTo>
                    <a:pt x="0" y="0"/>
                  </a:moveTo>
                  <a:lnTo>
                    <a:pt x="4950986" y="0"/>
                  </a:lnTo>
                  <a:lnTo>
                    <a:pt x="4950986" y="5613299"/>
                  </a:lnTo>
                  <a:lnTo>
                    <a:pt x="0" y="5613299"/>
                  </a:lnTo>
                  <a:lnTo>
                    <a:pt x="0" y="0"/>
                  </a:lnTo>
                  <a:close/>
                </a:path>
              </a:pathLst>
            </a:custGeom>
            <a:blipFill>
              <a:blip r:embed="rId2">
                <a:extLst>
                  <a:ext uri="{96DAC541-7B7A-43D3-8B79-37D633B846F1}">
                    <asvg:svgBlip xmlns="" xmlns:asvg="http://schemas.microsoft.com/office/drawing/2016/SVG/main" r:embed="rId3"/>
                  </a:ext>
                </a:extLst>
              </a:blip>
              <a:stretch>
                <a:fillRect l="-13377"/>
              </a:stretch>
            </a:blipFill>
          </p:spPr>
        </p:sp>
        <p:sp>
          <p:nvSpPr>
            <p:cNvPr id="8" name="Freeform 8"/>
            <p:cNvSpPr/>
            <p:nvPr/>
          </p:nvSpPr>
          <p:spPr>
            <a:xfrm flipH="1">
              <a:off x="14952906" y="25987"/>
              <a:ext cx="4950986" cy="5613299"/>
            </a:xfrm>
            <a:custGeom>
              <a:avLst/>
              <a:gdLst/>
              <a:ahLst/>
              <a:cxnLst/>
              <a:rect l="l" t="t" r="r" b="b"/>
              <a:pathLst>
                <a:path w="4950986" h="5613299">
                  <a:moveTo>
                    <a:pt x="4950986" y="0"/>
                  </a:moveTo>
                  <a:lnTo>
                    <a:pt x="0" y="0"/>
                  </a:lnTo>
                  <a:lnTo>
                    <a:pt x="0" y="5613300"/>
                  </a:lnTo>
                  <a:lnTo>
                    <a:pt x="4950986" y="5613300"/>
                  </a:lnTo>
                  <a:lnTo>
                    <a:pt x="4950986" y="0"/>
                  </a:lnTo>
                  <a:close/>
                </a:path>
              </a:pathLst>
            </a:custGeom>
            <a:blipFill>
              <a:blip r:embed="rId2">
                <a:extLst>
                  <a:ext uri="{96DAC541-7B7A-43D3-8B79-37D633B846F1}">
                    <asvg:svgBlip xmlns="" xmlns:asvg="http://schemas.microsoft.com/office/drawing/2016/SVG/main" r:embed="rId3"/>
                  </a:ext>
                </a:extLst>
              </a:blip>
              <a:stretch>
                <a:fillRect l="-13377"/>
              </a:stretch>
            </a:blipFill>
          </p:spPr>
        </p:sp>
        <p:sp>
          <p:nvSpPr>
            <p:cNvPr id="9" name="Freeform 9"/>
            <p:cNvSpPr/>
            <p:nvPr/>
          </p:nvSpPr>
          <p:spPr>
            <a:xfrm flipH="1">
              <a:off x="19903892" y="51975"/>
              <a:ext cx="4950986" cy="5613299"/>
            </a:xfrm>
            <a:custGeom>
              <a:avLst/>
              <a:gdLst/>
              <a:ahLst/>
              <a:cxnLst/>
              <a:rect l="l" t="t" r="r" b="b"/>
              <a:pathLst>
                <a:path w="4950986" h="5613299">
                  <a:moveTo>
                    <a:pt x="4950986" y="0"/>
                  </a:moveTo>
                  <a:lnTo>
                    <a:pt x="0" y="0"/>
                  </a:lnTo>
                  <a:lnTo>
                    <a:pt x="0" y="5613299"/>
                  </a:lnTo>
                  <a:lnTo>
                    <a:pt x="4950986" y="5613299"/>
                  </a:lnTo>
                  <a:lnTo>
                    <a:pt x="4950986" y="0"/>
                  </a:lnTo>
                  <a:close/>
                </a:path>
              </a:pathLst>
            </a:custGeom>
            <a:blipFill>
              <a:blip r:embed="rId2">
                <a:extLst>
                  <a:ext uri="{96DAC541-7B7A-43D3-8B79-37D633B846F1}">
                    <asvg:svgBlip xmlns="" xmlns:asvg="http://schemas.microsoft.com/office/drawing/2016/SVG/main" r:embed="rId3"/>
                  </a:ext>
                </a:extLst>
              </a:blip>
              <a:stretch>
                <a:fillRect l="-13377"/>
              </a:stretch>
            </a:blipFill>
          </p:spPr>
        </p:sp>
        <p:sp>
          <p:nvSpPr>
            <p:cNvPr id="10" name="Freeform 10"/>
            <p:cNvSpPr/>
            <p:nvPr/>
          </p:nvSpPr>
          <p:spPr>
            <a:xfrm>
              <a:off x="4928120" y="5523697"/>
              <a:ext cx="5613299" cy="4982295"/>
            </a:xfrm>
            <a:custGeom>
              <a:avLst/>
              <a:gdLst/>
              <a:ahLst/>
              <a:cxnLst/>
              <a:rect l="l" t="t" r="r" b="b"/>
              <a:pathLst>
                <a:path w="5613299" h="4982295">
                  <a:moveTo>
                    <a:pt x="0" y="0"/>
                  </a:moveTo>
                  <a:lnTo>
                    <a:pt x="5613299" y="0"/>
                  </a:lnTo>
                  <a:lnTo>
                    <a:pt x="5613299" y="4982295"/>
                  </a:lnTo>
                  <a:lnTo>
                    <a:pt x="0" y="4982295"/>
                  </a:lnTo>
                  <a:lnTo>
                    <a:pt x="0" y="0"/>
                  </a:lnTo>
                  <a:close/>
                </a:path>
              </a:pathLst>
            </a:custGeom>
            <a:blipFill>
              <a:blip r:embed="rId2">
                <a:extLst>
                  <a:ext uri="{96DAC541-7B7A-43D3-8B79-37D633B846F1}">
                    <asvg:svgBlip xmlns="" xmlns:asvg="http://schemas.microsoft.com/office/drawing/2016/SVG/main" r:embed="rId3"/>
                  </a:ext>
                </a:extLst>
              </a:blip>
              <a:stretch>
                <a:fillRect t="-12664"/>
              </a:stretch>
            </a:blipFill>
          </p:spPr>
        </p:sp>
        <p:sp>
          <p:nvSpPr>
            <p:cNvPr id="11" name="Freeform 11"/>
            <p:cNvSpPr/>
            <p:nvPr/>
          </p:nvSpPr>
          <p:spPr>
            <a:xfrm rot="5400000">
              <a:off x="10253378" y="5797961"/>
              <a:ext cx="5004867" cy="4385795"/>
            </a:xfrm>
            <a:custGeom>
              <a:avLst/>
              <a:gdLst/>
              <a:ahLst/>
              <a:cxnLst/>
              <a:rect l="l" t="t" r="r" b="b"/>
              <a:pathLst>
                <a:path w="5004867" h="4385795">
                  <a:moveTo>
                    <a:pt x="0" y="0"/>
                  </a:moveTo>
                  <a:lnTo>
                    <a:pt x="5004868" y="0"/>
                  </a:lnTo>
                  <a:lnTo>
                    <a:pt x="5004868" y="4385795"/>
                  </a:lnTo>
                  <a:lnTo>
                    <a:pt x="0" y="4385795"/>
                  </a:lnTo>
                  <a:lnTo>
                    <a:pt x="0" y="0"/>
                  </a:lnTo>
                  <a:close/>
                </a:path>
              </a:pathLst>
            </a:custGeom>
            <a:blipFill>
              <a:blip r:embed="rId2">
                <a:extLst>
                  <a:ext uri="{96DAC541-7B7A-43D3-8B79-37D633B846F1}">
                    <asvg:svgBlip xmlns="" xmlns:asvg="http://schemas.microsoft.com/office/drawing/2016/SVG/main" r:embed="rId3"/>
                  </a:ext>
                </a:extLst>
              </a:blip>
              <a:stretch>
                <a:fillRect l="-12156" t="-15197" b="-12791"/>
              </a:stretch>
            </a:blipFill>
          </p:spPr>
        </p:sp>
        <p:sp>
          <p:nvSpPr>
            <p:cNvPr id="12" name="Freeform 12"/>
            <p:cNvSpPr/>
            <p:nvPr/>
          </p:nvSpPr>
          <p:spPr>
            <a:xfrm>
              <a:off x="15679191" y="5523697"/>
              <a:ext cx="5613299" cy="4982295"/>
            </a:xfrm>
            <a:custGeom>
              <a:avLst/>
              <a:gdLst/>
              <a:ahLst/>
              <a:cxnLst/>
              <a:rect l="l" t="t" r="r" b="b"/>
              <a:pathLst>
                <a:path w="5613299" h="4982295">
                  <a:moveTo>
                    <a:pt x="0" y="0"/>
                  </a:moveTo>
                  <a:lnTo>
                    <a:pt x="5613299" y="0"/>
                  </a:lnTo>
                  <a:lnTo>
                    <a:pt x="5613299" y="4982295"/>
                  </a:lnTo>
                  <a:lnTo>
                    <a:pt x="0" y="4982295"/>
                  </a:lnTo>
                  <a:lnTo>
                    <a:pt x="0" y="0"/>
                  </a:lnTo>
                  <a:close/>
                </a:path>
              </a:pathLst>
            </a:custGeom>
            <a:blipFill>
              <a:blip r:embed="rId2">
                <a:extLst>
                  <a:ext uri="{96DAC541-7B7A-43D3-8B79-37D633B846F1}">
                    <asvg:svgBlip xmlns="" xmlns:asvg="http://schemas.microsoft.com/office/drawing/2016/SVG/main" r:embed="rId3"/>
                  </a:ext>
                </a:extLst>
              </a:blip>
              <a:stretch>
                <a:fillRect t="-12664"/>
              </a:stretch>
            </a:blipFill>
          </p:spPr>
        </p:sp>
        <p:sp>
          <p:nvSpPr>
            <p:cNvPr id="13" name="Freeform 13"/>
            <p:cNvSpPr/>
            <p:nvPr/>
          </p:nvSpPr>
          <p:spPr>
            <a:xfrm rot="5400000">
              <a:off x="12889567" y="7603437"/>
              <a:ext cx="4984269" cy="865985"/>
            </a:xfrm>
            <a:custGeom>
              <a:avLst/>
              <a:gdLst/>
              <a:ahLst/>
              <a:cxnLst/>
              <a:rect l="l" t="t" r="r" b="b"/>
              <a:pathLst>
                <a:path w="4984269" h="865985">
                  <a:moveTo>
                    <a:pt x="0" y="0"/>
                  </a:moveTo>
                  <a:lnTo>
                    <a:pt x="4984269" y="0"/>
                  </a:lnTo>
                  <a:lnTo>
                    <a:pt x="4984269" y="865985"/>
                  </a:lnTo>
                  <a:lnTo>
                    <a:pt x="0" y="865985"/>
                  </a:lnTo>
                  <a:lnTo>
                    <a:pt x="0" y="0"/>
                  </a:lnTo>
                  <a:close/>
                </a:path>
              </a:pathLst>
            </a:custGeom>
            <a:blipFill>
              <a:blip r:embed="rId2">
                <a:extLst>
                  <a:ext uri="{96DAC541-7B7A-43D3-8B79-37D633B846F1}">
                    <asvg:svgBlip xmlns="" xmlns:asvg="http://schemas.microsoft.com/office/drawing/2016/SVG/main" r:embed="rId3"/>
                  </a:ext>
                </a:extLst>
              </a:blip>
              <a:stretch>
                <a:fillRect l="-12620" t="-461134" b="-87063"/>
              </a:stretch>
            </a:blipFill>
          </p:spPr>
        </p:sp>
        <p:sp>
          <p:nvSpPr>
            <p:cNvPr id="14" name="Freeform 14"/>
            <p:cNvSpPr/>
            <p:nvPr/>
          </p:nvSpPr>
          <p:spPr>
            <a:xfrm rot="5400000">
              <a:off x="20982954" y="5833233"/>
              <a:ext cx="5004867" cy="4385795"/>
            </a:xfrm>
            <a:custGeom>
              <a:avLst/>
              <a:gdLst/>
              <a:ahLst/>
              <a:cxnLst/>
              <a:rect l="l" t="t" r="r" b="b"/>
              <a:pathLst>
                <a:path w="5004867" h="4385795">
                  <a:moveTo>
                    <a:pt x="0" y="0"/>
                  </a:moveTo>
                  <a:lnTo>
                    <a:pt x="5004867" y="0"/>
                  </a:lnTo>
                  <a:lnTo>
                    <a:pt x="5004867" y="4385795"/>
                  </a:lnTo>
                  <a:lnTo>
                    <a:pt x="0" y="4385795"/>
                  </a:lnTo>
                  <a:lnTo>
                    <a:pt x="0" y="0"/>
                  </a:lnTo>
                  <a:close/>
                </a:path>
              </a:pathLst>
            </a:custGeom>
            <a:blipFill>
              <a:blip r:embed="rId2">
                <a:extLst>
                  <a:ext uri="{96DAC541-7B7A-43D3-8B79-37D633B846F1}">
                    <asvg:svgBlip xmlns="" xmlns:asvg="http://schemas.microsoft.com/office/drawing/2016/SVG/main" r:embed="rId3"/>
                  </a:ext>
                </a:extLst>
              </a:blip>
              <a:stretch>
                <a:fillRect l="-12156" t="-15197" b="-12791"/>
              </a:stretch>
            </a:blipFill>
          </p:spPr>
        </p:sp>
        <p:sp>
          <p:nvSpPr>
            <p:cNvPr id="15" name="Freeform 15"/>
            <p:cNvSpPr/>
            <p:nvPr/>
          </p:nvSpPr>
          <p:spPr>
            <a:xfrm>
              <a:off x="4943119" y="10425863"/>
              <a:ext cx="5613299" cy="4982295"/>
            </a:xfrm>
            <a:custGeom>
              <a:avLst/>
              <a:gdLst/>
              <a:ahLst/>
              <a:cxnLst/>
              <a:rect l="l" t="t" r="r" b="b"/>
              <a:pathLst>
                <a:path w="5613299" h="4982295">
                  <a:moveTo>
                    <a:pt x="0" y="0"/>
                  </a:moveTo>
                  <a:lnTo>
                    <a:pt x="5613299" y="0"/>
                  </a:lnTo>
                  <a:lnTo>
                    <a:pt x="5613299" y="4982295"/>
                  </a:lnTo>
                  <a:lnTo>
                    <a:pt x="0" y="4982295"/>
                  </a:lnTo>
                  <a:lnTo>
                    <a:pt x="0" y="0"/>
                  </a:lnTo>
                  <a:close/>
                </a:path>
              </a:pathLst>
            </a:custGeom>
            <a:blipFill>
              <a:blip r:embed="rId2">
                <a:extLst>
                  <a:ext uri="{96DAC541-7B7A-43D3-8B79-37D633B846F1}">
                    <asvg:svgBlip xmlns="" xmlns:asvg="http://schemas.microsoft.com/office/drawing/2016/SVG/main" r:embed="rId3"/>
                  </a:ext>
                </a:extLst>
              </a:blip>
              <a:stretch>
                <a:fillRect t="-12664"/>
              </a:stretch>
            </a:blipFill>
          </p:spPr>
        </p:sp>
        <p:sp>
          <p:nvSpPr>
            <p:cNvPr id="16" name="Freeform 16"/>
            <p:cNvSpPr/>
            <p:nvPr/>
          </p:nvSpPr>
          <p:spPr>
            <a:xfrm rot="5400000">
              <a:off x="10268378" y="10700127"/>
              <a:ext cx="5004867" cy="4385795"/>
            </a:xfrm>
            <a:custGeom>
              <a:avLst/>
              <a:gdLst/>
              <a:ahLst/>
              <a:cxnLst/>
              <a:rect l="l" t="t" r="r" b="b"/>
              <a:pathLst>
                <a:path w="5004867" h="4385795">
                  <a:moveTo>
                    <a:pt x="0" y="0"/>
                  </a:moveTo>
                  <a:lnTo>
                    <a:pt x="5004867" y="0"/>
                  </a:lnTo>
                  <a:lnTo>
                    <a:pt x="5004867" y="4385795"/>
                  </a:lnTo>
                  <a:lnTo>
                    <a:pt x="0" y="4385795"/>
                  </a:lnTo>
                  <a:lnTo>
                    <a:pt x="0" y="0"/>
                  </a:lnTo>
                  <a:close/>
                </a:path>
              </a:pathLst>
            </a:custGeom>
            <a:blipFill>
              <a:blip r:embed="rId2">
                <a:extLst>
                  <a:ext uri="{96DAC541-7B7A-43D3-8B79-37D633B846F1}">
                    <asvg:svgBlip xmlns="" xmlns:asvg="http://schemas.microsoft.com/office/drawing/2016/SVG/main" r:embed="rId3"/>
                  </a:ext>
                </a:extLst>
              </a:blip>
              <a:stretch>
                <a:fillRect l="-12156" t="-15197" b="-12791"/>
              </a:stretch>
            </a:blipFill>
          </p:spPr>
        </p:sp>
        <p:sp>
          <p:nvSpPr>
            <p:cNvPr id="17" name="Freeform 17"/>
            <p:cNvSpPr/>
            <p:nvPr/>
          </p:nvSpPr>
          <p:spPr>
            <a:xfrm>
              <a:off x="15694190" y="10425863"/>
              <a:ext cx="5613299" cy="4982295"/>
            </a:xfrm>
            <a:custGeom>
              <a:avLst/>
              <a:gdLst/>
              <a:ahLst/>
              <a:cxnLst/>
              <a:rect l="l" t="t" r="r" b="b"/>
              <a:pathLst>
                <a:path w="5613299" h="4982295">
                  <a:moveTo>
                    <a:pt x="0" y="0"/>
                  </a:moveTo>
                  <a:lnTo>
                    <a:pt x="5613300" y="0"/>
                  </a:lnTo>
                  <a:lnTo>
                    <a:pt x="5613300" y="4982295"/>
                  </a:lnTo>
                  <a:lnTo>
                    <a:pt x="0" y="4982295"/>
                  </a:lnTo>
                  <a:lnTo>
                    <a:pt x="0" y="0"/>
                  </a:lnTo>
                  <a:close/>
                </a:path>
              </a:pathLst>
            </a:custGeom>
            <a:blipFill>
              <a:blip r:embed="rId2">
                <a:extLst>
                  <a:ext uri="{96DAC541-7B7A-43D3-8B79-37D633B846F1}">
                    <asvg:svgBlip xmlns="" xmlns:asvg="http://schemas.microsoft.com/office/drawing/2016/SVG/main" r:embed="rId3"/>
                  </a:ext>
                </a:extLst>
              </a:blip>
              <a:stretch>
                <a:fillRect t="-12664"/>
              </a:stretch>
            </a:blipFill>
          </p:spPr>
        </p:sp>
        <p:sp>
          <p:nvSpPr>
            <p:cNvPr id="18" name="Freeform 18"/>
            <p:cNvSpPr/>
            <p:nvPr/>
          </p:nvSpPr>
          <p:spPr>
            <a:xfrm rot="5400000">
              <a:off x="12904567" y="12505603"/>
              <a:ext cx="4984269" cy="865985"/>
            </a:xfrm>
            <a:custGeom>
              <a:avLst/>
              <a:gdLst/>
              <a:ahLst/>
              <a:cxnLst/>
              <a:rect l="l" t="t" r="r" b="b"/>
              <a:pathLst>
                <a:path w="4984269" h="865985">
                  <a:moveTo>
                    <a:pt x="0" y="0"/>
                  </a:moveTo>
                  <a:lnTo>
                    <a:pt x="4984269" y="0"/>
                  </a:lnTo>
                  <a:lnTo>
                    <a:pt x="4984269" y="865985"/>
                  </a:lnTo>
                  <a:lnTo>
                    <a:pt x="0" y="865985"/>
                  </a:lnTo>
                  <a:lnTo>
                    <a:pt x="0" y="0"/>
                  </a:lnTo>
                  <a:close/>
                </a:path>
              </a:pathLst>
            </a:custGeom>
            <a:blipFill>
              <a:blip r:embed="rId2">
                <a:extLst>
                  <a:ext uri="{96DAC541-7B7A-43D3-8B79-37D633B846F1}">
                    <asvg:svgBlip xmlns="" xmlns:asvg="http://schemas.microsoft.com/office/drawing/2016/SVG/main" r:embed="rId3"/>
                  </a:ext>
                </a:extLst>
              </a:blip>
              <a:stretch>
                <a:fillRect l="-12620" t="-461134" b="-87063"/>
              </a:stretch>
            </a:blipFill>
          </p:spPr>
        </p:sp>
        <p:sp>
          <p:nvSpPr>
            <p:cNvPr id="19" name="Freeform 19"/>
            <p:cNvSpPr/>
            <p:nvPr/>
          </p:nvSpPr>
          <p:spPr>
            <a:xfrm rot="5400000">
              <a:off x="20997953" y="10735399"/>
              <a:ext cx="5004867" cy="4385795"/>
            </a:xfrm>
            <a:custGeom>
              <a:avLst/>
              <a:gdLst/>
              <a:ahLst/>
              <a:cxnLst/>
              <a:rect l="l" t="t" r="r" b="b"/>
              <a:pathLst>
                <a:path w="5004867" h="4385795">
                  <a:moveTo>
                    <a:pt x="0" y="0"/>
                  </a:moveTo>
                  <a:lnTo>
                    <a:pt x="5004868" y="0"/>
                  </a:lnTo>
                  <a:lnTo>
                    <a:pt x="5004868" y="4385795"/>
                  </a:lnTo>
                  <a:lnTo>
                    <a:pt x="0" y="4385795"/>
                  </a:lnTo>
                  <a:lnTo>
                    <a:pt x="0" y="0"/>
                  </a:lnTo>
                  <a:close/>
                </a:path>
              </a:pathLst>
            </a:custGeom>
            <a:blipFill>
              <a:blip r:embed="rId2">
                <a:extLst>
                  <a:ext uri="{96DAC541-7B7A-43D3-8B79-37D633B846F1}">
                    <asvg:svgBlip xmlns="" xmlns:asvg="http://schemas.microsoft.com/office/drawing/2016/SVG/main" r:embed="rId3"/>
                  </a:ext>
                </a:extLst>
              </a:blip>
              <a:stretch>
                <a:fillRect l="-12156" t="-15197" b="-12791"/>
              </a:stretch>
            </a:blipFill>
          </p:spPr>
        </p:sp>
      </p:grpSp>
      <p:grpSp>
        <p:nvGrpSpPr>
          <p:cNvPr id="23" name="Group 23"/>
          <p:cNvGrpSpPr/>
          <p:nvPr/>
        </p:nvGrpSpPr>
        <p:grpSpPr>
          <a:xfrm>
            <a:off x="888421" y="1539723"/>
            <a:ext cx="10579737" cy="4937160"/>
            <a:chOff x="0" y="0"/>
            <a:chExt cx="2525970" cy="1366514"/>
          </a:xfrm>
        </p:grpSpPr>
        <p:sp>
          <p:nvSpPr>
            <p:cNvPr id="24" name="Freeform 24"/>
            <p:cNvSpPr/>
            <p:nvPr/>
          </p:nvSpPr>
          <p:spPr>
            <a:xfrm>
              <a:off x="16510" y="11430"/>
              <a:ext cx="2495490" cy="1342385"/>
            </a:xfrm>
            <a:custGeom>
              <a:avLst/>
              <a:gdLst/>
              <a:ahLst/>
              <a:cxnLst/>
              <a:rect l="l" t="t" r="r" b="b"/>
              <a:pathLst>
                <a:path w="2495490" h="1342385">
                  <a:moveTo>
                    <a:pt x="1270" y="0"/>
                  </a:moveTo>
                  <a:lnTo>
                    <a:pt x="2495490" y="15240"/>
                  </a:lnTo>
                  <a:lnTo>
                    <a:pt x="2463740" y="1342385"/>
                  </a:lnTo>
                  <a:lnTo>
                    <a:pt x="900509" y="1342385"/>
                  </a:lnTo>
                  <a:lnTo>
                    <a:pt x="0" y="1315714"/>
                  </a:lnTo>
                  <a:lnTo>
                    <a:pt x="11430" y="442159"/>
                  </a:lnTo>
                  <a:close/>
                </a:path>
              </a:pathLst>
            </a:custGeom>
            <a:solidFill>
              <a:srgbClr val="FFFAF7"/>
            </a:solidFill>
          </p:spPr>
        </p:sp>
        <p:sp>
          <p:nvSpPr>
            <p:cNvPr id="25" name="Freeform 25"/>
            <p:cNvSpPr/>
            <p:nvPr/>
          </p:nvSpPr>
          <p:spPr>
            <a:xfrm>
              <a:off x="0" y="-1270"/>
              <a:ext cx="2524700" cy="1367785"/>
            </a:xfrm>
            <a:custGeom>
              <a:avLst/>
              <a:gdLst/>
              <a:ahLst/>
              <a:cxnLst/>
              <a:rect l="l" t="t" r="r" b="b"/>
              <a:pathLst>
                <a:path w="2524700" h="1367785">
                  <a:moveTo>
                    <a:pt x="2490410" y="1342385"/>
                  </a:moveTo>
                  <a:cubicBezTo>
                    <a:pt x="2487870" y="1346195"/>
                    <a:pt x="2484060" y="1351275"/>
                    <a:pt x="2480250" y="1355085"/>
                  </a:cubicBezTo>
                  <a:cubicBezTo>
                    <a:pt x="2476440" y="1357625"/>
                    <a:pt x="2471360" y="1360164"/>
                    <a:pt x="2467550" y="1360164"/>
                  </a:cubicBezTo>
                  <a:cubicBezTo>
                    <a:pt x="2376340" y="1358895"/>
                    <a:pt x="2271688" y="1365245"/>
                    <a:pt x="2165097" y="1367785"/>
                  </a:cubicBezTo>
                  <a:cubicBezTo>
                    <a:pt x="2132151" y="1367785"/>
                    <a:pt x="2097267" y="1366514"/>
                    <a:pt x="2064321" y="1366514"/>
                  </a:cubicBezTo>
                  <a:cubicBezTo>
                    <a:pt x="1990676" y="1365245"/>
                    <a:pt x="1917032" y="1363975"/>
                    <a:pt x="1843388" y="1363975"/>
                  </a:cubicBezTo>
                  <a:lnTo>
                    <a:pt x="1603074" y="1363975"/>
                  </a:lnTo>
                  <a:cubicBezTo>
                    <a:pt x="1548810" y="1363975"/>
                    <a:pt x="1496484" y="1362705"/>
                    <a:pt x="1442219" y="1362705"/>
                  </a:cubicBezTo>
                  <a:cubicBezTo>
                    <a:pt x="1395707" y="1362705"/>
                    <a:pt x="1347257" y="1362705"/>
                    <a:pt x="1300745" y="1363975"/>
                  </a:cubicBezTo>
                  <a:lnTo>
                    <a:pt x="1271675" y="1363975"/>
                  </a:lnTo>
                  <a:cubicBezTo>
                    <a:pt x="1203844" y="1362705"/>
                    <a:pt x="448021" y="1361435"/>
                    <a:pt x="380190" y="1358895"/>
                  </a:cubicBezTo>
                  <a:cubicBezTo>
                    <a:pt x="339492" y="1357625"/>
                    <a:pt x="298794" y="1352545"/>
                    <a:pt x="258096" y="1350005"/>
                  </a:cubicBezTo>
                  <a:cubicBezTo>
                    <a:pt x="184451" y="1344925"/>
                    <a:pt x="110807" y="1341114"/>
                    <a:pt x="41910" y="1336035"/>
                  </a:cubicBezTo>
                  <a:cubicBezTo>
                    <a:pt x="33020" y="1334764"/>
                    <a:pt x="24130" y="1332225"/>
                    <a:pt x="16510" y="1328414"/>
                  </a:cubicBezTo>
                  <a:cubicBezTo>
                    <a:pt x="5080" y="1323335"/>
                    <a:pt x="0" y="1311905"/>
                    <a:pt x="1270" y="1297864"/>
                  </a:cubicBezTo>
                  <a:cubicBezTo>
                    <a:pt x="2540" y="1240274"/>
                    <a:pt x="3810" y="1181690"/>
                    <a:pt x="3810" y="1124100"/>
                  </a:cubicBezTo>
                  <a:cubicBezTo>
                    <a:pt x="5080" y="1065516"/>
                    <a:pt x="17780" y="450887"/>
                    <a:pt x="17780" y="392304"/>
                  </a:cubicBezTo>
                  <a:cubicBezTo>
                    <a:pt x="19050" y="335707"/>
                    <a:pt x="20320" y="279109"/>
                    <a:pt x="19050" y="221519"/>
                  </a:cubicBezTo>
                  <a:cubicBezTo>
                    <a:pt x="17780" y="164921"/>
                    <a:pt x="16510" y="109317"/>
                    <a:pt x="6350" y="48260"/>
                  </a:cubicBezTo>
                  <a:cubicBezTo>
                    <a:pt x="5080" y="35560"/>
                    <a:pt x="2540" y="22860"/>
                    <a:pt x="1270" y="10160"/>
                  </a:cubicBezTo>
                  <a:cubicBezTo>
                    <a:pt x="3810" y="8890"/>
                    <a:pt x="5080" y="7620"/>
                    <a:pt x="6350" y="7620"/>
                  </a:cubicBezTo>
                  <a:cubicBezTo>
                    <a:pt x="34290" y="6350"/>
                    <a:pt x="70109" y="5080"/>
                    <a:pt x="112745" y="3810"/>
                  </a:cubicBezTo>
                  <a:cubicBezTo>
                    <a:pt x="172823" y="1270"/>
                    <a:pt x="234839" y="1270"/>
                    <a:pt x="294918" y="1270"/>
                  </a:cubicBezTo>
                  <a:cubicBezTo>
                    <a:pt x="370500" y="2540"/>
                    <a:pt x="1134076" y="5080"/>
                    <a:pt x="1209658" y="6350"/>
                  </a:cubicBezTo>
                  <a:cubicBezTo>
                    <a:pt x="1283303" y="7620"/>
                    <a:pt x="1356947" y="7620"/>
                    <a:pt x="1430591" y="7620"/>
                  </a:cubicBezTo>
                  <a:cubicBezTo>
                    <a:pt x="1471290" y="7620"/>
                    <a:pt x="1511988" y="7620"/>
                    <a:pt x="1552686" y="8890"/>
                  </a:cubicBezTo>
                  <a:cubicBezTo>
                    <a:pt x="1632144" y="11430"/>
                    <a:pt x="1713541" y="10160"/>
                    <a:pt x="1792999" y="2540"/>
                  </a:cubicBezTo>
                  <a:cubicBezTo>
                    <a:pt x="1825945" y="0"/>
                    <a:pt x="1858892" y="2540"/>
                    <a:pt x="1891838" y="2540"/>
                  </a:cubicBezTo>
                  <a:cubicBezTo>
                    <a:pt x="1965482" y="2540"/>
                    <a:pt x="2039126" y="1270"/>
                    <a:pt x="2112771" y="3810"/>
                  </a:cubicBezTo>
                  <a:cubicBezTo>
                    <a:pt x="2205795" y="6350"/>
                    <a:pt x="2296882" y="13970"/>
                    <a:pt x="2389906" y="17780"/>
                  </a:cubicBezTo>
                  <a:cubicBezTo>
                    <a:pt x="2430604" y="20320"/>
                    <a:pt x="2458660" y="19050"/>
                    <a:pt x="2485330" y="21590"/>
                  </a:cubicBezTo>
                  <a:cubicBezTo>
                    <a:pt x="2494220" y="22860"/>
                    <a:pt x="2503110" y="25400"/>
                    <a:pt x="2512000" y="27940"/>
                  </a:cubicBezTo>
                  <a:cubicBezTo>
                    <a:pt x="2519620" y="30480"/>
                    <a:pt x="2523430" y="36830"/>
                    <a:pt x="2523430" y="46990"/>
                  </a:cubicBezTo>
                  <a:cubicBezTo>
                    <a:pt x="2524700" y="82507"/>
                    <a:pt x="2520890" y="112295"/>
                    <a:pt x="2517080" y="142083"/>
                  </a:cubicBezTo>
                  <a:cubicBezTo>
                    <a:pt x="2513270" y="166907"/>
                    <a:pt x="2512000" y="192723"/>
                    <a:pt x="2510730" y="217547"/>
                  </a:cubicBezTo>
                  <a:cubicBezTo>
                    <a:pt x="2508190" y="259250"/>
                    <a:pt x="2506920" y="300954"/>
                    <a:pt x="2505650" y="342657"/>
                  </a:cubicBezTo>
                  <a:cubicBezTo>
                    <a:pt x="2504380" y="381382"/>
                    <a:pt x="2503110" y="420106"/>
                    <a:pt x="2503110" y="458831"/>
                  </a:cubicBezTo>
                  <a:cubicBezTo>
                    <a:pt x="2503110" y="523372"/>
                    <a:pt x="2491680" y="1142966"/>
                    <a:pt x="2490410" y="1207507"/>
                  </a:cubicBezTo>
                  <a:cubicBezTo>
                    <a:pt x="2492950" y="1249210"/>
                    <a:pt x="2491680" y="1290914"/>
                    <a:pt x="2490410" y="1342385"/>
                  </a:cubicBezTo>
                  <a:close/>
                  <a:moveTo>
                    <a:pt x="17780" y="1311904"/>
                  </a:moveTo>
                  <a:cubicBezTo>
                    <a:pt x="22860" y="1313175"/>
                    <a:pt x="29210" y="1315714"/>
                    <a:pt x="36830" y="1315714"/>
                  </a:cubicBezTo>
                  <a:cubicBezTo>
                    <a:pt x="108869" y="1320794"/>
                    <a:pt x="188327" y="1325875"/>
                    <a:pt x="265848" y="1329684"/>
                  </a:cubicBezTo>
                  <a:cubicBezTo>
                    <a:pt x="302670" y="1332225"/>
                    <a:pt x="339492" y="1336034"/>
                    <a:pt x="378252" y="1337304"/>
                  </a:cubicBezTo>
                  <a:cubicBezTo>
                    <a:pt x="403446" y="1338575"/>
                    <a:pt x="1116634" y="1334764"/>
                    <a:pt x="1139890" y="1336034"/>
                  </a:cubicBezTo>
                  <a:cubicBezTo>
                    <a:pt x="1180588" y="1337304"/>
                    <a:pt x="1221286" y="1339844"/>
                    <a:pt x="1261985" y="1341114"/>
                  </a:cubicBezTo>
                  <a:cubicBezTo>
                    <a:pt x="1281365" y="1342384"/>
                    <a:pt x="1298807" y="1342384"/>
                    <a:pt x="1318187" y="1342384"/>
                  </a:cubicBezTo>
                  <a:cubicBezTo>
                    <a:pt x="1405397" y="1342384"/>
                    <a:pt x="1490670" y="1341114"/>
                    <a:pt x="1577880" y="1342384"/>
                  </a:cubicBezTo>
                  <a:cubicBezTo>
                    <a:pt x="1610826" y="1342384"/>
                    <a:pt x="1645710" y="1344925"/>
                    <a:pt x="1678657" y="1344925"/>
                  </a:cubicBezTo>
                  <a:cubicBezTo>
                    <a:pt x="1729045" y="1344925"/>
                    <a:pt x="1777495" y="1341114"/>
                    <a:pt x="1827883" y="1341114"/>
                  </a:cubicBezTo>
                  <a:cubicBezTo>
                    <a:pt x="1887962" y="1341114"/>
                    <a:pt x="1946102" y="1342384"/>
                    <a:pt x="2006180" y="1342384"/>
                  </a:cubicBezTo>
                  <a:cubicBezTo>
                    <a:pt x="2085639" y="1342384"/>
                    <a:pt x="2167035" y="1342384"/>
                    <a:pt x="2246493" y="1341114"/>
                  </a:cubicBezTo>
                  <a:cubicBezTo>
                    <a:pt x="2318200" y="1339844"/>
                    <a:pt x="2387968" y="1337304"/>
                    <a:pt x="2452310" y="1334764"/>
                  </a:cubicBezTo>
                  <a:cubicBezTo>
                    <a:pt x="2457390" y="1334764"/>
                    <a:pt x="2462470" y="1332225"/>
                    <a:pt x="2468820" y="1330954"/>
                  </a:cubicBezTo>
                  <a:cubicBezTo>
                    <a:pt x="2468820" y="1318254"/>
                    <a:pt x="2470090" y="1305554"/>
                    <a:pt x="2470090" y="1294885"/>
                  </a:cubicBezTo>
                  <a:lnTo>
                    <a:pt x="2470090" y="1264104"/>
                  </a:lnTo>
                  <a:cubicBezTo>
                    <a:pt x="2471360" y="1213464"/>
                    <a:pt x="2473900" y="1161831"/>
                    <a:pt x="2472630" y="1111192"/>
                  </a:cubicBezTo>
                  <a:cubicBezTo>
                    <a:pt x="2471360" y="1039700"/>
                    <a:pt x="2484060" y="414149"/>
                    <a:pt x="2487870" y="342657"/>
                  </a:cubicBezTo>
                  <a:cubicBezTo>
                    <a:pt x="2490410" y="300954"/>
                    <a:pt x="2492950" y="259250"/>
                    <a:pt x="2492950" y="217547"/>
                  </a:cubicBezTo>
                  <a:cubicBezTo>
                    <a:pt x="2492950" y="182794"/>
                    <a:pt x="2494220" y="149034"/>
                    <a:pt x="2501840" y="115274"/>
                  </a:cubicBezTo>
                  <a:cubicBezTo>
                    <a:pt x="2505650" y="95415"/>
                    <a:pt x="2508190" y="75556"/>
                    <a:pt x="2503110" y="49530"/>
                  </a:cubicBezTo>
                  <a:cubicBezTo>
                    <a:pt x="2495490" y="49530"/>
                    <a:pt x="2489140" y="48260"/>
                    <a:pt x="2481520" y="48260"/>
                  </a:cubicBezTo>
                  <a:cubicBezTo>
                    <a:pt x="2448500" y="45720"/>
                    <a:pt x="2403472" y="45720"/>
                    <a:pt x="2351146" y="40640"/>
                  </a:cubicBezTo>
                  <a:cubicBezTo>
                    <a:pt x="2254245" y="33020"/>
                    <a:pt x="2155407" y="27940"/>
                    <a:pt x="2058507" y="27940"/>
                  </a:cubicBezTo>
                  <a:cubicBezTo>
                    <a:pt x="1990676" y="27940"/>
                    <a:pt x="1920908" y="31750"/>
                    <a:pt x="1853078" y="24130"/>
                  </a:cubicBezTo>
                  <a:lnTo>
                    <a:pt x="1833697" y="24130"/>
                  </a:lnTo>
                  <a:cubicBezTo>
                    <a:pt x="1777495" y="27940"/>
                    <a:pt x="1717417" y="33020"/>
                    <a:pt x="1659277" y="34290"/>
                  </a:cubicBezTo>
                  <a:cubicBezTo>
                    <a:pt x="1595322" y="35560"/>
                    <a:pt x="1533306" y="31750"/>
                    <a:pt x="1469352" y="30480"/>
                  </a:cubicBezTo>
                  <a:cubicBezTo>
                    <a:pt x="1409273" y="29210"/>
                    <a:pt x="1349195" y="27940"/>
                    <a:pt x="1291055" y="27940"/>
                  </a:cubicBezTo>
                  <a:cubicBezTo>
                    <a:pt x="1269736" y="27940"/>
                    <a:pt x="1250356" y="29210"/>
                    <a:pt x="1229038" y="27940"/>
                  </a:cubicBezTo>
                  <a:cubicBezTo>
                    <a:pt x="1155394" y="26670"/>
                    <a:pt x="393756" y="24130"/>
                    <a:pt x="318174" y="24130"/>
                  </a:cubicBezTo>
                  <a:cubicBezTo>
                    <a:pt x="252281" y="22860"/>
                    <a:pt x="186389" y="24130"/>
                    <a:pt x="120497" y="24130"/>
                  </a:cubicBezTo>
                  <a:cubicBezTo>
                    <a:pt x="85613" y="24130"/>
                    <a:pt x="45720" y="24130"/>
                    <a:pt x="21590" y="25400"/>
                  </a:cubicBezTo>
                  <a:cubicBezTo>
                    <a:pt x="20320" y="25400"/>
                    <a:pt x="21590" y="36830"/>
                    <a:pt x="22860" y="41910"/>
                  </a:cubicBezTo>
                  <a:cubicBezTo>
                    <a:pt x="26670" y="79528"/>
                    <a:pt x="31750" y="111302"/>
                    <a:pt x="34290" y="142083"/>
                  </a:cubicBezTo>
                  <a:cubicBezTo>
                    <a:pt x="36830" y="197688"/>
                    <a:pt x="38100" y="253293"/>
                    <a:pt x="38100" y="308897"/>
                  </a:cubicBezTo>
                  <a:cubicBezTo>
                    <a:pt x="38100" y="344643"/>
                    <a:pt x="36830" y="379396"/>
                    <a:pt x="35560" y="415142"/>
                  </a:cubicBezTo>
                  <a:cubicBezTo>
                    <a:pt x="34290" y="449894"/>
                    <a:pt x="22860" y="1038707"/>
                    <a:pt x="21590" y="1072467"/>
                  </a:cubicBezTo>
                  <a:lnTo>
                    <a:pt x="21590" y="1138001"/>
                  </a:lnTo>
                  <a:cubicBezTo>
                    <a:pt x="21590" y="1187648"/>
                    <a:pt x="20320" y="1238288"/>
                    <a:pt x="20320" y="1287935"/>
                  </a:cubicBezTo>
                  <a:cubicBezTo>
                    <a:pt x="20320" y="1294885"/>
                    <a:pt x="19050" y="1300843"/>
                    <a:pt x="17780" y="1311904"/>
                  </a:cubicBezTo>
                  <a:close/>
                </a:path>
              </a:pathLst>
            </a:custGeom>
            <a:solidFill>
              <a:srgbClr val="442816"/>
            </a:solidFill>
          </p:spPr>
        </p:sp>
      </p:grpSp>
      <p:sp>
        <p:nvSpPr>
          <p:cNvPr id="37" name="Freeform 37"/>
          <p:cNvSpPr/>
          <p:nvPr/>
        </p:nvSpPr>
        <p:spPr>
          <a:xfrm>
            <a:off x="10557059" y="1007332"/>
            <a:ext cx="1712861" cy="943631"/>
          </a:xfrm>
          <a:custGeom>
            <a:avLst/>
            <a:gdLst/>
            <a:ahLst/>
            <a:cxnLst/>
            <a:rect l="l" t="t" r="r" b="b"/>
            <a:pathLst>
              <a:path w="2569292" h="1415446">
                <a:moveTo>
                  <a:pt x="0" y="0"/>
                </a:moveTo>
                <a:lnTo>
                  <a:pt x="2569293" y="0"/>
                </a:lnTo>
                <a:lnTo>
                  <a:pt x="2569293" y="1415447"/>
                </a:lnTo>
                <a:lnTo>
                  <a:pt x="0" y="141544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0" name="TextBox 19">
            <a:extLst>
              <a:ext uri="{FF2B5EF4-FFF2-40B4-BE49-F238E27FC236}">
                <a16:creationId xmlns:a16="http://schemas.microsoft.com/office/drawing/2014/main" id="{99C530FA-C313-EDC6-7EDE-AAF4E602A5EB}"/>
              </a:ext>
            </a:extLst>
          </p:cNvPr>
          <p:cNvSpPr txBox="1"/>
          <p:nvPr/>
        </p:nvSpPr>
        <p:spPr>
          <a:xfrm>
            <a:off x="1307520" y="1805407"/>
            <a:ext cx="9893476" cy="4401205"/>
          </a:xfrm>
          <a:prstGeom prst="rect">
            <a:avLst/>
          </a:prstGeom>
          <a:noFill/>
        </p:spPr>
        <p:txBody>
          <a:bodyPr wrap="square">
            <a:spAutoFit/>
          </a:bodyPr>
          <a:lstStyle/>
          <a:p>
            <a:pPr algn="just">
              <a:spcAft>
                <a:spcPts val="0"/>
              </a:spcAft>
            </a:pPr>
            <a:r>
              <a:rPr lang="nl-NL" sz="2800" b="1" dirty="0">
                <a:solidFill>
                  <a:schemeClr val="accent1">
                    <a:lumMod val="50000"/>
                  </a:schemeClr>
                </a:solidFill>
                <a:latin typeface="Times New Roman" panose="02020603050405020304" pitchFamily="18" charset="0"/>
                <a:ea typeface="Calibri" panose="020F0502020204030204" pitchFamily="34" charset="0"/>
              </a:rPr>
              <a:t>a. Bảo vệ thành quả mà những người có công với quê hương, đất nước đã tạo dựng.</a:t>
            </a:r>
            <a:endParaRPr lang="en-US" sz="2800" b="1" dirty="0">
              <a:solidFill>
                <a:schemeClr val="accent1">
                  <a:lumMod val="50000"/>
                </a:schemeClr>
              </a:solidFill>
              <a:latin typeface="Times New Roman" panose="02020603050405020304" pitchFamily="18" charset="0"/>
              <a:ea typeface="Calibri" panose="020F0502020204030204" pitchFamily="34" charset="0"/>
            </a:endParaRPr>
          </a:p>
          <a:p>
            <a:pPr algn="just">
              <a:spcAft>
                <a:spcPts val="0"/>
              </a:spcAft>
            </a:pPr>
            <a:r>
              <a:rPr lang="nl-NL" sz="2800" b="1" dirty="0">
                <a:solidFill>
                  <a:schemeClr val="accent1">
                    <a:lumMod val="50000"/>
                  </a:schemeClr>
                </a:solidFill>
                <a:latin typeface="Times New Roman" panose="02020603050405020304" pitchFamily="18" charset="0"/>
                <a:ea typeface="Calibri" panose="020F0502020204030204" pitchFamily="34" charset="0"/>
              </a:rPr>
              <a:t>b. Tích cực tham gia các phong trào đền ơn, đáp nghĩa.</a:t>
            </a:r>
            <a:endParaRPr lang="en-US" sz="2800" b="1" dirty="0">
              <a:solidFill>
                <a:schemeClr val="accent1">
                  <a:lumMod val="50000"/>
                </a:schemeClr>
              </a:solidFill>
              <a:latin typeface="Times New Roman" panose="02020603050405020304" pitchFamily="18" charset="0"/>
              <a:ea typeface="Calibri" panose="020F0502020204030204" pitchFamily="34" charset="0"/>
            </a:endParaRPr>
          </a:p>
          <a:p>
            <a:pPr algn="just">
              <a:spcAft>
                <a:spcPts val="0"/>
              </a:spcAft>
            </a:pPr>
            <a:r>
              <a:rPr lang="nl-NL" sz="2800" b="1" dirty="0">
                <a:solidFill>
                  <a:schemeClr val="accent1">
                    <a:lumMod val="50000"/>
                  </a:schemeClr>
                </a:solidFill>
                <a:latin typeface="Times New Roman" panose="02020603050405020304" pitchFamily="18" charset="0"/>
                <a:ea typeface="Calibri" panose="020F0502020204030204" pitchFamily="34" charset="0"/>
              </a:rPr>
              <a:t>c. Trêu đùa, bắt chước động tác của các bác thương binh.</a:t>
            </a:r>
            <a:endParaRPr lang="en-US" sz="2800" b="1" dirty="0">
              <a:solidFill>
                <a:schemeClr val="accent1">
                  <a:lumMod val="50000"/>
                </a:schemeClr>
              </a:solidFill>
              <a:latin typeface="Times New Roman" panose="02020603050405020304" pitchFamily="18" charset="0"/>
              <a:ea typeface="Calibri" panose="020F0502020204030204" pitchFamily="34" charset="0"/>
            </a:endParaRPr>
          </a:p>
          <a:p>
            <a:pPr algn="just">
              <a:spcAft>
                <a:spcPts val="0"/>
              </a:spcAft>
            </a:pPr>
            <a:r>
              <a:rPr lang="nl-NL" sz="2800" b="1" dirty="0">
                <a:solidFill>
                  <a:schemeClr val="accent1">
                    <a:lumMod val="50000"/>
                  </a:schemeClr>
                </a:solidFill>
                <a:latin typeface="Times New Roman" panose="02020603050405020304" pitchFamily="18" charset="0"/>
                <a:ea typeface="Calibri" panose="020F0502020204030204" pitchFamily="34" charset="0"/>
              </a:rPr>
              <a:t>d. Mỗi người là một cá nhân độc lập với ngoại hình, sở thích và suy nghĩ khác nhau.</a:t>
            </a:r>
            <a:endParaRPr lang="en-US" sz="2800" b="1" dirty="0">
              <a:solidFill>
                <a:schemeClr val="accent1">
                  <a:lumMod val="50000"/>
                </a:schemeClr>
              </a:solidFill>
              <a:latin typeface="Times New Roman" panose="02020603050405020304" pitchFamily="18" charset="0"/>
              <a:ea typeface="Calibri" panose="020F0502020204030204" pitchFamily="34" charset="0"/>
            </a:endParaRPr>
          </a:p>
          <a:p>
            <a:pPr algn="just">
              <a:spcAft>
                <a:spcPts val="0"/>
              </a:spcAft>
            </a:pPr>
            <a:r>
              <a:rPr lang="nl-NL" sz="2800" b="1" dirty="0">
                <a:solidFill>
                  <a:schemeClr val="accent1">
                    <a:lumMod val="50000"/>
                  </a:schemeClr>
                </a:solidFill>
                <a:latin typeface="Times New Roman" panose="02020603050405020304" pitchFamily="18" charset="0"/>
                <a:ea typeface="Calibri" panose="020F0502020204030204" pitchFamily="34" charset="0"/>
              </a:rPr>
              <a:t>e. Chỉ những người có cùng hoàn cảnh, suy nghĩ mới có thể làm bạn với nhau.</a:t>
            </a:r>
            <a:endParaRPr lang="en-US" sz="2800" b="1" dirty="0">
              <a:solidFill>
                <a:schemeClr val="accent1">
                  <a:lumMod val="50000"/>
                </a:schemeClr>
              </a:solidFill>
              <a:latin typeface="Times New Roman" panose="02020603050405020304" pitchFamily="18" charset="0"/>
              <a:ea typeface="Calibri" panose="020F0502020204030204" pitchFamily="34" charset="0"/>
            </a:endParaRPr>
          </a:p>
          <a:p>
            <a:pPr algn="just">
              <a:spcAft>
                <a:spcPts val="0"/>
              </a:spcAft>
            </a:pPr>
            <a:r>
              <a:rPr lang="nl-NL" sz="2800" b="1" dirty="0">
                <a:solidFill>
                  <a:schemeClr val="accent1">
                    <a:lumMod val="50000"/>
                  </a:schemeClr>
                </a:solidFill>
                <a:latin typeface="Times New Roman" panose="02020603050405020304" pitchFamily="18" charset="0"/>
                <a:ea typeface="Calibri" panose="020F0502020204030204" pitchFamily="34" charset="0"/>
              </a:rPr>
              <a:t>g. Tôn trọng sự khác biệt của người khác là biểu hiện của lòng khoan dung, nhân ái</a:t>
            </a:r>
            <a:endParaRPr lang="en-US" sz="2800" b="1" dirty="0">
              <a:solidFill>
                <a:schemeClr val="accent1">
                  <a:lumMod val="50000"/>
                </a:schemeClr>
              </a:solidFill>
              <a:effectLst/>
              <a:latin typeface="Times New Roman" panose="02020603050405020304" pitchFamily="18" charset="0"/>
              <a:ea typeface="Calibri" panose="020F0502020204030204" pitchFamily="34" charset="0"/>
            </a:endParaRPr>
          </a:p>
        </p:txBody>
      </p:sp>
      <p:sp>
        <p:nvSpPr>
          <p:cNvPr id="21" name="Rectangle 20"/>
          <p:cNvSpPr/>
          <p:nvPr/>
        </p:nvSpPr>
        <p:spPr>
          <a:xfrm>
            <a:off x="5387484" y="1878618"/>
            <a:ext cx="184731" cy="461665"/>
          </a:xfrm>
          <a:prstGeom prst="rect">
            <a:avLst/>
          </a:prstGeom>
          <a:noFill/>
        </p:spPr>
        <p:txBody>
          <a:bodyPr wrap="none" lIns="91440" tIns="45720" rIns="91440" bIns="45720">
            <a:spAutoFit/>
          </a:bodyPr>
          <a:lstStyle/>
          <a:p>
            <a:pPr algn="just">
              <a:spcAft>
                <a:spcPts val="0"/>
              </a:spcAft>
            </a:pPr>
            <a:endParaRPr lang="en-US" sz="2400" b="1" dirty="0">
              <a:effectLst/>
              <a:latin typeface="Times New Roman" panose="02020603050405020304" pitchFamily="18" charset="0"/>
              <a:ea typeface="Calibri" panose="020F0502020204030204" pitchFamily="34" charset="0"/>
            </a:endParaRPr>
          </a:p>
        </p:txBody>
      </p:sp>
      <p:grpSp>
        <p:nvGrpSpPr>
          <p:cNvPr id="31" name="Group 30">
            <a:extLst>
              <a:ext uri="{FF2B5EF4-FFF2-40B4-BE49-F238E27FC236}">
                <a16:creationId xmlns:a16="http://schemas.microsoft.com/office/drawing/2014/main" id="{932C32FE-FED2-3979-4748-DBFF510F4B58}"/>
              </a:ext>
            </a:extLst>
          </p:cNvPr>
          <p:cNvGrpSpPr/>
          <p:nvPr/>
        </p:nvGrpSpPr>
        <p:grpSpPr>
          <a:xfrm>
            <a:off x="510989" y="123909"/>
            <a:ext cx="11342018" cy="1257479"/>
            <a:chOff x="1258044" y="5380650"/>
            <a:chExt cx="9438142" cy="1569660"/>
          </a:xfrm>
        </p:grpSpPr>
        <p:sp>
          <p:nvSpPr>
            <p:cNvPr id="32" name="TextBox 31">
              <a:extLst>
                <a:ext uri="{FF2B5EF4-FFF2-40B4-BE49-F238E27FC236}">
                  <a16:creationId xmlns:a16="http://schemas.microsoft.com/office/drawing/2014/main" id="{B30D00F0-33EA-6031-A165-10745EDD9011}"/>
                </a:ext>
              </a:extLst>
            </p:cNvPr>
            <p:cNvSpPr txBox="1"/>
            <p:nvPr/>
          </p:nvSpPr>
          <p:spPr>
            <a:xfrm>
              <a:off x="1258044" y="5380650"/>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55B7704B-F3B6-AAB5-CB80-8AEC6DEC150F}"/>
                </a:ext>
              </a:extLst>
            </p:cNvPr>
            <p:cNvSpPr txBox="1"/>
            <p:nvPr/>
          </p:nvSpPr>
          <p:spPr>
            <a:xfrm>
              <a:off x="1800233" y="5685299"/>
              <a:ext cx="8895953" cy="729951"/>
            </a:xfrm>
            <a:prstGeom prst="rect">
              <a:avLst/>
            </a:prstGeom>
            <a:noFill/>
          </p:spPr>
          <p:txBody>
            <a:bodyPr wrap="square">
              <a:spAutoFit/>
              <a:scene3d>
                <a:camera prst="orthographicFront"/>
                <a:lightRig rig="threePt" dir="t"/>
              </a:scene3d>
              <a:sp3d extrusionH="57150">
                <a:bevelT w="38100" h="38100"/>
              </a:sp3d>
            </a:bodyPr>
            <a:lstStyle/>
            <a:p>
              <a:pPr algn="just">
                <a:spcAft>
                  <a:spcPts val="0"/>
                </a:spcAft>
              </a:pPr>
              <a:endParaRPr lang="en-US" sz="3200" b="1" dirty="0">
                <a:effectLst/>
                <a:latin typeface="Times New Roman" panose="02020603050405020304" pitchFamily="18" charset="0"/>
                <a:ea typeface="Calibri" panose="020F0502020204030204" pitchFamily="34" charset="0"/>
              </a:endParaRPr>
            </a:p>
          </p:txBody>
        </p:sp>
      </p:grpSp>
      <p:sp>
        <p:nvSpPr>
          <p:cNvPr id="34" name="Rectangle 33"/>
          <p:cNvSpPr/>
          <p:nvPr/>
        </p:nvSpPr>
        <p:spPr>
          <a:xfrm>
            <a:off x="957571" y="227186"/>
            <a:ext cx="10875093" cy="1077218"/>
          </a:xfrm>
          <a:prstGeom prst="rect">
            <a:avLst/>
          </a:prstGeom>
          <a:noFill/>
        </p:spPr>
        <p:txBody>
          <a:bodyPr wrap="none" lIns="91440" tIns="45720" rIns="91440" bIns="45720">
            <a:spAutoFit/>
          </a:bodyPr>
          <a:lstStyle/>
          <a:p>
            <a:pPr algn="just">
              <a:spcAft>
                <a:spcPts val="0"/>
              </a:spcAft>
            </a:pPr>
            <a:r>
              <a:rPr lang="nl-NL" sz="3200" b="1" dirty="0" smtClean="0">
                <a:latin typeface="Times New Roman" panose="02020603050405020304" pitchFamily="18" charset="0"/>
                <a:ea typeface="Calibri" panose="020F0502020204030204" pitchFamily="34" charset="0"/>
              </a:rPr>
              <a:t>Em đồng </a:t>
            </a:r>
            <a:r>
              <a:rPr lang="nl-NL" sz="3200" b="1" dirty="0">
                <a:latin typeface="Times New Roman" panose="02020603050405020304" pitchFamily="18" charset="0"/>
                <a:ea typeface="Calibri" panose="020F0502020204030204" pitchFamily="34" charset="0"/>
              </a:rPr>
              <a:t>tình hay không đồng tình với mỗi hành vi dưới đây </a:t>
            </a:r>
            <a:endParaRPr lang="nl-NL" sz="3200" b="1" dirty="0" smtClean="0">
              <a:latin typeface="Times New Roman" panose="02020603050405020304" pitchFamily="18" charset="0"/>
              <a:ea typeface="Calibri" panose="020F0502020204030204" pitchFamily="34" charset="0"/>
            </a:endParaRPr>
          </a:p>
          <a:p>
            <a:pPr algn="just">
              <a:spcAft>
                <a:spcPts val="0"/>
              </a:spcAft>
            </a:pPr>
            <a:r>
              <a:rPr lang="nl-NL" sz="3200" b="1" dirty="0" smtClean="0">
                <a:latin typeface="Times New Roman" panose="02020603050405020304" pitchFamily="18" charset="0"/>
                <a:ea typeface="Calibri" panose="020F0502020204030204" pitchFamily="34" charset="0"/>
              </a:rPr>
              <a:t>và </a:t>
            </a:r>
            <a:r>
              <a:rPr lang="nl-NL" sz="3200" b="1" dirty="0">
                <a:latin typeface="Times New Roman" panose="02020603050405020304" pitchFamily="18" charset="0"/>
                <a:ea typeface="Calibri" panose="020F0502020204030204" pitchFamily="34" charset="0"/>
              </a:rPr>
              <a:t>giải thích lí do.</a:t>
            </a:r>
            <a:endParaRPr lang="en-US" sz="32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8323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anim calcmode="lin" valueType="num">
                                      <p:cBhvr>
                                        <p:cTn id="8" dur="2000" fill="hold"/>
                                        <p:tgtEl>
                                          <p:spTgt spid="23"/>
                                        </p:tgtEl>
                                        <p:attrNameLst>
                                          <p:attrName>ppt_w</p:attrName>
                                        </p:attrNameLst>
                                      </p:cBhvr>
                                      <p:tavLst>
                                        <p:tav tm="0" fmla="#ppt_w*sin(2.5*pi*$)">
                                          <p:val>
                                            <p:fltVal val="0"/>
                                          </p:val>
                                        </p:tav>
                                        <p:tav tm="100000">
                                          <p:val>
                                            <p:fltVal val="1"/>
                                          </p:val>
                                        </p:tav>
                                      </p:tavLst>
                                    </p:anim>
                                    <p:anim calcmode="lin" valueType="num">
                                      <p:cBhvr>
                                        <p:cTn id="9" dur="2000" fill="hold"/>
                                        <p:tgtEl>
                                          <p:spTgt spid="23"/>
                                        </p:tgtEl>
                                        <p:attrNameLst>
                                          <p:attrName>ppt_h</p:attrName>
                                        </p:attrNameLst>
                                      </p:cBhvr>
                                      <p:tavLst>
                                        <p:tav tm="0">
                                          <p:val>
                                            <p:strVal val="#ppt_h"/>
                                          </p:val>
                                        </p:tav>
                                        <p:tav tm="100000">
                                          <p:val>
                                            <p:strVal val="#ppt_h"/>
                                          </p:val>
                                        </p:tav>
                                      </p:tavLst>
                                    </p:anim>
                                  </p:childTnLst>
                                </p:cTn>
                              </p:par>
                              <p:par>
                                <p:cTn id="10" presetID="14" presetClass="entr" presetSubtype="1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randombar(horizont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2329" y="2235815"/>
            <a:ext cx="10099240" cy="1323439"/>
          </a:xfrm>
          <a:prstGeom prst="rect">
            <a:avLst/>
          </a:prstGeom>
          <a:solidFill>
            <a:srgbClr val="92D050"/>
          </a:solidFill>
        </p:spPr>
        <p:txBody>
          <a:bodyPr wrap="none" lIns="91440" tIns="45720" rIns="91440" bIns="45720">
            <a:spAutoFit/>
          </a:bodyPr>
          <a:lstStyle/>
          <a:p>
            <a:pPr algn="ctr"/>
            <a:r>
              <a:rPr lang="en-US" sz="8000" b="1" cap="none" spc="0" dirty="0" smtClean="0">
                <a:ln w="12700">
                  <a:solidFill>
                    <a:srgbClr val="0070C0"/>
                  </a:solidFill>
                  <a:prstDash val="solid"/>
                </a:ln>
                <a:solidFill>
                  <a:srgbClr val="FFFF00"/>
                </a:solidFill>
                <a:effectLst>
                  <a:outerShdw dist="38100" dir="2640000" algn="bl" rotWithShape="0">
                    <a:schemeClr val="accent1"/>
                  </a:outerShdw>
                </a:effectLst>
              </a:rPr>
              <a:t>XỬ LÝ TÌNH HUỐNG</a:t>
            </a:r>
            <a:endParaRPr lang="en-US" sz="8000" b="1" cap="none" spc="0" dirty="0">
              <a:ln w="12700">
                <a:solidFill>
                  <a:srgbClr val="0070C0"/>
                </a:solidFill>
                <a:prstDash val="solid"/>
              </a:ln>
              <a:solidFill>
                <a:srgbClr val="FFFF00"/>
              </a:solidFill>
              <a:effectLst>
                <a:outerShdw dist="38100" dir="2640000" algn="bl" rotWithShape="0">
                  <a:schemeClr val="accent1"/>
                </a:outerShdw>
              </a:effectLst>
            </a:endParaRPr>
          </a:p>
        </p:txBody>
      </p:sp>
      <p:grpSp>
        <p:nvGrpSpPr>
          <p:cNvPr id="5" name="Group 4">
            <a:extLst>
              <a:ext uri="{FF2B5EF4-FFF2-40B4-BE49-F238E27FC236}">
                <a16:creationId xmlns:a16="http://schemas.microsoft.com/office/drawing/2014/main" id="{72C087C9-2C88-25EC-A24E-EBF52ABCF315}"/>
              </a:ext>
            </a:extLst>
          </p:cNvPr>
          <p:cNvGrpSpPr/>
          <p:nvPr/>
        </p:nvGrpSpPr>
        <p:grpSpPr>
          <a:xfrm>
            <a:off x="3738282" y="3937813"/>
            <a:ext cx="4179855" cy="2635558"/>
            <a:chOff x="3955420" y="4581371"/>
            <a:chExt cx="4179855" cy="2635558"/>
          </a:xfrm>
        </p:grpSpPr>
        <p:pic>
          <p:nvPicPr>
            <p:cNvPr id="6" name="Picture 5">
              <a:extLst>
                <a:ext uri="{FF2B5EF4-FFF2-40B4-BE49-F238E27FC236}">
                  <a16:creationId xmlns:a16="http://schemas.microsoft.com/office/drawing/2014/main" id="{994B6A4C-893A-5A17-3C70-03751D0CD15A}"/>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7" name="Plaque 6">
              <a:extLst>
                <a:ext uri="{FF2B5EF4-FFF2-40B4-BE49-F238E27FC236}">
                  <a16:creationId xmlns:a16="http://schemas.microsoft.com/office/drawing/2014/main" id="{6F60A1E4-1D90-C78A-C5D4-071D8BE5BBCE}"/>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F1C30681-74EC-5443-0B71-D5E79B6D11F9}"/>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128581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658</Words>
  <Application>Microsoft Office PowerPoint</Application>
  <PresentationFormat>Widescreen</PresentationFormat>
  <Paragraphs>27</Paragraphs>
  <Slides>12</Slides>
  <Notes>1</Notes>
  <HiddenSlides>0</HiddenSlides>
  <MMClips>1</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12</vt:i4>
      </vt:variant>
    </vt:vector>
  </HeadingPairs>
  <TitlesOfParts>
    <vt:vector size="30" baseType="lpstr">
      <vt:lpstr>SimSun</vt:lpstr>
      <vt:lpstr>#9Slide07 HoneyCream</vt:lpstr>
      <vt:lpstr>Arial</vt:lpstr>
      <vt:lpstr>Arial Unicode MS</vt:lpstr>
      <vt:lpstr>Calibri</vt:lpstr>
      <vt:lpstr>Calibri Light</vt:lpstr>
      <vt:lpstr>Poppins Black</vt:lpstr>
      <vt:lpstr>Poppins Light</vt:lpstr>
      <vt:lpstr>SVN-Newton</vt:lpstr>
      <vt:lpstr>Times New Roman</vt:lpstr>
      <vt:lpstr>UTM Aquarelle</vt:lpstr>
      <vt:lpstr>UTM Avo</vt:lpstr>
      <vt:lpstr>PPTMON theme</vt:lpstr>
      <vt:lpstr>1_PPTMON theme</vt:lpstr>
      <vt:lpstr>Custom Design</vt:lpstr>
      <vt:lpstr>1_Custom Design</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56</cp:revision>
  <dcterms:created xsi:type="dcterms:W3CDTF">2024-07-01T04:16:15Z</dcterms:created>
  <dcterms:modified xsi:type="dcterms:W3CDTF">2024-10-28T03:55:16Z</dcterms:modified>
</cp:coreProperties>
</file>