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16"/>
  </p:notesMasterIdLst>
  <p:sldIdLst>
    <p:sldId id="333" r:id="rId4"/>
    <p:sldId id="348" r:id="rId5"/>
    <p:sldId id="339" r:id="rId6"/>
    <p:sldId id="345" r:id="rId7"/>
    <p:sldId id="432" r:id="rId8"/>
    <p:sldId id="433" r:id="rId9"/>
    <p:sldId id="434" r:id="rId10"/>
    <p:sldId id="430" r:id="rId11"/>
    <p:sldId id="277" r:id="rId12"/>
    <p:sldId id="435" r:id="rId13"/>
    <p:sldId id="436" r:id="rId14"/>
    <p:sldId id="4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40" autoAdjust="0"/>
  </p:normalViewPr>
  <p:slideViewPr>
    <p:cSldViewPr snapToGrid="0">
      <p:cViewPr varScale="1">
        <p:scale>
          <a:sx n="68" d="100"/>
          <a:sy n="68" d="100"/>
        </p:scale>
        <p:origin x="88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7.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7.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6.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3DD65A63-7A72-4022-FE91-6DA9CFE5B9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BC28486E-F451-A6C2-2020-74DF46E31E4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2192000" cy="6858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494FCB4D-BC24-6B44-4DFF-DF61255D4192}"/>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953604" y="331611"/>
            <a:ext cx="1953604" cy="1953604"/>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8.png"/><Relationship Id="rId18" Type="http://schemas.openxmlformats.org/officeDocument/2006/relationships/image" Target="../media/image36.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2.png"/><Relationship Id="rId2" Type="http://schemas.openxmlformats.org/officeDocument/2006/relationships/tags" Target="../tags/tag2.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7.png"/><Relationship Id="rId5" Type="http://schemas.openxmlformats.org/officeDocument/2006/relationships/tags" Target="../tags/tag5.xml"/><Relationship Id="rId15" Type="http://schemas.openxmlformats.org/officeDocument/2006/relationships/image" Target="../media/image30.png"/><Relationship Id="rId10" Type="http://schemas.openxmlformats.org/officeDocument/2006/relationships/image" Target="../media/image26.emf"/><Relationship Id="rId19" Type="http://schemas.openxmlformats.org/officeDocument/2006/relationships/image" Target="../media/image33.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4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4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
        <p:nvSpPr>
          <p:cNvPr id="22" name="Rectangle 21"/>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
        <p:nvSpPr>
          <p:cNvPr id="8" name="Rectangle 7"/>
          <p:cNvSpPr/>
          <p:nvPr/>
        </p:nvSpPr>
        <p:spPr>
          <a:xfrm>
            <a:off x="-1899138" y="339766"/>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
        <p:nvSpPr>
          <p:cNvPr id="6" name="Rectangle 5"/>
          <p:cNvSpPr/>
          <p:nvPr/>
        </p:nvSpPr>
        <p:spPr>
          <a:xfrm>
            <a:off x="-1899138" y="339766"/>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
        <p:nvSpPr>
          <p:cNvPr id="12" name="Rectangle 11"/>
          <p:cNvSpPr/>
          <p:nvPr/>
        </p:nvSpPr>
        <p:spPr>
          <a:xfrm>
            <a:off x="-1817345"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
        <p:nvSpPr>
          <p:cNvPr id="4" name="Rectangle 3"/>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511354" y="4501389"/>
            <a:ext cx="4278451"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0" name="Rectangle 9"/>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
        <p:nvSpPr>
          <p:cNvPr id="11" name="Rectangle 10"/>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099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
        <p:nvSpPr>
          <p:cNvPr id="11" name="Rectangle 10"/>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562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
        <p:nvSpPr>
          <p:cNvPr id="11" name="Rectangle 10"/>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425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
        <p:nvSpPr>
          <p:cNvPr id="4" name="Rectangle 3"/>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7" name="Rectangle 6"/>
          <p:cNvSpPr/>
          <p:nvPr/>
        </p:nvSpPr>
        <p:spPr>
          <a:xfrm>
            <a:off x="-1899138" y="0"/>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55054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
        <p:nvSpPr>
          <p:cNvPr id="6" name="Rectangle 5"/>
          <p:cNvSpPr/>
          <p:nvPr/>
        </p:nvSpPr>
        <p:spPr>
          <a:xfrm>
            <a:off x="-1899138" y="339766"/>
            <a:ext cx="1899138" cy="1814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463</Words>
  <Application>Microsoft Office PowerPoint</Application>
  <PresentationFormat>Widescreen</PresentationFormat>
  <Paragraphs>17</Paragraphs>
  <Slides>12</Slides>
  <Notes>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12</vt:i4>
      </vt:variant>
    </vt:vector>
  </HeadingPairs>
  <TitlesOfParts>
    <vt:vector size="30" baseType="lpstr">
      <vt:lpstr>宋体</vt:lpstr>
      <vt:lpstr>#9Slide05 Bodega Script</vt:lpstr>
      <vt:lpstr>#9Slide07 HoneyCream</vt:lpstr>
      <vt:lpstr>Arial</vt:lpstr>
      <vt:lpstr>Arial Unicode MS</vt:lpstr>
      <vt:lpstr>Calibri</vt:lpstr>
      <vt:lpstr>Cambria</vt:lpstr>
      <vt:lpstr>等线</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2024-07-24T07:23:08Z</dcterms:created>
  <dcterms:modified xsi:type="dcterms:W3CDTF">2024-10-18T05:57:59Z</dcterms:modified>
</cp:coreProperties>
</file>