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360" r:id="rId2"/>
    <p:sldId id="406" r:id="rId3"/>
    <p:sldId id="2007577222" r:id="rId4"/>
    <p:sldId id="2007577223" r:id="rId5"/>
    <p:sldId id="2007577224" r:id="rId6"/>
    <p:sldId id="340" r:id="rId7"/>
    <p:sldId id="418" r:id="rId8"/>
    <p:sldId id="411" r:id="rId9"/>
    <p:sldId id="2007577226" r:id="rId10"/>
    <p:sldId id="2007577227" r:id="rId11"/>
    <p:sldId id="2007577228" r:id="rId12"/>
    <p:sldId id="2007577229" r:id="rId13"/>
    <p:sldId id="2007577230" r:id="rId14"/>
    <p:sldId id="2007577231" r:id="rId15"/>
    <p:sldId id="2007577232" r:id="rId16"/>
    <p:sldId id="2007577234" r:id="rId17"/>
    <p:sldId id="403" r:id="rId18"/>
  </p:sldIdLst>
  <p:sldSz cx="6858000" cy="5143500"/>
  <p:notesSz cx="6858000" cy="9144000"/>
  <p:embeddedFontLst>
    <p:embeddedFont>
      <p:font typeface="Arial-Rounded" panose="020B0500000000000000" pitchFamily="34" charset="0"/>
      <p:regular r:id="rId20"/>
    </p:embeddedFont>
    <p:embeddedFont>
      <p:font typeface="Montserrat" panose="02000505000000020004" pitchFamily="2" charset="0"/>
      <p:regular r:id="rId21"/>
      <p:bold r:id="rId22"/>
      <p:italic r:id="rId23"/>
      <p:boldItalic r:id="rId24"/>
    </p:embeddedFont>
    <p:embeddedFont>
      <p:font typeface="Arial Rounded MT Bold" panose="020F0704030504030204" pitchFamily="34" charset="0"/>
      <p:regular r:id="rId25"/>
    </p:embeddedFont>
    <p:embeddedFont>
      <p:font typeface="Kalam" panose="020B0604020202020204" charset="0"/>
      <p:regular r:id="rId26"/>
      <p:bold r:id="rId27"/>
    </p:embeddedFont>
    <p:embeddedFont>
      <p:font typeface="SimSun" panose="02010600030101010101" pitchFamily="2" charset="-122"/>
      <p:regular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000000"/>
    <a:srgbClr val="FECC8A"/>
    <a:srgbClr val="B7D574"/>
    <a:srgbClr val="FB5B53"/>
    <a:srgbClr val="FFFCD3"/>
    <a:srgbClr val="FDE464"/>
    <a:srgbClr val="FB4C43"/>
    <a:srgbClr val="D6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396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59766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dễ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dễ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chia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nối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297-DA59-49EB-879C-379D2FD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969-5B3C-4B02-A7CA-8F20B5F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089B-98E0-4A00-9F95-9B64603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1B16FB3-29AD-4AC0-9EB2-5C86A75010BC}" type="datetimeFigureOut">
              <a:rPr lang="en-US" smtClean="0"/>
              <a:t>18/3/2024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FC46-A008-40F6-AC13-4A7ABE8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CB64-9364-4B31-8305-BC3528A6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235286" y="340325"/>
            <a:ext cx="7324226" cy="5311309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73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778000" cy="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6272082" y="404425"/>
            <a:ext cx="444155" cy="329511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4"/>
          </a:p>
        </p:txBody>
      </p:sp>
      <p:sp>
        <p:nvSpPr>
          <p:cNvPr id="1500" name="Google Shape;1500;p10"/>
          <p:cNvSpPr/>
          <p:nvPr/>
        </p:nvSpPr>
        <p:spPr>
          <a:xfrm>
            <a:off x="149401" y="167086"/>
            <a:ext cx="571670" cy="372918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4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291958" y="1346703"/>
            <a:ext cx="564488" cy="753525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279490" y="2911675"/>
            <a:ext cx="7470736" cy="2761766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349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54115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7" y="317294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3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300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6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1"/>
            <a:ext cx="160506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  <p:sldLayoutId id="2147483699" r:id="rId13"/>
    <p:sldLayoutId id="2147483700" r:id="rId14"/>
    <p:sldLayoutId id="214748370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tmp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659136" y="601471"/>
            <a:ext cx="5670630" cy="254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8F6C27-E945-4C0E-90B1-558E79B5B7B6}"/>
              </a:ext>
            </a:extLst>
          </p:cNvPr>
          <p:cNvSpPr/>
          <p:nvPr/>
        </p:nvSpPr>
        <p:spPr>
          <a:xfrm>
            <a:off x="158688" y="287115"/>
            <a:ext cx="3072192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573F98-EB14-44F4-9C1B-595FE8B057B2}"/>
              </a:ext>
            </a:extLst>
          </p:cNvPr>
          <p:cNvSpPr/>
          <p:nvPr/>
        </p:nvSpPr>
        <p:spPr>
          <a:xfrm>
            <a:off x="158688" y="1030492"/>
            <a:ext cx="226507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 mi hót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089F14-68C2-4B0A-822D-DA61A406B7F1}"/>
              </a:ext>
            </a:extLst>
          </p:cNvPr>
          <p:cNvSpPr/>
          <p:nvPr/>
        </p:nvSpPr>
        <p:spPr>
          <a:xfrm>
            <a:off x="158688" y="1776595"/>
            <a:ext cx="226507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3FBF67-5AD6-4F71-A6EE-5FD6D95C9108}"/>
              </a:ext>
            </a:extLst>
          </p:cNvPr>
          <p:cNvSpPr/>
          <p:nvPr/>
        </p:nvSpPr>
        <p:spPr>
          <a:xfrm>
            <a:off x="158688" y="2504922"/>
            <a:ext cx="226507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4018F7-228F-4088-B9E5-78B70DCAC448}"/>
              </a:ext>
            </a:extLst>
          </p:cNvPr>
          <p:cNvSpPr/>
          <p:nvPr/>
        </p:nvSpPr>
        <p:spPr>
          <a:xfrm>
            <a:off x="158688" y="3243409"/>
            <a:ext cx="226507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Hạt thóc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AC0838-DF8B-41D6-84A6-159FEA2C3020}"/>
              </a:ext>
            </a:extLst>
          </p:cNvPr>
          <p:cNvSpPr/>
          <p:nvPr/>
        </p:nvSpPr>
        <p:spPr>
          <a:xfrm>
            <a:off x="158688" y="4009832"/>
            <a:ext cx="226507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888B00F8-3F8B-4B4E-AA10-C865928DE6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1" r="1476"/>
          <a:stretch/>
        </p:blipFill>
        <p:spPr>
          <a:xfrm>
            <a:off x="2595715" y="867218"/>
            <a:ext cx="4085411" cy="30513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2.96296E-6 L 0.42685 0.7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3" y="3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00BD06-D527-4169-B602-C086C171A43A}"/>
              </a:ext>
            </a:extLst>
          </p:cNvPr>
          <p:cNvSpPr/>
          <p:nvPr/>
        </p:nvSpPr>
        <p:spPr>
          <a:xfrm>
            <a:off x="118048" y="224624"/>
            <a:ext cx="295944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0F05CA-8B8C-4244-8996-6F7CCB8BCED5}"/>
              </a:ext>
            </a:extLst>
          </p:cNvPr>
          <p:cNvSpPr/>
          <p:nvPr/>
        </p:nvSpPr>
        <p:spPr>
          <a:xfrm>
            <a:off x="118048" y="956886"/>
            <a:ext cx="2290024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0EC835-1630-43AC-9A5E-C23E6D236519}"/>
              </a:ext>
            </a:extLst>
          </p:cNvPr>
          <p:cNvSpPr/>
          <p:nvPr/>
        </p:nvSpPr>
        <p:spPr>
          <a:xfrm>
            <a:off x="118049" y="1681015"/>
            <a:ext cx="2290024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59A5D0-4CF8-4F40-85D9-BF92F2573772}"/>
              </a:ext>
            </a:extLst>
          </p:cNvPr>
          <p:cNvSpPr/>
          <p:nvPr/>
        </p:nvSpPr>
        <p:spPr>
          <a:xfrm>
            <a:off x="118049" y="2447118"/>
            <a:ext cx="2290024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7D5E02-66AF-4CA2-A34E-E8FAAA4FD2D3}"/>
              </a:ext>
            </a:extLst>
          </p:cNvPr>
          <p:cNvSpPr/>
          <p:nvPr/>
        </p:nvSpPr>
        <p:spPr>
          <a:xfrm>
            <a:off x="118048" y="3210999"/>
            <a:ext cx="2290024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E5451C-29F9-4E1A-856A-80A80B4B7DFA}"/>
              </a:ext>
            </a:extLst>
          </p:cNvPr>
          <p:cNvSpPr/>
          <p:nvPr/>
        </p:nvSpPr>
        <p:spPr>
          <a:xfrm>
            <a:off x="118048" y="3975278"/>
            <a:ext cx="2290024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CFCE35-76D8-41ED-9F6C-1869DD15A39A}"/>
              </a:ext>
            </a:extLst>
          </p:cNvPr>
          <p:cNvGrpSpPr/>
          <p:nvPr/>
        </p:nvGrpSpPr>
        <p:grpSpPr>
          <a:xfrm>
            <a:off x="2617456" y="581139"/>
            <a:ext cx="4145983" cy="4049951"/>
            <a:chOff x="545989" y="671664"/>
            <a:chExt cx="4628926" cy="341877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7F9FA7-937A-42FB-A34B-E7CE5AE24A1A}"/>
                </a:ext>
              </a:extLst>
            </p:cNvPr>
            <p:cNvGrpSpPr/>
            <p:nvPr/>
          </p:nvGrpSpPr>
          <p:grpSpPr>
            <a:xfrm>
              <a:off x="545989" y="671664"/>
              <a:ext cx="4628926" cy="3053917"/>
              <a:chOff x="733585" y="500391"/>
              <a:chExt cx="5206520" cy="3343742"/>
            </a:xfrm>
          </p:grpSpPr>
          <p:pic>
            <p:nvPicPr>
              <p:cNvPr id="11" name="Picture 10" descr="Screen Clipping">
                <a:extLst>
                  <a:ext uri="{FF2B5EF4-FFF2-40B4-BE49-F238E27FC236}">
                    <a16:creationId xmlns:a16="http://schemas.microsoft.com/office/drawing/2014/main" id="{456019CA-0A29-44CB-91AB-EA1B7A2AE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87" y="500391"/>
                <a:ext cx="4963218" cy="3343742"/>
              </a:xfrm>
              <a:prstGeom prst="roundRect">
                <a:avLst>
                  <a:gd name="adj" fmla="val 11838"/>
                </a:avLst>
              </a:prstGeom>
            </p:spPr>
          </p:pic>
          <p:pic>
            <p:nvPicPr>
              <p:cNvPr id="12" name="Picture 11" descr="Screen Clipping">
                <a:extLst>
                  <a:ext uri="{FF2B5EF4-FFF2-40B4-BE49-F238E27FC236}">
                    <a16:creationId xmlns:a16="http://schemas.microsoft.com/office/drawing/2014/main" id="{9ED13F02-286A-4E94-83A4-8F1C1AD634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21" r="23889" b="12989"/>
              <a:stretch/>
            </p:blipFill>
            <p:spPr>
              <a:xfrm>
                <a:off x="733585" y="589326"/>
                <a:ext cx="1820081" cy="3165872"/>
              </a:xfrm>
              <a:prstGeom prst="roundRect">
                <a:avLst>
                  <a:gd name="adj" fmla="val 27182"/>
                </a:avLst>
              </a:prstGeom>
            </p:spPr>
          </p:pic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B1C8DB-470D-46FE-99B0-EE709AC6AB5A}"/>
                </a:ext>
              </a:extLst>
            </p:cNvPr>
            <p:cNvSpPr/>
            <p:nvPr/>
          </p:nvSpPr>
          <p:spPr>
            <a:xfrm>
              <a:off x="545989" y="3657824"/>
              <a:ext cx="432619" cy="43261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b="1" dirty="0">
                  <a:solidFill>
                    <a:srgbClr val="000000"/>
                  </a:solidFill>
                  <a:latin typeface="UTM Avo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4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87654E-7 L 0.49977 0.059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7" y="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E14F8E-E54F-481F-B7C9-838F0ACF267F}"/>
              </a:ext>
            </a:extLst>
          </p:cNvPr>
          <p:cNvSpPr/>
          <p:nvPr/>
        </p:nvSpPr>
        <p:spPr>
          <a:xfrm>
            <a:off x="228780" y="340209"/>
            <a:ext cx="295750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B4C252-8BB6-4BC2-9076-89E52E5F81D0}"/>
              </a:ext>
            </a:extLst>
          </p:cNvPr>
          <p:cNvSpPr/>
          <p:nvPr/>
        </p:nvSpPr>
        <p:spPr>
          <a:xfrm>
            <a:off x="228778" y="1063449"/>
            <a:ext cx="22977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 mi hót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571AA1-92BE-4C9C-AC86-2DC30D609E7E}"/>
              </a:ext>
            </a:extLst>
          </p:cNvPr>
          <p:cNvSpPr/>
          <p:nvPr/>
        </p:nvSpPr>
        <p:spPr>
          <a:xfrm>
            <a:off x="228778" y="1786689"/>
            <a:ext cx="22977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79C6D0-C0C0-44C1-A9A4-33DE8B81D08A}"/>
              </a:ext>
            </a:extLst>
          </p:cNvPr>
          <p:cNvSpPr/>
          <p:nvPr/>
        </p:nvSpPr>
        <p:spPr>
          <a:xfrm>
            <a:off x="228777" y="2567937"/>
            <a:ext cx="22977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Mùa vàng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0A966-5EB9-4C9A-AD1A-65D81EED3881}"/>
              </a:ext>
            </a:extLst>
          </p:cNvPr>
          <p:cNvSpPr/>
          <p:nvPr/>
        </p:nvSpPr>
        <p:spPr>
          <a:xfrm>
            <a:off x="263109" y="3341427"/>
            <a:ext cx="22977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Hạt thóc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EC0589-25B7-45C6-AC38-FED0756CFFE2}"/>
              </a:ext>
            </a:extLst>
          </p:cNvPr>
          <p:cNvSpPr/>
          <p:nvPr/>
        </p:nvSpPr>
        <p:spPr>
          <a:xfrm>
            <a:off x="263109" y="4072425"/>
            <a:ext cx="22977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Luỹ tre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4B5158-5952-4E7C-B4B5-1C87D9E8725A}"/>
              </a:ext>
            </a:extLst>
          </p:cNvPr>
          <p:cNvGrpSpPr/>
          <p:nvPr/>
        </p:nvGrpSpPr>
        <p:grpSpPr>
          <a:xfrm>
            <a:off x="2891321" y="340209"/>
            <a:ext cx="3556000" cy="3168159"/>
            <a:chOff x="4103186" y="1818544"/>
            <a:chExt cx="2092489" cy="8319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F3BA9A-9883-4EBD-B7CD-7CD9077D392E}"/>
                </a:ext>
              </a:extLst>
            </p:cNvPr>
            <p:cNvGrpSpPr/>
            <p:nvPr/>
          </p:nvGrpSpPr>
          <p:grpSpPr>
            <a:xfrm>
              <a:off x="4103186" y="1818544"/>
              <a:ext cx="2092489" cy="831998"/>
              <a:chOff x="478148" y="415440"/>
              <a:chExt cx="6191166" cy="408062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DC42314-5783-464C-A78A-AD29CF215C1C}"/>
                  </a:ext>
                </a:extLst>
              </p:cNvPr>
              <p:cNvGrpSpPr/>
              <p:nvPr/>
            </p:nvGrpSpPr>
            <p:grpSpPr>
              <a:xfrm>
                <a:off x="478148" y="415440"/>
                <a:ext cx="6191166" cy="4080628"/>
                <a:chOff x="478148" y="415440"/>
                <a:chExt cx="6191166" cy="4080628"/>
              </a:xfrm>
            </p:grpSpPr>
            <p:pic>
              <p:nvPicPr>
                <p:cNvPr id="13" name="Picture 12" descr="Screen Clipping">
                  <a:extLst>
                    <a:ext uri="{FF2B5EF4-FFF2-40B4-BE49-F238E27FC236}">
                      <a16:creationId xmlns:a16="http://schemas.microsoft.com/office/drawing/2014/main" id="{96312D70-29F7-4EC2-8ED5-0FEC71938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148" y="1085642"/>
                  <a:ext cx="3600953" cy="3410426"/>
                </a:xfrm>
                <a:prstGeom prst="rect">
                  <a:avLst/>
                </a:prstGeom>
              </p:spPr>
            </p:pic>
            <p:pic>
              <p:nvPicPr>
                <p:cNvPr id="14" name="Picture 13" descr="Screen Clipping">
                  <a:extLst>
                    <a:ext uri="{FF2B5EF4-FFF2-40B4-BE49-F238E27FC236}">
                      <a16:creationId xmlns:a16="http://schemas.microsoft.com/office/drawing/2014/main" id="{431C49B8-CFB3-44FE-8E2F-F12B26D3E8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8573" y="415440"/>
                  <a:ext cx="2800741" cy="2972215"/>
                </a:xfrm>
                <a:prstGeom prst="roundRect">
                  <a:avLst>
                    <a:gd name="adj" fmla="val 15113"/>
                  </a:avLst>
                </a:prstGeom>
              </p:spPr>
            </p:pic>
          </p:grp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28DA8DA8-DEE3-4EAA-97F3-8E7CBE0CE1FA}"/>
                  </a:ext>
                </a:extLst>
              </p:cNvPr>
              <p:cNvSpPr/>
              <p:nvPr/>
            </p:nvSpPr>
            <p:spPr>
              <a:xfrm>
                <a:off x="3838575" y="823913"/>
                <a:ext cx="647700" cy="933450"/>
              </a:xfrm>
              <a:custGeom>
                <a:avLst/>
                <a:gdLst>
                  <a:gd name="connsiteX0" fmla="*/ 14288 w 647700"/>
                  <a:gd name="connsiteY0" fmla="*/ 0 h 933450"/>
                  <a:gd name="connsiteX1" fmla="*/ 647700 w 647700"/>
                  <a:gd name="connsiteY1" fmla="*/ 0 h 933450"/>
                  <a:gd name="connsiteX2" fmla="*/ 647700 w 647700"/>
                  <a:gd name="connsiteY2" fmla="*/ 561975 h 933450"/>
                  <a:gd name="connsiteX3" fmla="*/ 428625 w 647700"/>
                  <a:gd name="connsiteY3" fmla="*/ 576262 h 933450"/>
                  <a:gd name="connsiteX4" fmla="*/ 328613 w 647700"/>
                  <a:gd name="connsiteY4" fmla="*/ 628650 h 933450"/>
                  <a:gd name="connsiteX5" fmla="*/ 338138 w 647700"/>
                  <a:gd name="connsiteY5" fmla="*/ 804862 h 933450"/>
                  <a:gd name="connsiteX6" fmla="*/ 233363 w 647700"/>
                  <a:gd name="connsiteY6" fmla="*/ 795337 h 933450"/>
                  <a:gd name="connsiteX7" fmla="*/ 209550 w 647700"/>
                  <a:gd name="connsiteY7" fmla="*/ 833437 h 933450"/>
                  <a:gd name="connsiteX8" fmla="*/ 233363 w 647700"/>
                  <a:gd name="connsiteY8" fmla="*/ 866775 h 933450"/>
                  <a:gd name="connsiteX9" fmla="*/ 242888 w 647700"/>
                  <a:gd name="connsiteY9" fmla="*/ 904875 h 933450"/>
                  <a:gd name="connsiteX10" fmla="*/ 161925 w 647700"/>
                  <a:gd name="connsiteY10" fmla="*/ 909637 h 933450"/>
                  <a:gd name="connsiteX11" fmla="*/ 0 w 647700"/>
                  <a:gd name="connsiteY11" fmla="*/ 933450 h 933450"/>
                  <a:gd name="connsiteX12" fmla="*/ 14288 w 647700"/>
                  <a:gd name="connsiteY12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7700" h="933450">
                    <a:moveTo>
                      <a:pt x="14288" y="0"/>
                    </a:moveTo>
                    <a:lnTo>
                      <a:pt x="647700" y="0"/>
                    </a:lnTo>
                    <a:lnTo>
                      <a:pt x="647700" y="561975"/>
                    </a:lnTo>
                    <a:lnTo>
                      <a:pt x="428625" y="576262"/>
                    </a:lnTo>
                    <a:lnTo>
                      <a:pt x="328613" y="628650"/>
                    </a:lnTo>
                    <a:lnTo>
                      <a:pt x="338138" y="804862"/>
                    </a:lnTo>
                    <a:lnTo>
                      <a:pt x="233363" y="795337"/>
                    </a:lnTo>
                    <a:lnTo>
                      <a:pt x="209550" y="833437"/>
                    </a:lnTo>
                    <a:lnTo>
                      <a:pt x="233363" y="866775"/>
                    </a:lnTo>
                    <a:lnTo>
                      <a:pt x="242888" y="904875"/>
                    </a:lnTo>
                    <a:lnTo>
                      <a:pt x="161925" y="909637"/>
                    </a:lnTo>
                    <a:lnTo>
                      <a:pt x="0" y="93345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7B3057-4D91-49ED-9470-C4D06A32ED4C}"/>
                </a:ext>
              </a:extLst>
            </p:cNvPr>
            <p:cNvSpPr/>
            <p:nvPr/>
          </p:nvSpPr>
          <p:spPr>
            <a:xfrm>
              <a:off x="4124775" y="2515847"/>
              <a:ext cx="151384" cy="12763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UTM Avo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4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7037E-6 L 0.4706 0.40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9" y="203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2E9366-1CF2-473C-8E9C-BECA7423E585}"/>
              </a:ext>
            </a:extLst>
          </p:cNvPr>
          <p:cNvSpPr/>
          <p:nvPr/>
        </p:nvSpPr>
        <p:spPr>
          <a:xfrm>
            <a:off x="182880" y="288757"/>
            <a:ext cx="303783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Chuyện bốn mùa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348F9E-E3BC-47BE-92A4-D9014A609477}"/>
              </a:ext>
            </a:extLst>
          </p:cNvPr>
          <p:cNvSpPr/>
          <p:nvPr/>
        </p:nvSpPr>
        <p:spPr>
          <a:xfrm>
            <a:off x="182880" y="1026306"/>
            <a:ext cx="226848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 mi hót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2CF8E6-7803-4B91-A305-58800666C04B}"/>
              </a:ext>
            </a:extLst>
          </p:cNvPr>
          <p:cNvSpPr/>
          <p:nvPr/>
        </p:nvSpPr>
        <p:spPr>
          <a:xfrm>
            <a:off x="182880" y="1763855"/>
            <a:ext cx="226848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B13C84-4CAA-4743-A214-3B394AC3F670}"/>
              </a:ext>
            </a:extLst>
          </p:cNvPr>
          <p:cNvSpPr/>
          <p:nvPr/>
        </p:nvSpPr>
        <p:spPr>
          <a:xfrm>
            <a:off x="182880" y="2509491"/>
            <a:ext cx="226848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1C28F8-590D-431C-9552-48EF3E3ED7D5}"/>
              </a:ext>
            </a:extLst>
          </p:cNvPr>
          <p:cNvSpPr/>
          <p:nvPr/>
        </p:nvSpPr>
        <p:spPr>
          <a:xfrm>
            <a:off x="182880" y="3255127"/>
            <a:ext cx="226848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Hạt thóc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2F4263-62C5-47AB-9B36-9DE00D97FF37}"/>
              </a:ext>
            </a:extLst>
          </p:cNvPr>
          <p:cNvSpPr/>
          <p:nvPr/>
        </p:nvSpPr>
        <p:spPr>
          <a:xfrm>
            <a:off x="182880" y="3997395"/>
            <a:ext cx="2268488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Luỹ tre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51B083E-EEF7-4181-B2EB-40E34ED5BE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12" r="523"/>
          <a:stretch/>
        </p:blipFill>
        <p:spPr>
          <a:xfrm>
            <a:off x="2664542" y="891962"/>
            <a:ext cx="4023360" cy="33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5 0.14321 L 0.46898 0.3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5" y="89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BE44AD-75FF-4CCF-AB55-528B0B6B0930}"/>
              </a:ext>
            </a:extLst>
          </p:cNvPr>
          <p:cNvSpPr/>
          <p:nvPr/>
        </p:nvSpPr>
        <p:spPr>
          <a:xfrm>
            <a:off x="242546" y="370025"/>
            <a:ext cx="3049291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F3C919-F40A-4716-B478-1FF31586AFEB}"/>
              </a:ext>
            </a:extLst>
          </p:cNvPr>
          <p:cNvSpPr/>
          <p:nvPr/>
        </p:nvSpPr>
        <p:spPr>
          <a:xfrm>
            <a:off x="242547" y="1083769"/>
            <a:ext cx="226337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Hoạ mi hót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59FD55-7D19-49F4-A9C4-1B8419510F39}"/>
              </a:ext>
            </a:extLst>
          </p:cNvPr>
          <p:cNvSpPr/>
          <p:nvPr/>
        </p:nvSpPr>
        <p:spPr>
          <a:xfrm>
            <a:off x="242546" y="1783590"/>
            <a:ext cx="226337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52F9D0-FCBD-46A4-933A-49EC25392FBA}"/>
              </a:ext>
            </a:extLst>
          </p:cNvPr>
          <p:cNvSpPr/>
          <p:nvPr/>
        </p:nvSpPr>
        <p:spPr>
          <a:xfrm>
            <a:off x="242546" y="2520286"/>
            <a:ext cx="226337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Mùa vàng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35BF7C-1871-42CF-A9CC-DE8C61DEA7BD}"/>
              </a:ext>
            </a:extLst>
          </p:cNvPr>
          <p:cNvSpPr/>
          <p:nvPr/>
        </p:nvSpPr>
        <p:spPr>
          <a:xfrm>
            <a:off x="242546" y="3234087"/>
            <a:ext cx="226337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Hạt thóc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657956-2C1A-4086-8D59-41DFC1B2E836}"/>
              </a:ext>
            </a:extLst>
          </p:cNvPr>
          <p:cNvSpPr/>
          <p:nvPr/>
        </p:nvSpPr>
        <p:spPr>
          <a:xfrm>
            <a:off x="242545" y="3972484"/>
            <a:ext cx="2263377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Luỹ tre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F814CE-BDCA-4637-B257-612D29A93C35}"/>
              </a:ext>
            </a:extLst>
          </p:cNvPr>
          <p:cNvGrpSpPr/>
          <p:nvPr/>
        </p:nvGrpSpPr>
        <p:grpSpPr>
          <a:xfrm>
            <a:off x="2753359" y="1104089"/>
            <a:ext cx="3992881" cy="3158447"/>
            <a:chOff x="821899" y="1252496"/>
            <a:chExt cx="2805503" cy="2043446"/>
          </a:xfrm>
        </p:grpSpPr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F93103D9-DA9F-4F4A-A48C-6A22050BE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31"/>
            <a:stretch/>
          </p:blipFill>
          <p:spPr>
            <a:xfrm>
              <a:off x="821899" y="1260523"/>
              <a:ext cx="2805503" cy="203541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099F31-DE65-4FCA-98C3-0BD6553B51F8}"/>
                </a:ext>
              </a:extLst>
            </p:cNvPr>
            <p:cNvSpPr/>
            <p:nvPr/>
          </p:nvSpPr>
          <p:spPr>
            <a:xfrm>
              <a:off x="1292261" y="1252496"/>
              <a:ext cx="2008901" cy="4038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2095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4.81481E-6 L 0.44607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57DC9-797F-4106-A7FE-5F8A43122580}"/>
              </a:ext>
            </a:extLst>
          </p:cNvPr>
          <p:cNvSpPr txBox="1"/>
          <p:nvPr/>
        </p:nvSpPr>
        <p:spPr>
          <a:xfrm>
            <a:off x="126999" y="94166"/>
            <a:ext cx="6604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3725B489-44BE-4A21-BA01-EA7FC7A4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34" y="3704161"/>
            <a:ext cx="3563266" cy="143933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9B2E06-9A0F-4134-8E65-6147224465AC}"/>
              </a:ext>
            </a:extLst>
          </p:cNvPr>
          <p:cNvCxnSpPr>
            <a:cxnSpLocks/>
          </p:cNvCxnSpPr>
          <p:nvPr/>
        </p:nvCxnSpPr>
        <p:spPr>
          <a:xfrm>
            <a:off x="685338" y="486593"/>
            <a:ext cx="2124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"/>
            <a:ext cx="6858000" cy="5143501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008781" y="22347"/>
            <a:ext cx="5990884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8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197609" y="1024194"/>
            <a:ext cx="575515" cy="391749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787090" y="816142"/>
            <a:ext cx="4420670" cy="96429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999831" y="2243291"/>
            <a:ext cx="572996" cy="44753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572827" y="1962104"/>
            <a:ext cx="4285173" cy="120066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090581" y="4021146"/>
            <a:ext cx="545141" cy="369860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635722" y="3599850"/>
            <a:ext cx="4222279" cy="119111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6005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276" y="403275"/>
            <a:ext cx="586074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9" y="3437145"/>
            <a:ext cx="3956207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38" y="2632143"/>
            <a:ext cx="2546798" cy="2912599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71" y="545652"/>
            <a:ext cx="1403335" cy="1434021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04" y="465077"/>
            <a:ext cx="1048807" cy="107174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64" y="819807"/>
            <a:ext cx="925596" cy="945835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674287" y="2881284"/>
            <a:ext cx="3835151" cy="2414315"/>
          </a:xfrm>
          <a:prstGeom prst="rect">
            <a:avLst/>
          </a:prstGeom>
          <a:noFill/>
        </p:spPr>
        <p:txBody>
          <a:bodyPr spcFirstLastPara="1" wrap="square" lIns="76809" tIns="38405" rIns="76809" bIns="38405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42" y="-18885"/>
            <a:ext cx="860906" cy="12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5CBF13-E65E-4047-B0B8-86622F7FF24D}"/>
              </a:ext>
            </a:extLst>
          </p:cNvPr>
          <p:cNvSpPr txBox="1"/>
          <p:nvPr/>
        </p:nvSpPr>
        <p:spPr>
          <a:xfrm>
            <a:off x="0" y="0"/>
            <a:ext cx="6858000" cy="1480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r>
              <a:rPr lang="en-US" sz="4511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511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1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511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1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511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1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511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1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511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11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511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4C8C1D-591C-4970-8BEB-911FB4724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318225"/>
            <a:ext cx="6604000" cy="31402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F73CBF-A301-4880-A0AB-285C0C45085A}"/>
              </a:ext>
            </a:extLst>
          </p:cNvPr>
          <p:cNvSpPr txBox="1">
            <a:spLocks/>
          </p:cNvSpPr>
          <p:nvPr/>
        </p:nvSpPr>
        <p:spPr>
          <a:xfrm>
            <a:off x="1856052" y="3650136"/>
            <a:ext cx="3491339" cy="12524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endParaRPr lang="en-US" sz="451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6D66-893D-4A2C-AD25-D58378E97D0D}"/>
              </a:ext>
            </a:extLst>
          </p:cNvPr>
          <p:cNvSpPr txBox="1">
            <a:spLocks/>
          </p:cNvSpPr>
          <p:nvPr/>
        </p:nvSpPr>
        <p:spPr>
          <a:xfrm>
            <a:off x="2542708" y="2568431"/>
            <a:ext cx="3491339" cy="12524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11">
                <a:latin typeface="Times New Roman" panose="02020603050405020304" pitchFamily="18" charset="0"/>
                <a:cs typeface="Times New Roman" panose="02020603050405020304" pitchFamily="18" charset="0"/>
              </a:rPr>
              <a:t>cây thì là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5FB2D-4453-4802-968D-F95104E7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02" y="355601"/>
            <a:ext cx="2053997" cy="39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2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9DDC-2EF6-4AE8-BD99-0183DE65D5E1}"/>
              </a:ext>
            </a:extLst>
          </p:cNvPr>
          <p:cNvSpPr txBox="1">
            <a:spLocks/>
          </p:cNvSpPr>
          <p:nvPr/>
        </p:nvSpPr>
        <p:spPr>
          <a:xfrm>
            <a:off x="1683332" y="3660296"/>
            <a:ext cx="3491339" cy="12524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11">
                <a:latin typeface="Times New Roman" panose="02020603050405020304" pitchFamily="18" charset="0"/>
                <a:cs typeface="Times New Roman" panose="02020603050405020304" pitchFamily="18" charset="0"/>
              </a:rPr>
              <a:t>nhà vua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57781-EA0F-4D81-BFF8-EEE18B68B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0932" y="230734"/>
            <a:ext cx="3036136" cy="31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4" y="1410007"/>
            <a:ext cx="5735091" cy="3318272"/>
            <a:chOff x="1990922" y="1283411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2" y="1283411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76688" y="2530671"/>
              <a:ext cx="3041009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88050F-CE65-4998-8BE6-004C8E50C641}"/>
                </a:ext>
              </a:extLst>
            </p:cNvPr>
            <p:cNvSpPr txBox="1"/>
            <p:nvPr/>
          </p:nvSpPr>
          <p:spPr>
            <a:xfrm>
              <a:off x="3128458" y="3282969"/>
              <a:ext cx="3041009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68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0" y="394344"/>
            <a:ext cx="129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844603" y="574891"/>
            <a:ext cx="53609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2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"/>
            <a:ext cx="6858000" cy="5143501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008781" y="22347"/>
            <a:ext cx="5990884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8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197609" y="1024194"/>
            <a:ext cx="575515" cy="391749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787090" y="816142"/>
            <a:ext cx="4420670" cy="96429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999831" y="2243291"/>
            <a:ext cx="572996" cy="44753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572827" y="1962104"/>
            <a:ext cx="4285173" cy="120066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090581" y="4021146"/>
            <a:ext cx="545141" cy="369860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635722" y="3599850"/>
            <a:ext cx="4222279" cy="119111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303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FA17E4-F231-4EBC-9485-F6868F9711E4}"/>
              </a:ext>
            </a:extLst>
          </p:cNvPr>
          <p:cNvGrpSpPr/>
          <p:nvPr/>
        </p:nvGrpSpPr>
        <p:grpSpPr>
          <a:xfrm>
            <a:off x="-821060" y="-761502"/>
            <a:ext cx="9165488" cy="574120"/>
            <a:chOff x="366271" y="457199"/>
            <a:chExt cx="12190417" cy="7636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A723C8-83B8-4C85-B573-BFCC5643655F}"/>
                </a:ext>
              </a:extLst>
            </p:cNvPr>
            <p:cNvGrpSpPr/>
            <p:nvPr/>
          </p:nvGrpSpPr>
          <p:grpSpPr>
            <a:xfrm>
              <a:off x="366271" y="457199"/>
              <a:ext cx="731519" cy="640080"/>
              <a:chOff x="330322" y="169810"/>
              <a:chExt cx="731519" cy="640080"/>
            </a:xfrm>
          </p:grpSpPr>
          <p:sp>
            <p:nvSpPr>
              <p:cNvPr id="3" name="Google Shape;418;p36">
                <a:extLst>
                  <a:ext uri="{FF2B5EF4-FFF2-40B4-BE49-F238E27FC236}">
                    <a16:creationId xmlns:a16="http://schemas.microsoft.com/office/drawing/2014/main" id="{96D26B16-3386-41F1-8B90-D9A744B121C6}"/>
                  </a:ext>
                </a:extLst>
              </p:cNvPr>
              <p:cNvSpPr/>
              <p:nvPr/>
            </p:nvSpPr>
            <p:spPr>
              <a:xfrm>
                <a:off x="330322" y="169810"/>
                <a:ext cx="640080" cy="64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505" tIns="91505" rIns="91505" bIns="91505" anchor="ctr" anchorCtr="0">
                <a:noAutofit/>
              </a:bodyPr>
              <a:lstStyle/>
              <a:p>
                <a:pPr algn="just"/>
                <a:endParaRPr sz="1353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4" name="Google Shape;423;p36">
                <a:extLst>
                  <a:ext uri="{FF2B5EF4-FFF2-40B4-BE49-F238E27FC236}">
                    <a16:creationId xmlns:a16="http://schemas.microsoft.com/office/drawing/2014/main" id="{0DB8F3E3-B50B-40F9-A5CE-C02AC29404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322" y="252804"/>
                <a:ext cx="731519" cy="474092"/>
              </a:xfrm>
              <a:prstGeom prst="rect">
                <a:avLst/>
              </a:prstGeom>
            </p:spPr>
            <p:txBody>
              <a:bodyPr spcFirstLastPara="1" wrap="square" lIns="91505" tIns="91505" rIns="91505" bIns="915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60" b="1" dirty="0">
                    <a:solidFill>
                      <a:schemeClr val="tx1">
                        <a:lumMod val="50000"/>
                      </a:schemeClr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E18F99DA-07D0-46E7-A57E-AD144758936A}"/>
                </a:ext>
              </a:extLst>
            </p:cNvPr>
            <p:cNvSpPr txBox="1">
              <a:spLocks/>
            </p:cNvSpPr>
            <p:nvPr/>
          </p:nvSpPr>
          <p:spPr>
            <a:xfrm>
              <a:off x="1122860" y="457199"/>
              <a:ext cx="11433828" cy="7636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Ghép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3441E8B-E48A-4F57-B2FB-8D17FBD6A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431"/>
          <a:stretch/>
        </p:blipFill>
        <p:spPr>
          <a:xfrm>
            <a:off x="-4047" y="0"/>
            <a:ext cx="6862048" cy="514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67824" y="-284834"/>
            <a:ext cx="5773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C0D488-DBD7-45BB-80C5-1DA66311FD90}"/>
              </a:ext>
            </a:extLst>
          </p:cNvPr>
          <p:cNvSpPr/>
          <p:nvPr/>
        </p:nvSpPr>
        <p:spPr>
          <a:xfrm>
            <a:off x="136722" y="215823"/>
            <a:ext cx="304893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43B969-89C7-4639-84BA-3A8023D42A8E}"/>
              </a:ext>
            </a:extLst>
          </p:cNvPr>
          <p:cNvSpPr/>
          <p:nvPr/>
        </p:nvSpPr>
        <p:spPr>
          <a:xfrm>
            <a:off x="219648" y="957876"/>
            <a:ext cx="247788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2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01DDB0-DC3F-42C2-BA47-569B926333FD}"/>
              </a:ext>
            </a:extLst>
          </p:cNvPr>
          <p:cNvSpPr/>
          <p:nvPr/>
        </p:nvSpPr>
        <p:spPr>
          <a:xfrm>
            <a:off x="219649" y="1695249"/>
            <a:ext cx="247788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Tết đến rồi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37BD06-717A-408A-9661-F32767F223DA}"/>
              </a:ext>
            </a:extLst>
          </p:cNvPr>
          <p:cNvSpPr/>
          <p:nvPr/>
        </p:nvSpPr>
        <p:spPr>
          <a:xfrm>
            <a:off x="219649" y="2542632"/>
            <a:ext cx="247788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Mùa vàng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02012C-AA4A-48F2-A199-9A9C14D5F925}"/>
              </a:ext>
            </a:extLst>
          </p:cNvPr>
          <p:cNvSpPr/>
          <p:nvPr/>
        </p:nvSpPr>
        <p:spPr>
          <a:xfrm>
            <a:off x="219648" y="3408113"/>
            <a:ext cx="247788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Hạt thóc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504772-2EC3-4464-BC8A-59AD5D4D7F62}"/>
              </a:ext>
            </a:extLst>
          </p:cNvPr>
          <p:cNvSpPr/>
          <p:nvPr/>
        </p:nvSpPr>
        <p:spPr>
          <a:xfrm>
            <a:off x="219648" y="4273992"/>
            <a:ext cx="247788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Luỹ tre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9899AA-F47E-4A40-A0F3-CCE70A66A5FD}"/>
              </a:ext>
            </a:extLst>
          </p:cNvPr>
          <p:cNvGrpSpPr/>
          <p:nvPr/>
        </p:nvGrpSpPr>
        <p:grpSpPr>
          <a:xfrm>
            <a:off x="2821858" y="724944"/>
            <a:ext cx="3810000" cy="3263272"/>
            <a:chOff x="382205" y="653331"/>
            <a:chExt cx="2303845" cy="874051"/>
          </a:xfrm>
        </p:grpSpPr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4BA1E106-3265-4E81-894C-C4CA5435F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84" b="12761"/>
            <a:stretch/>
          </p:blipFill>
          <p:spPr>
            <a:xfrm>
              <a:off x="382205" y="653331"/>
              <a:ext cx="2303845" cy="853092"/>
            </a:xfrm>
            <a:prstGeom prst="round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FF65C6-4878-44CA-9371-47D509A69967}"/>
                </a:ext>
              </a:extLst>
            </p:cNvPr>
            <p:cNvSpPr/>
            <p:nvPr/>
          </p:nvSpPr>
          <p:spPr>
            <a:xfrm>
              <a:off x="455620" y="1399743"/>
              <a:ext cx="151384" cy="12763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3 0.19568 L 0.45278 0.63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1" y="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520</Words>
  <Application>Microsoft Office PowerPoint</Application>
  <PresentationFormat>Custom</PresentationFormat>
  <Paragraphs>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Arial-Rounded</vt:lpstr>
      <vt:lpstr>Times New Roman</vt:lpstr>
      <vt:lpstr>Montserrat</vt:lpstr>
      <vt:lpstr>Arial Rounded MT Bold</vt:lpstr>
      <vt:lpstr>仓耳玄三M W05</vt:lpstr>
      <vt:lpstr>Arial</vt:lpstr>
      <vt:lpstr>Kalam</vt:lpstr>
      <vt:lpstr>SimSun</vt:lpstr>
      <vt:lpstr>思源黑体 CN Bold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198</cp:revision>
  <dcterms:modified xsi:type="dcterms:W3CDTF">2024-03-18T05:38:38Z</dcterms:modified>
</cp:coreProperties>
</file>