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6"/>
  </p:notesMasterIdLst>
  <p:sldIdLst>
    <p:sldId id="315" r:id="rId2"/>
    <p:sldId id="351" r:id="rId3"/>
    <p:sldId id="258" r:id="rId4"/>
    <p:sldId id="259" r:id="rId5"/>
    <p:sldId id="260" r:id="rId6"/>
    <p:sldId id="261" r:id="rId7"/>
    <p:sldId id="358" r:id="rId8"/>
    <p:sldId id="359" r:id="rId9"/>
    <p:sldId id="365" r:id="rId10"/>
    <p:sldId id="347" r:id="rId11"/>
    <p:sldId id="360" r:id="rId12"/>
    <p:sldId id="361" r:id="rId13"/>
    <p:sldId id="363" r:id="rId14"/>
    <p:sldId id="271" r:id="rId15"/>
  </p:sldIdLst>
  <p:sldSz cx="6858000" cy="5143500"/>
  <p:notesSz cx="6858000" cy="9144000"/>
  <p:embeddedFontLst>
    <p:embeddedFont>
      <p:font typeface="HP001 4 hàng" panose="020B0603050302020204" pitchFamily="34" charset="0"/>
      <p:regular r:id="rId17"/>
      <p:bold r:id="rId18"/>
    </p:embeddedFont>
    <p:embeddedFont>
      <p:font typeface="Kalam" panose="020B0604020202020204" charset="0"/>
      <p:regular r:id="rId19"/>
      <p:bold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UTM Cookies" panose="02040603050506020204" pitchFamily="18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6DCB07-625A-4F70-BAE9-2CA05376D78F}" v="186" dt="2021-09-04T05:41:28.508"/>
    <p1510:client id="{FF40E339-839F-44A4-938F-B4B3A8FBE7B3}" v="46" dt="2021-09-04T05:59:10.217"/>
  </p1510:revLst>
</p1510:revInfo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3506" autoAdjust="0"/>
  </p:normalViewPr>
  <p:slideViewPr>
    <p:cSldViewPr snapToGrid="0">
      <p:cViewPr varScale="1">
        <p:scale>
          <a:sx n="89" d="100"/>
          <a:sy n="89" d="100"/>
        </p:scale>
        <p:origin x="1542" y="7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ơ nguyễn" userId="1d70a463e08dd161" providerId="LiveId" clId="{FF40E339-839F-44A4-938F-B4B3A8FBE7B3}"/>
    <pc:docChg chg="undo custSel modSld">
      <pc:chgData name="thơ nguyễn" userId="1d70a463e08dd161" providerId="LiveId" clId="{FF40E339-839F-44A4-938F-B4B3A8FBE7B3}" dt="2021-09-04T05:59:10.217" v="54"/>
      <pc:docMkLst>
        <pc:docMk/>
      </pc:docMkLst>
      <pc:sldChg chg="modAnim">
        <pc:chgData name="thơ nguyễn" userId="1d70a463e08dd161" providerId="LiveId" clId="{FF40E339-839F-44A4-938F-B4B3A8FBE7B3}" dt="2021-09-04T05:55:45.742" v="5"/>
        <pc:sldMkLst>
          <pc:docMk/>
          <pc:sldMk cId="974227517" sldId="258"/>
        </pc:sldMkLst>
      </pc:sldChg>
      <pc:sldChg chg="modSp mod modAnim">
        <pc:chgData name="thơ nguyễn" userId="1d70a463e08dd161" providerId="LiveId" clId="{FF40E339-839F-44A4-938F-B4B3A8FBE7B3}" dt="2021-09-04T05:57:56.949" v="35"/>
        <pc:sldMkLst>
          <pc:docMk/>
          <pc:sldMk cId="3420012527" sldId="259"/>
        </pc:sldMkLst>
        <pc:spChg chg="mod">
          <ac:chgData name="thơ nguyễn" userId="1d70a463e08dd161" providerId="LiveId" clId="{FF40E339-839F-44A4-938F-B4B3A8FBE7B3}" dt="2021-09-04T05:56:56.897" v="19" actId="1076"/>
          <ac:spMkLst>
            <pc:docMk/>
            <pc:sldMk cId="3420012527" sldId="259"/>
            <ac:spMk id="24" creationId="{CDD05966-B154-4ED5-B9AB-C9F3ABF0AE04}"/>
          </ac:spMkLst>
        </pc:spChg>
        <pc:grpChg chg="mod">
          <ac:chgData name="thơ nguyễn" userId="1d70a463e08dd161" providerId="LiveId" clId="{FF40E339-839F-44A4-938F-B4B3A8FBE7B3}" dt="2021-09-04T05:57:04.457" v="21" actId="14100"/>
          <ac:grpSpMkLst>
            <pc:docMk/>
            <pc:sldMk cId="3420012527" sldId="259"/>
            <ac:grpSpMk id="5" creationId="{CBE94A2A-CE83-43E6-A51A-F53A9F4C840E}"/>
          </ac:grpSpMkLst>
        </pc:grpChg>
        <pc:grpChg chg="mod">
          <ac:chgData name="thơ nguyễn" userId="1d70a463e08dd161" providerId="LiveId" clId="{FF40E339-839F-44A4-938F-B4B3A8FBE7B3}" dt="2021-09-04T05:56:53.713" v="18" actId="14100"/>
          <ac:grpSpMkLst>
            <pc:docMk/>
            <pc:sldMk cId="3420012527" sldId="259"/>
            <ac:grpSpMk id="9" creationId="{A6F34A46-923A-4927-ABA1-2886BB19BBAD}"/>
          </ac:grpSpMkLst>
        </pc:grpChg>
        <pc:picChg chg="mod">
          <ac:chgData name="thơ nguyễn" userId="1d70a463e08dd161" providerId="LiveId" clId="{FF40E339-839F-44A4-938F-B4B3A8FBE7B3}" dt="2021-09-04T05:56:45.994" v="16" actId="14100"/>
          <ac:picMkLst>
            <pc:docMk/>
            <pc:sldMk cId="3420012527" sldId="259"/>
            <ac:picMk id="4" creationId="{A390FAB5-F880-4B42-8DBF-BB9EEE34DACE}"/>
          </ac:picMkLst>
        </pc:picChg>
      </pc:sldChg>
      <pc:sldChg chg="modTransition modAnim">
        <pc:chgData name="thơ nguyễn" userId="1d70a463e08dd161" providerId="LiveId" clId="{FF40E339-839F-44A4-938F-B4B3A8FBE7B3}" dt="2021-09-04T05:59:10.217" v="54"/>
        <pc:sldMkLst>
          <pc:docMk/>
          <pc:sldMk cId="3877117154" sldId="359"/>
        </pc:sldMkLst>
      </pc:sldChg>
    </pc:docChg>
  </pc:docChgLst>
  <pc:docChgLst>
    <pc:chgData name="thơ nguyễn" userId="1d70a463e08dd161" providerId="LiveId" clId="{BD6DCB07-625A-4F70-BAE9-2CA05376D78F}"/>
    <pc:docChg chg="undo custSel addSld delSld modSld sldOrd">
      <pc:chgData name="thơ nguyễn" userId="1d70a463e08dd161" providerId="LiveId" clId="{BD6DCB07-625A-4F70-BAE9-2CA05376D78F}" dt="2021-09-04T05:41:34.792" v="341" actId="1076"/>
      <pc:docMkLst>
        <pc:docMk/>
      </pc:docMkLst>
      <pc:sldChg chg="addSp modSp add mod modClrScheme chgLayout">
        <pc:chgData name="thơ nguyễn" userId="1d70a463e08dd161" providerId="LiveId" clId="{BD6DCB07-625A-4F70-BAE9-2CA05376D78F}" dt="2021-09-04T05:41:34.792" v="341" actId="1076"/>
        <pc:sldMkLst>
          <pc:docMk/>
          <pc:sldMk cId="974227517" sldId="258"/>
        </pc:sldMkLst>
        <pc:spChg chg="mod">
          <ac:chgData name="thơ nguyễn" userId="1d70a463e08dd161" providerId="LiveId" clId="{BD6DCB07-625A-4F70-BAE9-2CA05376D78F}" dt="2021-09-04T05:41:34.792" v="341" actId="1076"/>
          <ac:spMkLst>
            <pc:docMk/>
            <pc:sldMk cId="974227517" sldId="258"/>
            <ac:spMk id="3" creationId="{AA61F1C9-5979-4FE0-A076-67A7B156B9DC}"/>
          </ac:spMkLst>
        </pc:spChg>
        <pc:spChg chg="add mod">
          <ac:chgData name="thơ nguyễn" userId="1d70a463e08dd161" providerId="LiveId" clId="{BD6DCB07-625A-4F70-BAE9-2CA05376D78F}" dt="2021-09-04T05:29:38.830" v="170"/>
          <ac:spMkLst>
            <pc:docMk/>
            <pc:sldMk cId="974227517" sldId="258"/>
            <ac:spMk id="16" creationId="{EF939717-FF18-497C-92C1-C68093BE8891}"/>
          </ac:spMkLst>
        </pc:spChg>
        <pc:grpChg chg="mod">
          <ac:chgData name="thơ nguyễn" userId="1d70a463e08dd161" providerId="LiveId" clId="{BD6DCB07-625A-4F70-BAE9-2CA05376D78F}" dt="2021-09-04T05:29:45.793" v="172" actId="1076"/>
          <ac:grpSpMkLst>
            <pc:docMk/>
            <pc:sldMk cId="974227517" sldId="258"/>
            <ac:grpSpMk id="6" creationId="{7C218796-F790-44AE-A3D2-B5BE9DBEAF7B}"/>
          </ac:grpSpMkLst>
        </pc:grpChg>
        <pc:grpChg chg="mod">
          <ac:chgData name="thơ nguyễn" userId="1d70a463e08dd161" providerId="LiveId" clId="{BD6DCB07-625A-4F70-BAE9-2CA05376D78F}" dt="2021-09-04T05:29:45.793" v="172" actId="1076"/>
          <ac:grpSpMkLst>
            <pc:docMk/>
            <pc:sldMk cId="974227517" sldId="258"/>
            <ac:grpSpMk id="9" creationId="{0D366896-48F7-40AD-8C4A-29BBCC4DDFCA}"/>
          </ac:grpSpMkLst>
        </pc:grpChg>
        <pc:grpChg chg="mod">
          <ac:chgData name="thơ nguyễn" userId="1d70a463e08dd161" providerId="LiveId" clId="{BD6DCB07-625A-4F70-BAE9-2CA05376D78F}" dt="2021-09-04T05:29:45.793" v="172" actId="1076"/>
          <ac:grpSpMkLst>
            <pc:docMk/>
            <pc:sldMk cId="974227517" sldId="258"/>
            <ac:grpSpMk id="12" creationId="{2491A8AC-8804-46DB-B53A-260AA782FBA7}"/>
          </ac:grpSpMkLst>
        </pc:grpChg>
      </pc:sldChg>
      <pc:sldChg chg="addSp modSp add mod modClrScheme chgLayout">
        <pc:chgData name="thơ nguyễn" userId="1d70a463e08dd161" providerId="LiveId" clId="{BD6DCB07-625A-4F70-BAE9-2CA05376D78F}" dt="2021-09-04T05:29:41.385" v="171"/>
        <pc:sldMkLst>
          <pc:docMk/>
          <pc:sldMk cId="3420012527" sldId="259"/>
        </pc:sldMkLst>
        <pc:spChg chg="mod">
          <ac:chgData name="thơ nguyễn" userId="1d70a463e08dd161" providerId="LiveId" clId="{BD6DCB07-625A-4F70-BAE9-2CA05376D78F}" dt="2021-09-04T05:25:43.896" v="142" actId="1076"/>
          <ac:spMkLst>
            <pc:docMk/>
            <pc:sldMk cId="3420012527" sldId="259"/>
            <ac:spMk id="14" creationId="{66C166B2-6AD7-47AC-9BAD-3D25ACF4660A}"/>
          </ac:spMkLst>
        </pc:spChg>
        <pc:spChg chg="add mod">
          <ac:chgData name="thơ nguyễn" userId="1d70a463e08dd161" providerId="LiveId" clId="{BD6DCB07-625A-4F70-BAE9-2CA05376D78F}" dt="2021-09-04T05:29:41.385" v="171"/>
          <ac:spMkLst>
            <pc:docMk/>
            <pc:sldMk cId="3420012527" sldId="259"/>
            <ac:spMk id="20" creationId="{CDA08AB0-7B30-4629-A2C2-B961B579D493}"/>
          </ac:spMkLst>
        </pc:spChg>
        <pc:spChg chg="mod">
          <ac:chgData name="thơ nguyễn" userId="1d70a463e08dd161" providerId="LiveId" clId="{BD6DCB07-625A-4F70-BAE9-2CA05376D78F}" dt="2021-09-04T05:26:00.319" v="146" actId="1076"/>
          <ac:spMkLst>
            <pc:docMk/>
            <pc:sldMk cId="3420012527" sldId="259"/>
            <ac:spMk id="25" creationId="{8EAFC570-B8E8-4CB8-A618-F7FCDF09BB94}"/>
          </ac:spMkLst>
        </pc:spChg>
        <pc:spChg chg="mod">
          <ac:chgData name="thơ nguyễn" userId="1d70a463e08dd161" providerId="LiveId" clId="{BD6DCB07-625A-4F70-BAE9-2CA05376D78F}" dt="2021-09-04T05:25:57.360" v="145" actId="1076"/>
          <ac:spMkLst>
            <pc:docMk/>
            <pc:sldMk cId="3420012527" sldId="259"/>
            <ac:spMk id="26" creationId="{C780A544-C9D3-4D45-9E67-00B21EA2B384}"/>
          </ac:spMkLst>
        </pc:spChg>
      </pc:sldChg>
      <pc:sldChg chg="modSp add mod">
        <pc:chgData name="thơ nguyễn" userId="1d70a463e08dd161" providerId="LiveId" clId="{BD6DCB07-625A-4F70-BAE9-2CA05376D78F}" dt="2021-09-04T05:27:55.495" v="158" actId="1076"/>
        <pc:sldMkLst>
          <pc:docMk/>
          <pc:sldMk cId="2899554574" sldId="260"/>
        </pc:sldMkLst>
        <pc:spChg chg="mod">
          <ac:chgData name="thơ nguyễn" userId="1d70a463e08dd161" providerId="LiveId" clId="{BD6DCB07-625A-4F70-BAE9-2CA05376D78F}" dt="2021-09-04T05:27:35.665" v="157" actId="14100"/>
          <ac:spMkLst>
            <pc:docMk/>
            <pc:sldMk cId="2899554574" sldId="260"/>
            <ac:spMk id="3" creationId="{79FCFEFF-67C3-45A4-AD69-784C06703128}"/>
          </ac:spMkLst>
        </pc:spChg>
        <pc:picChg chg="mod">
          <ac:chgData name="thơ nguyễn" userId="1d70a463e08dd161" providerId="LiveId" clId="{BD6DCB07-625A-4F70-BAE9-2CA05376D78F}" dt="2021-09-04T05:27:55.495" v="158" actId="1076"/>
          <ac:picMkLst>
            <pc:docMk/>
            <pc:sldMk cId="2899554574" sldId="260"/>
            <ac:picMk id="2" creationId="{C68EF702-F5D7-47C3-9AC0-77C7E3628164}"/>
          </ac:picMkLst>
        </pc:picChg>
      </pc:sldChg>
      <pc:sldChg chg="modSp add mod modClrScheme chgLayout">
        <pc:chgData name="thơ nguyễn" userId="1d70a463e08dd161" providerId="LiveId" clId="{BD6DCB07-625A-4F70-BAE9-2CA05376D78F}" dt="2021-09-04T05:29:29.983" v="169" actId="1076"/>
        <pc:sldMkLst>
          <pc:docMk/>
          <pc:sldMk cId="3025937406" sldId="261"/>
        </pc:sldMkLst>
        <pc:spChg chg="mod">
          <ac:chgData name="thơ nguyễn" userId="1d70a463e08dd161" providerId="LiveId" clId="{BD6DCB07-625A-4F70-BAE9-2CA05376D78F}" dt="2021-09-04T05:29:29.983" v="169" actId="1076"/>
          <ac:spMkLst>
            <pc:docMk/>
            <pc:sldMk cId="3025937406" sldId="261"/>
            <ac:spMk id="11" creationId="{9235F0AB-6740-4475-85B2-2B2CAE3E2C5B}"/>
          </ac:spMkLst>
        </pc:spChg>
        <pc:spChg chg="mod">
          <ac:chgData name="thơ nguyễn" userId="1d70a463e08dd161" providerId="LiveId" clId="{BD6DCB07-625A-4F70-BAE9-2CA05376D78F}" dt="2021-09-04T05:29:13.896" v="167" actId="1076"/>
          <ac:spMkLst>
            <pc:docMk/>
            <pc:sldMk cId="3025937406" sldId="261"/>
            <ac:spMk id="20" creationId="{C4826827-15BD-4B9F-AEE2-F9BD3E138D42}"/>
          </ac:spMkLst>
        </pc:spChg>
        <pc:spChg chg="mod">
          <ac:chgData name="thơ nguyễn" userId="1d70a463e08dd161" providerId="LiveId" clId="{BD6DCB07-625A-4F70-BAE9-2CA05376D78F}" dt="2021-09-04T05:29:16.560" v="168" actId="1076"/>
          <ac:spMkLst>
            <pc:docMk/>
            <pc:sldMk cId="3025937406" sldId="261"/>
            <ac:spMk id="22" creationId="{909A3C8C-6F9A-45DB-B9CE-60CCB861ED82}"/>
          </ac:spMkLst>
        </pc:spChg>
        <pc:grpChg chg="mod">
          <ac:chgData name="thơ nguyễn" userId="1d70a463e08dd161" providerId="LiveId" clId="{BD6DCB07-625A-4F70-BAE9-2CA05376D78F}" dt="2021-09-04T05:29:13.896" v="167" actId="1076"/>
          <ac:grpSpMkLst>
            <pc:docMk/>
            <pc:sldMk cId="3025937406" sldId="261"/>
            <ac:grpSpMk id="16" creationId="{C41A25E1-69F3-4F08-9965-507F08D8A122}"/>
          </ac:grpSpMkLst>
        </pc:grpChg>
        <pc:grpChg chg="mod">
          <ac:chgData name="thơ nguyễn" userId="1d70a463e08dd161" providerId="LiveId" clId="{BD6DCB07-625A-4F70-BAE9-2CA05376D78F}" dt="2021-09-04T05:29:13.896" v="167" actId="1076"/>
          <ac:grpSpMkLst>
            <pc:docMk/>
            <pc:sldMk cId="3025937406" sldId="261"/>
            <ac:grpSpMk id="28" creationId="{57B61414-7F0F-42F2-8980-62BC620414A1}"/>
          </ac:grpSpMkLst>
        </pc:grpChg>
        <pc:picChg chg="mod">
          <ac:chgData name="thơ nguyễn" userId="1d70a463e08dd161" providerId="LiveId" clId="{BD6DCB07-625A-4F70-BAE9-2CA05376D78F}" dt="2021-09-04T05:29:13.896" v="167" actId="1076"/>
          <ac:picMkLst>
            <pc:docMk/>
            <pc:sldMk cId="3025937406" sldId="261"/>
            <ac:picMk id="9" creationId="{C658F749-3A1F-4B5E-85CE-FF7E047BD5F2}"/>
          </ac:picMkLst>
        </pc:picChg>
        <pc:cxnChg chg="mod">
          <ac:chgData name="thơ nguyễn" userId="1d70a463e08dd161" providerId="LiveId" clId="{BD6DCB07-625A-4F70-BAE9-2CA05376D78F}" dt="2021-09-04T05:29:13.896" v="167" actId="1076"/>
          <ac:cxnSpMkLst>
            <pc:docMk/>
            <pc:sldMk cId="3025937406" sldId="261"/>
            <ac:cxnSpMk id="17" creationId="{07321439-356F-4938-B29A-3E223586E731}"/>
          </ac:cxnSpMkLst>
        </pc:cxnChg>
        <pc:cxnChg chg="mod">
          <ac:chgData name="thơ nguyễn" userId="1d70a463e08dd161" providerId="LiveId" clId="{BD6DCB07-625A-4F70-BAE9-2CA05376D78F}" dt="2021-09-04T05:29:13.896" v="167" actId="1076"/>
          <ac:cxnSpMkLst>
            <pc:docMk/>
            <pc:sldMk cId="3025937406" sldId="261"/>
            <ac:cxnSpMk id="18" creationId="{FC187CF0-01BB-4CFB-859E-565CAC7B0D1F}"/>
          </ac:cxnSpMkLst>
        </pc:cxnChg>
        <pc:cxnChg chg="mod">
          <ac:chgData name="thơ nguyễn" userId="1d70a463e08dd161" providerId="LiveId" clId="{BD6DCB07-625A-4F70-BAE9-2CA05376D78F}" dt="2021-09-04T05:29:13.896" v="167" actId="1076"/>
          <ac:cxnSpMkLst>
            <pc:docMk/>
            <pc:sldMk cId="3025937406" sldId="261"/>
            <ac:cxnSpMk id="19" creationId="{15F17F98-1D26-4D0F-8381-AF80C3C6F55D}"/>
          </ac:cxnSpMkLst>
        </pc:cxnChg>
        <pc:cxnChg chg="mod">
          <ac:chgData name="thơ nguyễn" userId="1d70a463e08dd161" providerId="LiveId" clId="{BD6DCB07-625A-4F70-BAE9-2CA05376D78F}" dt="2021-09-04T05:29:13.896" v="167" actId="1076"/>
          <ac:cxnSpMkLst>
            <pc:docMk/>
            <pc:sldMk cId="3025937406" sldId="261"/>
            <ac:cxnSpMk id="29" creationId="{3E93B230-C6EA-4A4B-BD16-A5BD5AE5CC36}"/>
          </ac:cxnSpMkLst>
        </pc:cxnChg>
        <pc:cxnChg chg="mod">
          <ac:chgData name="thơ nguyễn" userId="1d70a463e08dd161" providerId="LiveId" clId="{BD6DCB07-625A-4F70-BAE9-2CA05376D78F}" dt="2021-09-04T05:29:13.896" v="167" actId="1076"/>
          <ac:cxnSpMkLst>
            <pc:docMk/>
            <pc:sldMk cId="3025937406" sldId="261"/>
            <ac:cxnSpMk id="30" creationId="{338AFDE7-990D-4F92-AF40-480C4F3873C5}"/>
          </ac:cxnSpMkLst>
        </pc:cxnChg>
        <pc:cxnChg chg="mod">
          <ac:chgData name="thơ nguyễn" userId="1d70a463e08dd161" providerId="LiveId" clId="{BD6DCB07-625A-4F70-BAE9-2CA05376D78F}" dt="2021-09-04T05:29:13.896" v="167" actId="1076"/>
          <ac:cxnSpMkLst>
            <pc:docMk/>
            <pc:sldMk cId="3025937406" sldId="261"/>
            <ac:cxnSpMk id="31" creationId="{FB8A67B8-1A04-4067-B694-72314FCB6581}"/>
          </ac:cxnSpMkLst>
        </pc:cxnChg>
      </pc:sldChg>
      <pc:sldChg chg="addSp delSp modSp add mod ord addAnim delAnim">
        <pc:chgData name="thơ nguyễn" userId="1d70a463e08dd161" providerId="LiveId" clId="{BD6DCB07-625A-4F70-BAE9-2CA05376D78F}" dt="2021-09-04T05:40:47.776" v="331" actId="1076"/>
        <pc:sldMkLst>
          <pc:docMk/>
          <pc:sldMk cId="2781649973" sldId="271"/>
        </pc:sldMkLst>
        <pc:spChg chg="add del mod">
          <ac:chgData name="thơ nguyễn" userId="1d70a463e08dd161" providerId="LiveId" clId="{BD6DCB07-625A-4F70-BAE9-2CA05376D78F}" dt="2021-09-04T05:40:47.776" v="331" actId="1076"/>
          <ac:spMkLst>
            <pc:docMk/>
            <pc:sldMk cId="2781649973" sldId="271"/>
            <ac:spMk id="14" creationId="{B171446E-0077-4BDF-AEF9-8D089A5B7D5F}"/>
          </ac:spMkLst>
        </pc:spChg>
        <pc:picChg chg="add mod ord">
          <ac:chgData name="thơ nguyễn" userId="1d70a463e08dd161" providerId="LiveId" clId="{BD6DCB07-625A-4F70-BAE9-2CA05376D78F}" dt="2021-09-04T05:39:54.812" v="316" actId="167"/>
          <ac:picMkLst>
            <pc:docMk/>
            <pc:sldMk cId="2781649973" sldId="271"/>
            <ac:picMk id="3" creationId="{83BB8C4F-D985-432E-A688-A82568AA2129}"/>
          </ac:picMkLst>
        </pc:picChg>
        <pc:picChg chg="del mod">
          <ac:chgData name="thơ nguyễn" userId="1d70a463e08dd161" providerId="LiveId" clId="{BD6DCB07-625A-4F70-BAE9-2CA05376D78F}" dt="2021-09-04T05:39:59.335" v="318" actId="478"/>
          <ac:picMkLst>
            <pc:docMk/>
            <pc:sldMk cId="2781649973" sldId="271"/>
            <ac:picMk id="5" creationId="{4034A2CE-5EB7-4285-837A-5C7A82A7CACC}"/>
          </ac:picMkLst>
        </pc:picChg>
        <pc:picChg chg="del">
          <ac:chgData name="thơ nguyễn" userId="1d70a463e08dd161" providerId="LiveId" clId="{BD6DCB07-625A-4F70-BAE9-2CA05376D78F}" dt="2021-09-04T05:40:04.109" v="322" actId="478"/>
          <ac:picMkLst>
            <pc:docMk/>
            <pc:sldMk cId="2781649973" sldId="271"/>
            <ac:picMk id="6" creationId="{9276FAA3-6E2E-4F3B-837D-5BC1D958E126}"/>
          </ac:picMkLst>
        </pc:picChg>
        <pc:picChg chg="del">
          <ac:chgData name="thơ nguyễn" userId="1d70a463e08dd161" providerId="LiveId" clId="{BD6DCB07-625A-4F70-BAE9-2CA05376D78F}" dt="2021-09-04T05:39:23.073" v="302" actId="478"/>
          <ac:picMkLst>
            <pc:docMk/>
            <pc:sldMk cId="2781649973" sldId="271"/>
            <ac:picMk id="8" creationId="{8683D7DB-C58F-4775-B021-55A5A99DFF26}"/>
          </ac:picMkLst>
        </pc:picChg>
        <pc:picChg chg="del">
          <ac:chgData name="thơ nguyễn" userId="1d70a463e08dd161" providerId="LiveId" clId="{BD6DCB07-625A-4F70-BAE9-2CA05376D78F}" dt="2021-09-04T05:39:22.551" v="301" actId="478"/>
          <ac:picMkLst>
            <pc:docMk/>
            <pc:sldMk cId="2781649973" sldId="271"/>
            <ac:picMk id="9" creationId="{4C4683F5-8CC4-4031-8C47-4F315AD0BD39}"/>
          </ac:picMkLst>
        </pc:picChg>
        <pc:picChg chg="del">
          <ac:chgData name="thơ nguyễn" userId="1d70a463e08dd161" providerId="LiveId" clId="{BD6DCB07-625A-4F70-BAE9-2CA05376D78F}" dt="2021-09-04T05:39:25.582" v="305" actId="478"/>
          <ac:picMkLst>
            <pc:docMk/>
            <pc:sldMk cId="2781649973" sldId="271"/>
            <ac:picMk id="10" creationId="{9B408328-EDEA-4366-903E-DEF5612627AB}"/>
          </ac:picMkLst>
        </pc:picChg>
        <pc:picChg chg="del">
          <ac:chgData name="thơ nguyễn" userId="1d70a463e08dd161" providerId="LiveId" clId="{BD6DCB07-625A-4F70-BAE9-2CA05376D78F}" dt="2021-09-04T05:39:24.261" v="304" actId="478"/>
          <ac:picMkLst>
            <pc:docMk/>
            <pc:sldMk cId="2781649973" sldId="271"/>
            <ac:picMk id="11" creationId="{04B55DF1-A114-407B-B5C7-C8A178D806A3}"/>
          </ac:picMkLst>
        </pc:picChg>
        <pc:picChg chg="del">
          <ac:chgData name="thơ nguyễn" userId="1d70a463e08dd161" providerId="LiveId" clId="{BD6DCB07-625A-4F70-BAE9-2CA05376D78F}" dt="2021-09-04T05:39:23.537" v="303" actId="478"/>
          <ac:picMkLst>
            <pc:docMk/>
            <pc:sldMk cId="2781649973" sldId="271"/>
            <ac:picMk id="12" creationId="{B13637A8-BC86-47A0-BEFD-DD7DCEDE37F8}"/>
          </ac:picMkLst>
        </pc:picChg>
        <pc:picChg chg="del">
          <ac:chgData name="thơ nguyễn" userId="1d70a463e08dd161" providerId="LiveId" clId="{BD6DCB07-625A-4F70-BAE9-2CA05376D78F}" dt="2021-09-04T05:39:22.081" v="300" actId="478"/>
          <ac:picMkLst>
            <pc:docMk/>
            <pc:sldMk cId="2781649973" sldId="271"/>
            <ac:picMk id="13" creationId="{821EF46A-B29B-4531-84D2-4E548C5111FC}"/>
          </ac:picMkLst>
        </pc:picChg>
        <pc:picChg chg="del">
          <ac:chgData name="thơ nguyễn" userId="1d70a463e08dd161" providerId="LiveId" clId="{BD6DCB07-625A-4F70-BAE9-2CA05376D78F}" dt="2021-09-04T05:39:20.347" v="299" actId="478"/>
          <ac:picMkLst>
            <pc:docMk/>
            <pc:sldMk cId="2781649973" sldId="271"/>
            <ac:picMk id="24" creationId="{EBB90E82-60F3-44C5-87D8-DB530D6AEBB0}"/>
          </ac:picMkLst>
        </pc:picChg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617567040" sldId="320"/>
        </pc:sldMkLst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4224395002" sldId="322"/>
        </pc:sldMkLst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1051072238" sldId="327"/>
        </pc:sldMkLst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2560864895" sldId="330"/>
        </pc:sldMkLst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938493370" sldId="337"/>
        </pc:sldMkLst>
      </pc:sldChg>
      <pc:sldChg chg="del">
        <pc:chgData name="thơ nguyễn" userId="1d70a463e08dd161" providerId="LiveId" clId="{BD6DCB07-625A-4F70-BAE9-2CA05376D78F}" dt="2021-09-04T05:23:44.799" v="130" actId="47"/>
        <pc:sldMkLst>
          <pc:docMk/>
          <pc:sldMk cId="2729608332" sldId="338"/>
        </pc:sldMkLst>
      </pc:sldChg>
      <pc:sldChg chg="addSp delSp modSp mod ord modClrScheme chgLayout">
        <pc:chgData name="thơ nguyễn" userId="1d70a463e08dd161" providerId="LiveId" clId="{BD6DCB07-625A-4F70-BAE9-2CA05376D78F}" dt="2021-09-04T05:35:14.937" v="230" actId="1076"/>
        <pc:sldMkLst>
          <pc:docMk/>
          <pc:sldMk cId="1781770077" sldId="346"/>
        </pc:sldMkLst>
        <pc:spChg chg="mod">
          <ac:chgData name="thơ nguyễn" userId="1d70a463e08dd161" providerId="LiveId" clId="{BD6DCB07-625A-4F70-BAE9-2CA05376D78F}" dt="2021-09-04T05:34:59.933" v="225" actId="403"/>
          <ac:spMkLst>
            <pc:docMk/>
            <pc:sldMk cId="1781770077" sldId="346"/>
            <ac:spMk id="7" creationId="{D5A14ACB-BA2A-42D1-98F7-CA57672DDE68}"/>
          </ac:spMkLst>
        </pc:spChg>
        <pc:spChg chg="mod">
          <ac:chgData name="thơ nguyễn" userId="1d70a463e08dd161" providerId="LiveId" clId="{BD6DCB07-625A-4F70-BAE9-2CA05376D78F}" dt="2021-09-04T05:35:14.937" v="230" actId="1076"/>
          <ac:spMkLst>
            <pc:docMk/>
            <pc:sldMk cId="1781770077" sldId="346"/>
            <ac:spMk id="14" creationId="{A00E950B-C8BB-4935-91C5-B7A3E6C7EADE}"/>
          </ac:spMkLst>
        </pc:spChg>
        <pc:spChg chg="add mod">
          <ac:chgData name="thơ nguyễn" userId="1d70a463e08dd161" providerId="LiveId" clId="{BD6DCB07-625A-4F70-BAE9-2CA05376D78F}" dt="2021-09-04T05:23:34.193" v="128"/>
          <ac:spMkLst>
            <pc:docMk/>
            <pc:sldMk cId="1781770077" sldId="346"/>
            <ac:spMk id="15" creationId="{7F682622-9A21-44B9-8919-08148D83C251}"/>
          </ac:spMkLst>
        </pc:spChg>
        <pc:spChg chg="mod">
          <ac:chgData name="thơ nguyễn" userId="1d70a463e08dd161" providerId="LiveId" clId="{BD6DCB07-625A-4F70-BAE9-2CA05376D78F}" dt="2021-09-04T05:35:07.450" v="227" actId="403"/>
          <ac:spMkLst>
            <pc:docMk/>
            <pc:sldMk cId="1781770077" sldId="346"/>
            <ac:spMk id="18" creationId="{41A12120-69C0-4ED1-8941-E290F22F507E}"/>
          </ac:spMkLst>
        </pc:spChg>
        <pc:spChg chg="mod">
          <ac:chgData name="thơ nguyễn" userId="1d70a463e08dd161" providerId="LiveId" clId="{BD6DCB07-625A-4F70-BAE9-2CA05376D78F}" dt="2021-09-04T05:35:12.241" v="229" actId="1076"/>
          <ac:spMkLst>
            <pc:docMk/>
            <pc:sldMk cId="1781770077" sldId="346"/>
            <ac:spMk id="19" creationId="{972CBE13-D5C9-4C68-A64A-97B98D96ED0B}"/>
          </ac:spMkLst>
        </pc:spChg>
        <pc:grpChg chg="mod">
          <ac:chgData name="thơ nguyễn" userId="1d70a463e08dd161" providerId="LiveId" clId="{BD6DCB07-625A-4F70-BAE9-2CA05376D78F}" dt="2021-09-04T05:34:18.801" v="214" actId="1076"/>
          <ac:grpSpMkLst>
            <pc:docMk/>
            <pc:sldMk cId="1781770077" sldId="346"/>
            <ac:grpSpMk id="8" creationId="{233F8E6D-9AC2-4331-A7C4-05CC848F23A0}"/>
          </ac:grpSpMkLst>
        </pc:grpChg>
        <pc:picChg chg="del">
          <ac:chgData name="thơ nguyễn" userId="1d70a463e08dd161" providerId="LiveId" clId="{BD6DCB07-625A-4F70-BAE9-2CA05376D78F}" dt="2021-09-04T05:34:02.611" v="213" actId="478"/>
          <ac:picMkLst>
            <pc:docMk/>
            <pc:sldMk cId="1781770077" sldId="346"/>
            <ac:picMk id="6" creationId="{0A94A9E2-44DB-43E5-908E-045F32845BE4}"/>
          </ac:picMkLst>
        </pc:picChg>
      </pc:sldChg>
      <pc:sldChg chg="addSp modSp mod">
        <pc:chgData name="thơ nguyễn" userId="1d70a463e08dd161" providerId="LiveId" clId="{BD6DCB07-625A-4F70-BAE9-2CA05376D78F}" dt="2021-09-04T05:40:40.700" v="330" actId="2711"/>
        <pc:sldMkLst>
          <pc:docMk/>
          <pc:sldMk cId="3438970062" sldId="347"/>
        </pc:sldMkLst>
        <pc:spChg chg="add mod">
          <ac:chgData name="thơ nguyễn" userId="1d70a463e08dd161" providerId="LiveId" clId="{BD6DCB07-625A-4F70-BAE9-2CA05376D78F}" dt="2021-09-04T05:23:39.905" v="129"/>
          <ac:spMkLst>
            <pc:docMk/>
            <pc:sldMk cId="3438970062" sldId="347"/>
            <ac:spMk id="7" creationId="{6C3D8509-DAAB-4F9B-8BAE-D2175B6D47A5}"/>
          </ac:spMkLst>
        </pc:spChg>
        <pc:spChg chg="mod">
          <ac:chgData name="thơ nguyễn" userId="1d70a463e08dd161" providerId="LiveId" clId="{BD6DCB07-625A-4F70-BAE9-2CA05376D78F}" dt="2021-09-04T05:40:40.700" v="330" actId="2711"/>
          <ac:spMkLst>
            <pc:docMk/>
            <pc:sldMk cId="3438970062" sldId="347"/>
            <ac:spMk id="12" creationId="{090CBE52-488B-43ED-B921-C6338D91C5E2}"/>
          </ac:spMkLst>
        </pc:spChg>
        <pc:spChg chg="mod">
          <ac:chgData name="thơ nguyễn" userId="1d70a463e08dd161" providerId="LiveId" clId="{BD6DCB07-625A-4F70-BAE9-2CA05376D78F}" dt="2021-09-04T05:40:34.467" v="329" actId="403"/>
          <ac:spMkLst>
            <pc:docMk/>
            <pc:sldMk cId="3438970062" sldId="347"/>
            <ac:spMk id="16" creationId="{42C03E65-CE96-43DC-BA78-7E52DB0E7929}"/>
          </ac:spMkLst>
        </pc:spChg>
      </pc:sldChg>
      <pc:sldChg chg="del">
        <pc:chgData name="thơ nguyễn" userId="1d70a463e08dd161" providerId="LiveId" clId="{BD6DCB07-625A-4F70-BAE9-2CA05376D78F}" dt="2021-09-04T05:23:44.799" v="130" actId="47"/>
        <pc:sldMkLst>
          <pc:docMk/>
          <pc:sldMk cId="3700292820" sldId="348"/>
        </pc:sldMkLst>
      </pc:sldChg>
      <pc:sldChg chg="addSp delSp modSp mod">
        <pc:chgData name="thơ nguyễn" userId="1d70a463e08dd161" providerId="LiveId" clId="{BD6DCB07-625A-4F70-BAE9-2CA05376D78F}" dt="2021-09-04T05:23:22.071" v="125"/>
        <pc:sldMkLst>
          <pc:docMk/>
          <pc:sldMk cId="1621177614" sldId="351"/>
        </pc:sldMkLst>
        <pc:spChg chg="add mod">
          <ac:chgData name="thơ nguyễn" userId="1d70a463e08dd161" providerId="LiveId" clId="{BD6DCB07-625A-4F70-BAE9-2CA05376D78F}" dt="2021-09-04T05:23:22.071" v="125"/>
          <ac:spMkLst>
            <pc:docMk/>
            <pc:sldMk cId="1621177614" sldId="351"/>
            <ac:spMk id="15" creationId="{BA3F7D12-77DE-46F5-A62A-D333E86B19A6}"/>
          </ac:spMkLst>
        </pc:spChg>
        <pc:grpChg chg="mod">
          <ac:chgData name="thơ nguyễn" userId="1d70a463e08dd161" providerId="LiveId" clId="{BD6DCB07-625A-4F70-BAE9-2CA05376D78F}" dt="2021-09-04T05:14:46.639" v="1" actId="1076"/>
          <ac:grpSpMkLst>
            <pc:docMk/>
            <pc:sldMk cId="1621177614" sldId="351"/>
            <ac:grpSpMk id="2" creationId="{317816FD-9AC0-4D9F-95CF-E65FBC4086FF}"/>
          </ac:grpSpMkLst>
        </pc:grpChg>
        <pc:picChg chg="add del mod">
          <ac:chgData name="thơ nguyễn" userId="1d70a463e08dd161" providerId="LiveId" clId="{BD6DCB07-625A-4F70-BAE9-2CA05376D78F}" dt="2021-09-04T05:18:38.720" v="55" actId="478"/>
          <ac:picMkLst>
            <pc:docMk/>
            <pc:sldMk cId="1621177614" sldId="351"/>
            <ac:picMk id="5" creationId="{3B96FC87-375A-42FD-BD7F-9276327BC5E6}"/>
          </ac:picMkLst>
        </pc:picChg>
        <pc:picChg chg="mod">
          <ac:chgData name="thơ nguyễn" userId="1d70a463e08dd161" providerId="LiveId" clId="{BD6DCB07-625A-4F70-BAE9-2CA05376D78F}" dt="2021-09-04T05:21:45.272" v="113" actId="1076"/>
          <ac:picMkLst>
            <pc:docMk/>
            <pc:sldMk cId="1621177614" sldId="351"/>
            <ac:picMk id="1026" creationId="{C142A06D-6A13-4C98-BDFE-1220BF5C3858}"/>
          </ac:picMkLst>
        </pc:picChg>
        <pc:picChg chg="add del mod">
          <ac:chgData name="thơ nguyễn" userId="1d70a463e08dd161" providerId="LiveId" clId="{BD6DCB07-625A-4F70-BAE9-2CA05376D78F}" dt="2021-09-04T05:20:22.784" v="83" actId="478"/>
          <ac:picMkLst>
            <pc:docMk/>
            <pc:sldMk cId="1621177614" sldId="351"/>
            <ac:picMk id="1028" creationId="{77526D21-0122-42D6-8AB4-0DBB2F1EB1E8}"/>
          </ac:picMkLst>
        </pc:picChg>
        <pc:picChg chg="add del mod">
          <ac:chgData name="thơ nguyễn" userId="1d70a463e08dd161" providerId="LiveId" clId="{BD6DCB07-625A-4F70-BAE9-2CA05376D78F}" dt="2021-09-04T05:22:56.490" v="121" actId="478"/>
          <ac:picMkLst>
            <pc:docMk/>
            <pc:sldMk cId="1621177614" sldId="351"/>
            <ac:picMk id="1030" creationId="{4A109966-5E11-4B28-A9E4-6A8F35C4701B}"/>
          </ac:picMkLst>
        </pc:picChg>
        <pc:picChg chg="add del">
          <ac:chgData name="thơ nguyễn" userId="1d70a463e08dd161" providerId="LiveId" clId="{BD6DCB07-625A-4F70-BAE9-2CA05376D78F}" dt="2021-09-04T05:23:02.861" v="123" actId="478"/>
          <ac:picMkLst>
            <pc:docMk/>
            <pc:sldMk cId="1621177614" sldId="351"/>
            <ac:picMk id="1032" creationId="{C2ECE211-E57A-4E89-B0C4-933EED79B304}"/>
          </ac:picMkLst>
        </pc:picChg>
      </pc:sldChg>
      <pc:sldChg chg="addSp delSp modSp del mod modClrScheme delAnim chgLayout">
        <pc:chgData name="thơ nguyễn" userId="1d70a463e08dd161" providerId="LiveId" clId="{BD6DCB07-625A-4F70-BAE9-2CA05376D78F}" dt="2021-09-04T05:28:50.900" v="163" actId="47"/>
        <pc:sldMkLst>
          <pc:docMk/>
          <pc:sldMk cId="2333707071" sldId="352"/>
        </pc:sldMkLst>
        <pc:spChg chg="add mod">
          <ac:chgData name="thơ nguyễn" userId="1d70a463e08dd161" providerId="LiveId" clId="{BD6DCB07-625A-4F70-BAE9-2CA05376D78F}" dt="2021-09-04T05:23:14.355" v="124" actId="2085"/>
          <ac:spMkLst>
            <pc:docMk/>
            <pc:sldMk cId="2333707071" sldId="352"/>
            <ac:spMk id="2" creationId="{8B36C49E-2E9C-4BF8-82C6-EFED1456B958}"/>
          </ac:spMkLst>
        </pc:spChg>
        <pc:spChg chg="del">
          <ac:chgData name="thơ nguyễn" userId="1d70a463e08dd161" providerId="LiveId" clId="{BD6DCB07-625A-4F70-BAE9-2CA05376D78F}" dt="2021-09-04T05:28:14.982" v="159" actId="478"/>
          <ac:spMkLst>
            <pc:docMk/>
            <pc:sldMk cId="2333707071" sldId="352"/>
            <ac:spMk id="17" creationId="{90495074-CD09-4CB2-8F23-DB3380F67003}"/>
          </ac:spMkLst>
        </pc:spChg>
        <pc:picChg chg="del">
          <ac:chgData name="thơ nguyễn" userId="1d70a463e08dd161" providerId="LiveId" clId="{BD6DCB07-625A-4F70-BAE9-2CA05376D78F}" dt="2021-09-04T05:28:31.865" v="161" actId="478"/>
          <ac:picMkLst>
            <pc:docMk/>
            <pc:sldMk cId="2333707071" sldId="352"/>
            <ac:picMk id="6" creationId="{0A94A9E2-44DB-43E5-908E-045F32845BE4}"/>
          </ac:picMkLst>
        </pc:picChg>
        <pc:picChg chg="add del mod">
          <ac:chgData name="thơ nguyễn" userId="1d70a463e08dd161" providerId="LiveId" clId="{BD6DCB07-625A-4F70-BAE9-2CA05376D78F}" dt="2021-09-04T05:22:01.060" v="118" actId="478"/>
          <ac:picMkLst>
            <pc:docMk/>
            <pc:sldMk cId="2333707071" sldId="352"/>
            <ac:picMk id="7" creationId="{2715811E-A7FE-4575-911E-A9F77686851C}"/>
          </ac:picMkLst>
        </pc:picChg>
        <pc:picChg chg="mod">
          <ac:chgData name="thơ nguyễn" userId="1d70a463e08dd161" providerId="LiveId" clId="{BD6DCB07-625A-4F70-BAE9-2CA05376D78F}" dt="2021-09-04T05:28:35.663" v="162" actId="1076"/>
          <ac:picMkLst>
            <pc:docMk/>
            <pc:sldMk cId="2333707071" sldId="352"/>
            <ac:picMk id="15" creationId="{2F0AC522-00C8-4E28-AB69-799524C07650}"/>
          </ac:picMkLst>
        </pc:picChg>
        <pc:picChg chg="mod">
          <ac:chgData name="thơ nguyễn" userId="1d70a463e08dd161" providerId="LiveId" clId="{BD6DCB07-625A-4F70-BAE9-2CA05376D78F}" dt="2021-09-04T05:28:35.663" v="162" actId="1076"/>
          <ac:picMkLst>
            <pc:docMk/>
            <pc:sldMk cId="2333707071" sldId="352"/>
            <ac:picMk id="16" creationId="{4E2DAFCC-8483-41F0-A18F-D437217CBE4A}"/>
          </ac:picMkLst>
        </pc:picChg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4084125331" sldId="353"/>
        </pc:sldMkLst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4129600799" sldId="354"/>
        </pc:sldMkLst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3945071822" sldId="355"/>
        </pc:sldMkLst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1080754886" sldId="356"/>
        </pc:sldMkLst>
      </pc:sldChg>
      <pc:sldChg chg="addSp modSp">
        <pc:chgData name="thơ nguyễn" userId="1d70a463e08dd161" providerId="LiveId" clId="{BD6DCB07-625A-4F70-BAE9-2CA05376D78F}" dt="2021-09-04T05:23:25.240" v="126"/>
        <pc:sldMkLst>
          <pc:docMk/>
          <pc:sldMk cId="2178659092" sldId="357"/>
        </pc:sldMkLst>
        <pc:spChg chg="add mod">
          <ac:chgData name="thơ nguyễn" userId="1d70a463e08dd161" providerId="LiveId" clId="{BD6DCB07-625A-4F70-BAE9-2CA05376D78F}" dt="2021-09-04T05:23:25.240" v="126"/>
          <ac:spMkLst>
            <pc:docMk/>
            <pc:sldMk cId="2178659092" sldId="357"/>
            <ac:spMk id="4" creationId="{1DC9A047-CAC1-4F5B-9CB0-D0BD96880DC8}"/>
          </ac:spMkLst>
        </pc:spChg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1788580911" sldId="358"/>
        </pc:sldMkLst>
      </pc:sldChg>
      <pc:sldChg chg="addSp modSp new mod modClrScheme modAnim chgLayout">
        <pc:chgData name="thơ nguyễn" userId="1d70a463e08dd161" providerId="LiveId" clId="{BD6DCB07-625A-4F70-BAE9-2CA05376D78F}" dt="2021-09-04T05:40:56.763" v="337" actId="20577"/>
        <pc:sldMkLst>
          <pc:docMk/>
          <pc:sldMk cId="2166687882" sldId="358"/>
        </pc:sldMkLst>
        <pc:spChg chg="mod">
          <ac:chgData name="thơ nguyễn" userId="1d70a463e08dd161" providerId="LiveId" clId="{BD6DCB07-625A-4F70-BAE9-2CA05376D78F}" dt="2021-09-04T05:34:36.071" v="220" actId="1076"/>
          <ac:spMkLst>
            <pc:docMk/>
            <pc:sldMk cId="2166687882" sldId="358"/>
            <ac:spMk id="4" creationId="{73D4B13D-4293-4317-8788-1F185ACAEAFE}"/>
          </ac:spMkLst>
        </pc:spChg>
        <pc:spChg chg="mod">
          <ac:chgData name="thơ nguyễn" userId="1d70a463e08dd161" providerId="LiveId" clId="{BD6DCB07-625A-4F70-BAE9-2CA05376D78F}" dt="2021-09-04T05:34:36.071" v="220" actId="1076"/>
          <ac:spMkLst>
            <pc:docMk/>
            <pc:sldMk cId="2166687882" sldId="358"/>
            <ac:spMk id="5" creationId="{F6074F6F-DE98-4907-AB91-7B65385984E4}"/>
          </ac:spMkLst>
        </pc:spChg>
        <pc:spChg chg="add mod">
          <ac:chgData name="thơ nguyễn" userId="1d70a463e08dd161" providerId="LiveId" clId="{BD6DCB07-625A-4F70-BAE9-2CA05376D78F}" dt="2021-09-04T05:34:33.839" v="219" actId="1076"/>
          <ac:spMkLst>
            <pc:docMk/>
            <pc:sldMk cId="2166687882" sldId="358"/>
            <ac:spMk id="7" creationId="{9F329244-2D56-4BC5-B11C-B52A1D573408}"/>
          </ac:spMkLst>
        </pc:spChg>
        <pc:spChg chg="add mod">
          <ac:chgData name="thơ nguyễn" userId="1d70a463e08dd161" providerId="LiveId" clId="{BD6DCB07-625A-4F70-BAE9-2CA05376D78F}" dt="2021-09-04T05:40:56.763" v="337" actId="20577"/>
          <ac:spMkLst>
            <pc:docMk/>
            <pc:sldMk cId="2166687882" sldId="358"/>
            <ac:spMk id="9" creationId="{AAA9B35E-01F0-4F18-80C0-654D12666548}"/>
          </ac:spMkLst>
        </pc:spChg>
        <pc:spChg chg="mod">
          <ac:chgData name="thơ nguyễn" userId="1d70a463e08dd161" providerId="LiveId" clId="{BD6DCB07-625A-4F70-BAE9-2CA05376D78F}" dt="2021-09-04T05:34:24.936" v="215"/>
          <ac:spMkLst>
            <pc:docMk/>
            <pc:sldMk cId="2166687882" sldId="358"/>
            <ac:spMk id="13" creationId="{7767FE34-A3BA-4429-AF11-707D65FBFE78}"/>
          </ac:spMkLst>
        </pc:spChg>
        <pc:grpChg chg="add mod">
          <ac:chgData name="thơ nguyễn" userId="1d70a463e08dd161" providerId="LiveId" clId="{BD6DCB07-625A-4F70-BAE9-2CA05376D78F}" dt="2021-09-04T05:34:36.071" v="220" actId="1076"/>
          <ac:grpSpMkLst>
            <pc:docMk/>
            <pc:sldMk cId="2166687882" sldId="358"/>
            <ac:grpSpMk id="3" creationId="{C4CC552B-BF69-4D80-8329-9BFF2EE466C3}"/>
          </ac:grpSpMkLst>
        </pc:grpChg>
        <pc:grpChg chg="add mod">
          <ac:chgData name="thơ nguyễn" userId="1d70a463e08dd161" providerId="LiveId" clId="{BD6DCB07-625A-4F70-BAE9-2CA05376D78F}" dt="2021-09-04T05:34:26.841" v="216" actId="1076"/>
          <ac:grpSpMkLst>
            <pc:docMk/>
            <pc:sldMk cId="2166687882" sldId="358"/>
            <ac:grpSpMk id="10" creationId="{C09C8267-897A-43D7-BF65-B7D50393C01D}"/>
          </ac:grpSpMkLst>
        </pc:grpChg>
        <pc:grpChg chg="mod">
          <ac:chgData name="thơ nguyễn" userId="1d70a463e08dd161" providerId="LiveId" clId="{BD6DCB07-625A-4F70-BAE9-2CA05376D78F}" dt="2021-09-04T05:34:24.936" v="215"/>
          <ac:grpSpMkLst>
            <pc:docMk/>
            <pc:sldMk cId="2166687882" sldId="358"/>
            <ac:grpSpMk id="12" creationId="{B44B78D4-6DCE-4EBB-8922-EB19330BF837}"/>
          </ac:grpSpMkLst>
        </pc:grpChg>
        <pc:picChg chg="add mod">
          <ac:chgData name="thơ nguyễn" userId="1d70a463e08dd161" providerId="LiveId" clId="{BD6DCB07-625A-4F70-BAE9-2CA05376D78F}" dt="2021-09-04T05:34:39.568" v="222" actId="1076"/>
          <ac:picMkLst>
            <pc:docMk/>
            <pc:sldMk cId="2166687882" sldId="358"/>
            <ac:picMk id="2" creationId="{4C0335DA-0A03-4245-B428-A62A360D66A5}"/>
          </ac:picMkLst>
        </pc:picChg>
        <pc:picChg chg="add mod">
          <ac:chgData name="thơ nguyễn" userId="1d70a463e08dd161" providerId="LiveId" clId="{BD6DCB07-625A-4F70-BAE9-2CA05376D78F}" dt="2021-09-04T05:34:43.711" v="224" actId="1076"/>
          <ac:picMkLst>
            <pc:docMk/>
            <pc:sldMk cId="2166687882" sldId="358"/>
            <ac:picMk id="6" creationId="{BE613501-B5BE-48DB-AB9B-299E14417A5F}"/>
          </ac:picMkLst>
        </pc:picChg>
        <pc:picChg chg="add mod">
          <ac:chgData name="thơ nguyễn" userId="1d70a463e08dd161" providerId="LiveId" clId="{BD6DCB07-625A-4F70-BAE9-2CA05376D78F}" dt="2021-09-04T05:33:55.387" v="211"/>
          <ac:picMkLst>
            <pc:docMk/>
            <pc:sldMk cId="2166687882" sldId="358"/>
            <ac:picMk id="8" creationId="{40B55CFE-F6F0-44BA-B1A3-F17DD3AA36CE}"/>
          </ac:picMkLst>
        </pc:picChg>
        <pc:picChg chg="mod">
          <ac:chgData name="thơ nguyễn" userId="1d70a463e08dd161" providerId="LiveId" clId="{BD6DCB07-625A-4F70-BAE9-2CA05376D78F}" dt="2021-09-04T05:34:24.936" v="215"/>
          <ac:picMkLst>
            <pc:docMk/>
            <pc:sldMk cId="2166687882" sldId="358"/>
            <ac:picMk id="11" creationId="{A0906B71-C0CD-4A02-A224-BD032C93BCA1}"/>
          </ac:picMkLst>
        </pc:picChg>
        <pc:cxnChg chg="mod">
          <ac:chgData name="thơ nguyễn" userId="1d70a463e08dd161" providerId="LiveId" clId="{BD6DCB07-625A-4F70-BAE9-2CA05376D78F}" dt="2021-09-04T05:34:24.936" v="215"/>
          <ac:cxnSpMkLst>
            <pc:docMk/>
            <pc:sldMk cId="2166687882" sldId="358"/>
            <ac:cxnSpMk id="14" creationId="{07DEFAE5-F6BC-4677-9AB8-1CDE30F71947}"/>
          </ac:cxnSpMkLst>
        </pc:cxnChg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2686495400" sldId="359"/>
        </pc:sldMkLst>
      </pc:sldChg>
      <pc:sldChg chg="addSp delSp modSp new mod modClrScheme modAnim chgLayout">
        <pc:chgData name="thơ nguyễn" userId="1d70a463e08dd161" providerId="LiveId" clId="{BD6DCB07-625A-4F70-BAE9-2CA05376D78F}" dt="2021-09-04T05:38:14.641" v="281" actId="1076"/>
        <pc:sldMkLst>
          <pc:docMk/>
          <pc:sldMk cId="3877117154" sldId="359"/>
        </pc:sldMkLst>
        <pc:spChg chg="add del mod ord">
          <ac:chgData name="thơ nguyễn" userId="1d70a463e08dd161" providerId="LiveId" clId="{BD6DCB07-625A-4F70-BAE9-2CA05376D78F}" dt="2021-09-04T05:36:07.433" v="242" actId="700"/>
          <ac:spMkLst>
            <pc:docMk/>
            <pc:sldMk cId="3877117154" sldId="359"/>
            <ac:spMk id="6" creationId="{D0E54743-5A02-450D-9A78-1E3B90B47FD3}"/>
          </ac:spMkLst>
        </pc:spChg>
        <pc:spChg chg="add del mod ord">
          <ac:chgData name="thơ nguyễn" userId="1d70a463e08dd161" providerId="LiveId" clId="{BD6DCB07-625A-4F70-BAE9-2CA05376D78F}" dt="2021-09-04T05:36:07.433" v="242" actId="700"/>
          <ac:spMkLst>
            <pc:docMk/>
            <pc:sldMk cId="3877117154" sldId="359"/>
            <ac:spMk id="7" creationId="{8623CB9C-3AF9-4D0E-A3FC-12AB91E15660}"/>
          </ac:spMkLst>
        </pc:spChg>
        <pc:spChg chg="add del mod">
          <ac:chgData name="thơ nguyễn" userId="1d70a463e08dd161" providerId="LiveId" clId="{BD6DCB07-625A-4F70-BAE9-2CA05376D78F}" dt="2021-09-04T05:38:01.375" v="277" actId="478"/>
          <ac:spMkLst>
            <pc:docMk/>
            <pc:sldMk cId="3877117154" sldId="359"/>
            <ac:spMk id="9" creationId="{F9CCF5D5-71AB-4711-9EAD-D735AF758AB4}"/>
          </ac:spMkLst>
        </pc:spChg>
        <pc:spChg chg="mod">
          <ac:chgData name="thơ nguyễn" userId="1d70a463e08dd161" providerId="LiveId" clId="{BD6DCB07-625A-4F70-BAE9-2CA05376D78F}" dt="2021-09-04T05:38:04.209" v="279"/>
          <ac:spMkLst>
            <pc:docMk/>
            <pc:sldMk cId="3877117154" sldId="359"/>
            <ac:spMk id="23" creationId="{9FD10046-77D1-4815-B52E-3E2DDC0DD360}"/>
          </ac:spMkLst>
        </pc:spChg>
        <pc:grpChg chg="add mod">
          <ac:chgData name="thơ nguyễn" userId="1d70a463e08dd161" providerId="LiveId" clId="{BD6DCB07-625A-4F70-BAE9-2CA05376D78F}" dt="2021-09-04T05:38:14.641" v="281" actId="1076"/>
          <ac:grpSpMkLst>
            <pc:docMk/>
            <pc:sldMk cId="3877117154" sldId="359"/>
            <ac:grpSpMk id="20" creationId="{40DC3C76-60F5-4989-B7BE-85DC81700E76}"/>
          </ac:grpSpMkLst>
        </pc:grpChg>
        <pc:grpChg chg="mod">
          <ac:chgData name="thơ nguyễn" userId="1d70a463e08dd161" providerId="LiveId" clId="{BD6DCB07-625A-4F70-BAE9-2CA05376D78F}" dt="2021-09-04T05:38:04.209" v="279"/>
          <ac:grpSpMkLst>
            <pc:docMk/>
            <pc:sldMk cId="3877117154" sldId="359"/>
            <ac:grpSpMk id="22" creationId="{F21811F4-B63E-4FF1-AFB8-B4451E600DE8}"/>
          </ac:grpSpMkLst>
        </pc:grpChg>
        <pc:picChg chg="add mod">
          <ac:chgData name="thơ nguyễn" userId="1d70a463e08dd161" providerId="LiveId" clId="{BD6DCB07-625A-4F70-BAE9-2CA05376D78F}" dt="2021-09-04T05:36:35.736" v="257" actId="14100"/>
          <ac:picMkLst>
            <pc:docMk/>
            <pc:sldMk cId="3877117154" sldId="359"/>
            <ac:picMk id="2" creationId="{AD5365DE-EBDB-474E-8AD7-1C9E5B285A8C}"/>
          </ac:picMkLst>
        </pc:picChg>
        <pc:picChg chg="add mod">
          <ac:chgData name="thơ nguyễn" userId="1d70a463e08dd161" providerId="LiveId" clId="{BD6DCB07-625A-4F70-BAE9-2CA05376D78F}" dt="2021-09-04T05:36:18.112" v="249" actId="1076"/>
          <ac:picMkLst>
            <pc:docMk/>
            <pc:sldMk cId="3877117154" sldId="359"/>
            <ac:picMk id="3" creationId="{257C4471-ABDE-49EF-8E3A-A57ED15E1156}"/>
          </ac:picMkLst>
        </pc:picChg>
        <pc:picChg chg="add mod">
          <ac:chgData name="thơ nguyễn" userId="1d70a463e08dd161" providerId="LiveId" clId="{BD6DCB07-625A-4F70-BAE9-2CA05376D78F}" dt="2021-09-04T05:36:24.848" v="253" actId="14100"/>
          <ac:picMkLst>
            <pc:docMk/>
            <pc:sldMk cId="3877117154" sldId="359"/>
            <ac:picMk id="4" creationId="{B0D66EAD-B343-4BFD-A6CA-CB4A67EBF897}"/>
          </ac:picMkLst>
        </pc:picChg>
        <pc:picChg chg="add mod">
          <ac:chgData name="thơ nguyễn" userId="1d70a463e08dd161" providerId="LiveId" clId="{BD6DCB07-625A-4F70-BAE9-2CA05376D78F}" dt="2021-09-04T05:36:16.360" v="248" actId="1076"/>
          <ac:picMkLst>
            <pc:docMk/>
            <pc:sldMk cId="3877117154" sldId="359"/>
            <ac:picMk id="5" creationId="{1BF8A2CF-9ABA-4603-B50E-DA419B86CFD3}"/>
          </ac:picMkLst>
        </pc:picChg>
        <pc:picChg chg="add del mod">
          <ac:chgData name="thơ nguyễn" userId="1d70a463e08dd161" providerId="LiveId" clId="{BD6DCB07-625A-4F70-BAE9-2CA05376D78F}" dt="2021-09-04T05:37:57.614" v="276" actId="478"/>
          <ac:picMkLst>
            <pc:docMk/>
            <pc:sldMk cId="3877117154" sldId="359"/>
            <ac:picMk id="8" creationId="{23120310-6232-4919-950A-E1B69F9B78B4}"/>
          </ac:picMkLst>
        </pc:picChg>
        <pc:picChg chg="mod">
          <ac:chgData name="thơ nguyễn" userId="1d70a463e08dd161" providerId="LiveId" clId="{BD6DCB07-625A-4F70-BAE9-2CA05376D78F}" dt="2021-09-04T05:38:04.209" v="279"/>
          <ac:picMkLst>
            <pc:docMk/>
            <pc:sldMk cId="3877117154" sldId="359"/>
            <ac:picMk id="21" creationId="{7041E26F-FC30-4581-8D0C-01F319C526AD}"/>
          </ac:picMkLst>
        </pc:picChg>
        <pc:cxnChg chg="add del mod">
          <ac:chgData name="thơ nguyễn" userId="1d70a463e08dd161" providerId="LiveId" clId="{BD6DCB07-625A-4F70-BAE9-2CA05376D78F}" dt="2021-09-04T05:38:03.772" v="278" actId="478"/>
          <ac:cxnSpMkLst>
            <pc:docMk/>
            <pc:sldMk cId="3877117154" sldId="359"/>
            <ac:cxnSpMk id="10" creationId="{99705063-924C-4661-B2DE-980CDDD2492F}"/>
          </ac:cxnSpMkLst>
        </pc:cxnChg>
        <pc:cxnChg chg="mod">
          <ac:chgData name="thơ nguyễn" userId="1d70a463e08dd161" providerId="LiveId" clId="{BD6DCB07-625A-4F70-BAE9-2CA05376D78F}" dt="2021-09-04T05:38:04.209" v="279"/>
          <ac:cxnSpMkLst>
            <pc:docMk/>
            <pc:sldMk cId="3877117154" sldId="359"/>
            <ac:cxnSpMk id="24" creationId="{EB50EA50-6894-4A28-9E38-AF044C9F1D8C}"/>
          </ac:cxnSpMkLst>
        </pc:cxnChg>
      </pc:sldChg>
      <pc:sldChg chg="addSp modSp new mod modClrScheme modAnim chgLayout">
        <pc:chgData name="thơ nguyễn" userId="1d70a463e08dd161" providerId="LiveId" clId="{BD6DCB07-625A-4F70-BAE9-2CA05376D78F}" dt="2021-09-04T05:38:56.312" v="293" actId="1076"/>
        <pc:sldMkLst>
          <pc:docMk/>
          <pc:sldMk cId="1096827261" sldId="360"/>
        </pc:sldMkLst>
        <pc:spChg chg="mod">
          <ac:chgData name="thơ nguyễn" userId="1d70a463e08dd161" providerId="LiveId" clId="{BD6DCB07-625A-4F70-BAE9-2CA05376D78F}" dt="2021-09-04T05:38:38.082" v="283"/>
          <ac:spMkLst>
            <pc:docMk/>
            <pc:sldMk cId="1096827261" sldId="360"/>
            <ac:spMk id="5" creationId="{8291A6D4-30DC-484D-AA84-D6D08837F1BB}"/>
          </ac:spMkLst>
        </pc:spChg>
        <pc:spChg chg="mod">
          <ac:chgData name="thơ nguyễn" userId="1d70a463e08dd161" providerId="LiveId" clId="{BD6DCB07-625A-4F70-BAE9-2CA05376D78F}" dt="2021-09-04T05:38:38.082" v="283"/>
          <ac:spMkLst>
            <pc:docMk/>
            <pc:sldMk cId="1096827261" sldId="360"/>
            <ac:spMk id="6" creationId="{414C9876-D509-4341-86B4-E1F081C4A3C1}"/>
          </ac:spMkLst>
        </pc:spChg>
        <pc:spChg chg="mod">
          <ac:chgData name="thơ nguyễn" userId="1d70a463e08dd161" providerId="LiveId" clId="{BD6DCB07-625A-4F70-BAE9-2CA05376D78F}" dt="2021-09-04T05:38:38.082" v="283"/>
          <ac:spMkLst>
            <pc:docMk/>
            <pc:sldMk cId="1096827261" sldId="360"/>
            <ac:spMk id="7" creationId="{6D01C134-DE7E-45BA-8CF6-7CB58D2402C8}"/>
          </ac:spMkLst>
        </pc:spChg>
        <pc:spChg chg="mod">
          <ac:chgData name="thơ nguyễn" userId="1d70a463e08dd161" providerId="LiveId" clId="{BD6DCB07-625A-4F70-BAE9-2CA05376D78F}" dt="2021-09-04T05:38:38.082" v="283"/>
          <ac:spMkLst>
            <pc:docMk/>
            <pc:sldMk cId="1096827261" sldId="360"/>
            <ac:spMk id="9" creationId="{C59FEC32-0504-40C1-B579-0ECC0A40E1B2}"/>
          </ac:spMkLst>
        </pc:spChg>
        <pc:grpChg chg="add mod">
          <ac:chgData name="thơ nguyễn" userId="1d70a463e08dd161" providerId="LiveId" clId="{BD6DCB07-625A-4F70-BAE9-2CA05376D78F}" dt="2021-09-04T05:38:56.312" v="293" actId="1076"/>
          <ac:grpSpMkLst>
            <pc:docMk/>
            <pc:sldMk cId="1096827261" sldId="360"/>
            <ac:grpSpMk id="3" creationId="{021F739C-6CAA-4D97-B599-F77A97806C2E}"/>
          </ac:grpSpMkLst>
        </pc:grpChg>
        <pc:grpChg chg="mod">
          <ac:chgData name="thơ nguyễn" userId="1d70a463e08dd161" providerId="LiveId" clId="{BD6DCB07-625A-4F70-BAE9-2CA05376D78F}" dt="2021-09-04T05:38:38.082" v="283"/>
          <ac:grpSpMkLst>
            <pc:docMk/>
            <pc:sldMk cId="1096827261" sldId="360"/>
            <ac:grpSpMk id="4" creationId="{2E1BD17A-0F8E-43F1-8BF9-5205FE56A106}"/>
          </ac:grpSpMkLst>
        </pc:grpChg>
        <pc:picChg chg="add mod">
          <ac:chgData name="thơ nguyễn" userId="1d70a463e08dd161" providerId="LiveId" clId="{BD6DCB07-625A-4F70-BAE9-2CA05376D78F}" dt="2021-09-04T05:38:55.160" v="292" actId="1076"/>
          <ac:picMkLst>
            <pc:docMk/>
            <pc:sldMk cId="1096827261" sldId="360"/>
            <ac:picMk id="2" creationId="{8A8F96CB-B536-4EAE-8693-D00D3A5A2FBA}"/>
          </ac:picMkLst>
        </pc:picChg>
        <pc:picChg chg="mod">
          <ac:chgData name="thơ nguyễn" userId="1d70a463e08dd161" providerId="LiveId" clId="{BD6DCB07-625A-4F70-BAE9-2CA05376D78F}" dt="2021-09-04T05:38:38.082" v="283"/>
          <ac:picMkLst>
            <pc:docMk/>
            <pc:sldMk cId="1096827261" sldId="360"/>
            <ac:picMk id="8" creationId="{64D4398E-CE8E-4770-96BB-64B606DDE2ED}"/>
          </ac:picMkLst>
        </pc:picChg>
      </pc:sldChg>
      <pc:sldChg chg="addSp modSp del">
        <pc:chgData name="thơ nguyễn" userId="1d70a463e08dd161" providerId="LiveId" clId="{BD6DCB07-625A-4F70-BAE9-2CA05376D78F}" dt="2021-09-04T05:31:28.770" v="173" actId="47"/>
        <pc:sldMkLst>
          <pc:docMk/>
          <pc:sldMk cId="2036225977" sldId="360"/>
        </pc:sldMkLst>
        <pc:spChg chg="add mod">
          <ac:chgData name="thơ nguyễn" userId="1d70a463e08dd161" providerId="LiveId" clId="{BD6DCB07-625A-4F70-BAE9-2CA05376D78F}" dt="2021-09-04T05:23:30.813" v="127"/>
          <ac:spMkLst>
            <pc:docMk/>
            <pc:sldMk cId="2036225977" sldId="360"/>
            <ac:spMk id="4" creationId="{5B25FFB9-2E5A-4DC4-A45E-796902B3AF53}"/>
          </ac:spMkLst>
        </pc:spChg>
      </pc:sldChg>
      <pc:sldChg chg="new del">
        <pc:chgData name="thơ nguyễn" userId="1d70a463e08dd161" providerId="LiveId" clId="{BD6DCB07-625A-4F70-BAE9-2CA05376D78F}" dt="2021-09-04T05:39:14.719" v="298" actId="47"/>
        <pc:sldMkLst>
          <pc:docMk/>
          <pc:sldMk cId="1406392215" sldId="361"/>
        </pc:sldMkLst>
      </pc:sldChg>
      <pc:sldChg chg="del">
        <pc:chgData name="thơ nguyễn" userId="1d70a463e08dd161" providerId="LiveId" clId="{BD6DCB07-625A-4F70-BAE9-2CA05376D78F}" dt="2021-09-04T05:23:44.799" v="130" actId="47"/>
        <pc:sldMkLst>
          <pc:docMk/>
          <pc:sldMk cId="3417302583" sldId="361"/>
        </pc:sldMkLst>
      </pc:sldChg>
      <pc:sldChg chg="del">
        <pc:chgData name="thơ nguyễn" userId="1d70a463e08dd161" providerId="LiveId" clId="{BD6DCB07-625A-4F70-BAE9-2CA05376D78F}" dt="2021-09-04T05:23:44.799" v="130" actId="47"/>
        <pc:sldMkLst>
          <pc:docMk/>
          <pc:sldMk cId="3462143224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 dụng, các con chú ý khoảng cách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0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4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5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5" r:id="rId11"/>
    <p:sldLayoutId id="214748369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9"/>
            <a:ext cx="6858000" cy="514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8119" y="2071954"/>
            <a:ext cx="4861765" cy="101312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3782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CHÀO MỪNG CÁC CON</a:t>
            </a:r>
          </a:p>
          <a:p>
            <a:pPr algn="ctr">
              <a:defRPr/>
            </a:pPr>
            <a:r>
              <a:rPr lang="vi-VN" sz="3782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 VỚI TIẾT HỌC</a:t>
            </a:r>
            <a:endParaRPr lang="en-US" sz="3782" b="1" dirty="0">
              <a:ln/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15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94A9E2-44DB-43E5-908E-045F32845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85" y="355716"/>
            <a:ext cx="1247865" cy="1249801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LUYỆN VIẾT VỞ</a:t>
            </a:r>
            <a:endParaRPr lang="en-US" sz="3600" dirty="0">
              <a:solidFill>
                <a:schemeClr val="accent2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2" descr="Student Writing (#4) | Free SVG">
            <a:extLst>
              <a:ext uri="{FF2B5EF4-FFF2-40B4-BE49-F238E27FC236}">
                <a16:creationId xmlns:a16="http://schemas.microsoft.com/office/drawing/2014/main" id="{0A965514-ECAF-4850-8ADD-D39DABD6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C03E65-CE96-43DC-BA78-7E52DB0E7929}"/>
              </a:ext>
            </a:extLst>
          </p:cNvPr>
          <p:cNvSpPr txBox="1"/>
          <p:nvPr/>
        </p:nvSpPr>
        <p:spPr>
          <a:xfrm>
            <a:off x="746083" y="1597872"/>
            <a:ext cx="5365827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vào vở Tập viết 2 tập một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trang 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3D8509-DAAB-4F9B-8BAE-D2175B6D47A5}"/>
              </a:ext>
            </a:extLst>
          </p:cNvPr>
          <p:cNvSpPr/>
          <p:nvPr/>
        </p:nvSpPr>
        <p:spPr>
          <a:xfrm>
            <a:off x="4737900" y="4932000"/>
            <a:ext cx="1490400" cy="1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8970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8F96CB-B536-4EAE-8693-D00D3A5A2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3545509" y="1324798"/>
            <a:ext cx="2459108" cy="222339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21F739C-6CAA-4D97-B599-F77A97806C2E}"/>
              </a:ext>
            </a:extLst>
          </p:cNvPr>
          <p:cNvGrpSpPr/>
          <p:nvPr/>
        </p:nvGrpSpPr>
        <p:grpSpPr>
          <a:xfrm>
            <a:off x="604703" y="1324799"/>
            <a:ext cx="2260897" cy="2223389"/>
            <a:chOff x="179882" y="202717"/>
            <a:chExt cx="3326130" cy="30073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E1BD17A-0F8E-43F1-8BF9-5205FE56A106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4D4398E-CE8E-4770-96BB-64B606DDE2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59FEC32-0504-40C1-B579-0ECC0A40E1B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91A6D4-30DC-484D-AA84-D6D08837F1BB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4C9876-D509-4341-86B4-E1F081C4A3C1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01C134-DE7E-45BA-8CF6-7CB58D2402C8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682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eam\Desktop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4957" y="346618"/>
            <a:ext cx="3233610" cy="4356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eam\Desktop\Chữ hoa 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9565" y="391886"/>
            <a:ext cx="3360570" cy="4480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several&#10;&#10;Description automatically generated">
            <a:extLst>
              <a:ext uri="{FF2B5EF4-FFF2-40B4-BE49-F238E27FC236}">
                <a16:creationId xmlns:a16="http://schemas.microsoft.com/office/drawing/2014/main" id="{83BB8C4F-D985-432E-A688-A82568AA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736"/>
            <a:ext cx="6858000" cy="4997636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B171446E-0077-4BDF-AEF9-8D089A5B7D5F}"/>
              </a:ext>
            </a:extLst>
          </p:cNvPr>
          <p:cNvSpPr txBox="1"/>
          <p:nvPr/>
        </p:nvSpPr>
        <p:spPr>
          <a:xfrm>
            <a:off x="1617734" y="1892724"/>
            <a:ext cx="2876363" cy="135805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CON!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488644" y="617893"/>
            <a:ext cx="1645546" cy="646331"/>
            <a:chOff x="337444" y="617893"/>
            <a:chExt cx="1645546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4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688168" y="491298"/>
            <a:ext cx="5038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+mj-lt"/>
              </a:rPr>
              <a:t>EM LÀ HỌC SINH LỚP 2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965518"/>
            <a:ext cx="4405927" cy="2373106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75018" y="3187523"/>
              <a:ext cx="20097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+mj-lt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+mj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A3F7D12-77DE-46F5-A62A-D333E86B19A6}"/>
              </a:ext>
            </a:extLst>
          </p:cNvPr>
          <p:cNvSpPr/>
          <p:nvPr/>
        </p:nvSpPr>
        <p:spPr>
          <a:xfrm>
            <a:off x="4737900" y="4932000"/>
            <a:ext cx="1490400" cy="1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83982" y="3615069"/>
            <a:ext cx="3296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hoa 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17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347772" y="1030808"/>
            <a:ext cx="6510228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344518" y="1803214"/>
            <a:ext cx="6361082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FontTx/>
              <a:buChar char="-"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đúng câu ứng dụng: </a:t>
            </a:r>
          </a:p>
          <a:p>
            <a:pPr marL="257175" indent="-257175"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Ánh nắng tràn ngập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422345" y="3198354"/>
            <a:ext cx="6361081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Rèn tính kiên trì và cẩn thận khi viết.  </a:t>
            </a:r>
          </a:p>
        </p:txBody>
      </p: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1273630" y="383305"/>
            <a:ext cx="480060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90FAB5-F880-4B42-8DBF-BB9EEE34D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78" y="1104665"/>
            <a:ext cx="2847894" cy="270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1710088" y="1104664"/>
            <a:ext cx="89911" cy="2702113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6F34A46-923A-4927-ABA1-2886BB19BBAD}"/>
              </a:ext>
            </a:extLst>
          </p:cNvPr>
          <p:cNvGrpSpPr/>
          <p:nvPr/>
        </p:nvGrpSpPr>
        <p:grpSpPr>
          <a:xfrm>
            <a:off x="2114578" y="885573"/>
            <a:ext cx="2847894" cy="113940"/>
            <a:chOff x="5440680" y="1322832"/>
            <a:chExt cx="3017520" cy="19507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56843E1-E695-4359-94FB-A102CDFFACCC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0579CB-F12F-4BAC-8376-686B85A9B65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2D54362-542F-4F9B-A07B-602DC3F65A6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830" y="2441518"/>
            <a:ext cx="7885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524328" y="278705"/>
            <a:ext cx="2610312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BC27BD-9FA9-4601-B13D-876E183549D4}"/>
              </a:ext>
            </a:extLst>
          </p:cNvPr>
          <p:cNvSpPr/>
          <p:nvPr/>
        </p:nvSpPr>
        <p:spPr>
          <a:xfrm>
            <a:off x="2540924" y="2719518"/>
            <a:ext cx="81000" cy="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BCF0276-33F8-4629-985C-949EB5C5A858}"/>
              </a:ext>
            </a:extLst>
          </p:cNvPr>
          <p:cNvSpPr/>
          <p:nvPr/>
        </p:nvSpPr>
        <p:spPr>
          <a:xfrm>
            <a:off x="4050637" y="1279887"/>
            <a:ext cx="81000" cy="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07584B0-7030-4D4E-90D6-D82A0CBAB0CE}"/>
              </a:ext>
            </a:extLst>
          </p:cNvPr>
          <p:cNvSpPr/>
          <p:nvPr/>
        </p:nvSpPr>
        <p:spPr>
          <a:xfrm>
            <a:off x="3136237" y="2497531"/>
            <a:ext cx="81000" cy="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CDD05966-B154-4ED5-B9AB-C9F3ABF0A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818" y="630181"/>
            <a:ext cx="17062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524328" y="3876183"/>
            <a:ext cx="6079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  1: gần giống nét móc ngược trái nhưng hơi lượn về phía trên và nghiêng về bên phải</a:t>
            </a:r>
          </a:p>
        </p:txBody>
      </p:sp>
      <p:sp>
        <p:nvSpPr>
          <p:cNvPr id="26" name="矩形 31">
            <a:extLst>
              <a:ext uri="{FF2B5EF4-FFF2-40B4-BE49-F238E27FC236}">
                <a16:creationId xmlns:a16="http://schemas.microsoft.com/office/drawing/2014/main" id="{C780A544-C9D3-4D45-9E67-00B21EA2B384}"/>
              </a:ext>
            </a:extLst>
          </p:cNvPr>
          <p:cNvSpPr/>
          <p:nvPr/>
        </p:nvSpPr>
        <p:spPr>
          <a:xfrm>
            <a:off x="1960188" y="3854837"/>
            <a:ext cx="3958397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ngược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矩形 31">
            <a:extLst>
              <a:ext uri="{FF2B5EF4-FFF2-40B4-BE49-F238E27FC236}">
                <a16:creationId xmlns:a16="http://schemas.microsoft.com/office/drawing/2014/main" id="{7F6B04F8-2FCF-4CE4-A249-AF3FD5B18B8D}"/>
              </a:ext>
            </a:extLst>
          </p:cNvPr>
          <p:cNvSpPr/>
          <p:nvPr/>
        </p:nvSpPr>
        <p:spPr>
          <a:xfrm>
            <a:off x="1088576" y="3806778"/>
            <a:ext cx="364344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lượn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ngang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A08AB0-7B30-4629-A2C2-B961B579D493}"/>
              </a:ext>
            </a:extLst>
          </p:cNvPr>
          <p:cNvSpPr/>
          <p:nvPr/>
        </p:nvSpPr>
        <p:spPr>
          <a:xfrm>
            <a:off x="4649136" y="4932000"/>
            <a:ext cx="1579164" cy="1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2.22222E-6 L -0.0287 0.01111 L -0.04954 0.04105 L -0.05949 0.08333 L -0.05995 0.12469 L -0.04491 0.16574 L -0.01574 0.19197 L 0.0044 0.19753 L 0.03657 0.18827 L 0.06389 0.1645 L 0.08125 0.1358 L 0.09583 0.09629 L 0.11042 0.03117 L 0.11968 -0.03179 L 0.12893 -0.11327 L 0.14051 -0.17438 L 0.15671 -0.23982 L 0.1743 -0.27932 L 0.19768 -0.30803 L 0.22315 -0.31636 " pathEditMode="relative" rAng="0" ptsTypes="AAAAAAAAAAAAAAAAAAAA">
                                      <p:cBhvr>
                                        <p:cTn id="3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8" y="-59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3642 C -0.00301 -0.00432 -0.00324 0.02871 -0.00347 0.06173 L -0.00347 0.15371 L -0.00486 0.27747 C -0.00509 0.31142 -0.00533 0.34568 -0.00533 0.37963 L -0.00278 0.41512 L 0.0037 0.44105 L 0.0125 0.46111 L 0.02453 0.47346 L 0.03866 0.48087 L 0.06458 0.47284 L 0.08634 0.45185 L 0.09884 0.42438 L 0.11111 0.3858 " pathEditMode="relative" rAng="0" ptsTypes="AAAAAAAAAAAA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2586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3.7037E-6 L 0.02682 -0.01342 L 0.04844 -0.01574 L 0.07057 -0.01273 L 0.09896 -0.0074 L 0.12552 -0.00301 L 0.14766 -0.00833 L 0.16354 -0.01851 " pathEditMode="relative" ptsTypes="AAAAAA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/>
      <p:bldP spid="25" grpId="0"/>
      <p:bldP spid="25" grpId="1"/>
      <p:bldP spid="26" grpId="0"/>
      <p:bldP spid="26" grpId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">
            <a:hlinkClick r:id="" action="ppaction://media"/>
            <a:extLst>
              <a:ext uri="{FF2B5EF4-FFF2-40B4-BE49-F238E27FC236}">
                <a16:creationId xmlns:a16="http://schemas.microsoft.com/office/drawing/2014/main" id="{C68EF702-F5D7-47C3-9AC0-77C7E36281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061763"/>
            <a:ext cx="6779834" cy="3988137"/>
          </a:xfrm>
          <a:prstGeom prst="rect">
            <a:avLst/>
          </a:prstGeom>
        </p:spPr>
      </p:pic>
      <p:sp>
        <p:nvSpPr>
          <p:cNvPr id="3" name="矩形 28">
            <a:extLst>
              <a:ext uri="{FF2B5EF4-FFF2-40B4-BE49-F238E27FC236}">
                <a16:creationId xmlns:a16="http://schemas.microsoft.com/office/drawing/2014/main" id="{79FCFEFF-67C3-45A4-AD69-784C06703128}"/>
              </a:ext>
            </a:extLst>
          </p:cNvPr>
          <p:cNvSpPr/>
          <p:nvPr/>
        </p:nvSpPr>
        <p:spPr>
          <a:xfrm>
            <a:off x="1232575" y="277500"/>
            <a:ext cx="458039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</p:txBody>
      </p:sp>
    </p:spTree>
    <p:extLst>
      <p:ext uri="{BB962C8B-B14F-4D97-AF65-F5344CB8AC3E}">
        <p14:creationId xmlns:p14="http://schemas.microsoft.com/office/powerpoint/2010/main" val="28995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58F749-3A1F-4B5E-85CE-FF7E047BD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952" y="1185218"/>
            <a:ext cx="2755053" cy="24301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026" name="Picture 34">
            <a:extLst>
              <a:ext uri="{FF2B5EF4-FFF2-40B4-BE49-F238E27FC236}">
                <a16:creationId xmlns:a16="http://schemas.microsoft.com/office/drawing/2014/main" id="{F1FC752D-B794-49FE-89A8-946EFE14D4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3881" r="13536" b="23622"/>
          <a:stretch/>
        </p:blipFill>
        <p:spPr bwMode="auto">
          <a:xfrm>
            <a:off x="5091254" y="2031105"/>
            <a:ext cx="1363322" cy="158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73" y="3986230"/>
            <a:ext cx="57800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hoa A cỡ vừa và cỡ nhỏ?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9386E9-D5B2-4376-BEEA-31CEBDFBA1A3}"/>
              </a:ext>
            </a:extLst>
          </p:cNvPr>
          <p:cNvGrpSpPr/>
          <p:nvPr/>
        </p:nvGrpSpPr>
        <p:grpSpPr>
          <a:xfrm>
            <a:off x="4914997" y="2043096"/>
            <a:ext cx="127191" cy="1543407"/>
            <a:chOff x="1042416" y="804672"/>
            <a:chExt cx="210312" cy="436168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FB022A4-D41C-4B87-9FF9-86AB54BB28B5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FFA823-211E-473E-839D-01122551269D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1E5F55D-62A5-4E0A-AC5E-48D385636EB2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1A25E1-69F3-4F08-9965-507F08D8A122}"/>
              </a:ext>
            </a:extLst>
          </p:cNvPr>
          <p:cNvGrpSpPr/>
          <p:nvPr/>
        </p:nvGrpSpPr>
        <p:grpSpPr>
          <a:xfrm>
            <a:off x="858769" y="1185218"/>
            <a:ext cx="88528" cy="2430164"/>
            <a:chOff x="1042416" y="804672"/>
            <a:chExt cx="210312" cy="436168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7321439-356F-4938-B29A-3E223586E731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C187CF0-01BB-4CFB-859E-565CAC7B0D1F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5F17F98-1D26-4D0F-8381-AF80C3C6F55D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8">
            <a:extLst>
              <a:ext uri="{FF2B5EF4-FFF2-40B4-BE49-F238E27FC236}">
                <a16:creationId xmlns:a16="http://schemas.microsoft.com/office/drawing/2014/main" id="{C4826827-15BD-4B9F-AEE2-F9BD3E138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179" y="573096"/>
            <a:ext cx="19596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CBC9C2A4-31B4-4CF2-AB27-8CED754E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555" y="2626898"/>
            <a:ext cx="8598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ô li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909A3C8C-6F9A-45DB-B9CE-60CCB861E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46" y="2299286"/>
            <a:ext cx="7050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AB79CA-65FF-4091-AA8A-084E340CB742}"/>
              </a:ext>
            </a:extLst>
          </p:cNvPr>
          <p:cNvGrpSpPr/>
          <p:nvPr/>
        </p:nvGrpSpPr>
        <p:grpSpPr>
          <a:xfrm>
            <a:off x="5080368" y="1775829"/>
            <a:ext cx="1363322" cy="119123"/>
            <a:chOff x="5440680" y="1322832"/>
            <a:chExt cx="3017520" cy="1950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CE472B-6F8D-44E4-894F-0A0DA8FB5B53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057339-8C9F-4DCA-A0EC-62B5E8ACB4E4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16DB23D-AB02-41DE-B3BE-BE16CF20DCD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0E482085-2257-4528-8E39-2CE2C3AA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6005" y="1190003"/>
            <a:ext cx="3037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ô li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B61414-7F0F-42F2-8980-62BC620414A1}"/>
              </a:ext>
            </a:extLst>
          </p:cNvPr>
          <p:cNvGrpSpPr/>
          <p:nvPr/>
        </p:nvGrpSpPr>
        <p:grpSpPr>
          <a:xfrm>
            <a:off x="1170952" y="1035128"/>
            <a:ext cx="2755053" cy="115178"/>
            <a:chOff x="5440680" y="1322832"/>
            <a:chExt cx="3017520" cy="19507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E93B230-C6EA-4A4B-BD16-A5BD5AE5CC36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38AFDE7-990D-4F92-AF40-480C4F3873C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B8A67B8-1A04-4067-B694-72314FCB6581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2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0335DA-0A03-4245-B428-A62A360D66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429099" y="3513714"/>
            <a:ext cx="988468" cy="124603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4CC552B-BF69-4D80-8329-9BFF2EE466C3}"/>
              </a:ext>
            </a:extLst>
          </p:cNvPr>
          <p:cNvGrpSpPr/>
          <p:nvPr/>
        </p:nvGrpSpPr>
        <p:grpSpPr>
          <a:xfrm>
            <a:off x="1796143" y="3168746"/>
            <a:ext cx="4443685" cy="979200"/>
            <a:chOff x="2820006" y="1730426"/>
            <a:chExt cx="5479950" cy="1757030"/>
          </a:xfrm>
        </p:grpSpPr>
        <p:sp>
          <p:nvSpPr>
            <p:cNvPr id="4" name="Text Box 1736">
              <a:extLst>
                <a:ext uri="{FF2B5EF4-FFF2-40B4-BE49-F238E27FC236}">
                  <a16:creationId xmlns:a16="http://schemas.microsoft.com/office/drawing/2014/main" id="{73D4B13D-4293-4317-8788-1F185ACAE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0006" y="2148144"/>
              <a:ext cx="5369956" cy="828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 hiểu câu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này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5" name="Cloud Callout 11">
              <a:extLst>
                <a:ext uri="{FF2B5EF4-FFF2-40B4-BE49-F238E27FC236}">
                  <a16:creationId xmlns:a16="http://schemas.microsoft.com/office/drawing/2014/main" id="{F6074F6F-DE98-4907-AB91-7B65385984E4}"/>
                </a:ext>
              </a:extLst>
            </p:cNvPr>
            <p:cNvSpPr/>
            <p:nvPr/>
          </p:nvSpPr>
          <p:spPr>
            <a:xfrm>
              <a:off x="3035741" y="1730426"/>
              <a:ext cx="5264215" cy="1757030"/>
            </a:xfrm>
            <a:prstGeom prst="cloudCallout">
              <a:avLst>
                <a:gd name="adj1" fmla="val -47778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E613501-B5BE-48DB-AB9B-299E14417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42" y="3100758"/>
            <a:ext cx="1633039" cy="16223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B55CFE-F6F0-44BA-B1A3-F17DD3AA36C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85" y="355716"/>
            <a:ext cx="1247865" cy="1249801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A9B35E-01F0-4F18-80C0-654D12666548}"/>
              </a:ext>
            </a:extLst>
          </p:cNvPr>
          <p:cNvSpPr txBox="1"/>
          <p:nvPr/>
        </p:nvSpPr>
        <p:spPr>
          <a:xfrm>
            <a:off x="1688168" y="491298"/>
            <a:ext cx="5693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</a:t>
            </a:r>
            <a:r>
              <a:rPr lang="vi-VN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ỨNG DỤNG</a:t>
            </a: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9C8267-897A-43D7-BF65-B7D50393C01D}"/>
              </a:ext>
            </a:extLst>
          </p:cNvPr>
          <p:cNvGrpSpPr/>
          <p:nvPr/>
        </p:nvGrpSpPr>
        <p:grpSpPr>
          <a:xfrm>
            <a:off x="338042" y="1805588"/>
            <a:ext cx="6181915" cy="892832"/>
            <a:chOff x="318992" y="2043957"/>
            <a:chExt cx="6181915" cy="8928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0906B71-C0CD-4A02-A224-BD032C93BC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44B78D4-6DCE-4EBB-8922-EB19330BF837}"/>
                </a:ext>
              </a:extLst>
            </p:cNvPr>
            <p:cNvGrpSpPr/>
            <p:nvPr/>
          </p:nvGrpSpPr>
          <p:grpSpPr>
            <a:xfrm>
              <a:off x="318992" y="2217537"/>
              <a:ext cx="6181915" cy="637297"/>
              <a:chOff x="312642" y="2228849"/>
              <a:chExt cx="6181915" cy="63729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67FE34-A3BA-4429-AF11-707D65FBFE78}"/>
                  </a:ext>
                </a:extLst>
              </p:cNvPr>
              <p:cNvSpPr txBox="1"/>
              <p:nvPr/>
            </p:nvSpPr>
            <p:spPr>
              <a:xfrm>
                <a:off x="312642" y="2342926"/>
                <a:ext cx="61819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Aζ</a:t>
                </a:r>
                <a:r>
                  <a:rPr lang="en-US" sz="2800" b="1" dirty="0">
                    <a:solidFill>
                      <a:schemeClr val="bg2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wắng</a:t>
                </a:r>
                <a:r>
                  <a:rPr lang="en-US" sz="2800" b="1" dirty="0">
                    <a:solidFill>
                      <a:schemeClr val="bg2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Ǉràn</a:t>
                </a:r>
                <a:r>
                  <a:rPr lang="en-US" sz="2800" b="1" dirty="0">
                    <a:solidFill>
                      <a:schemeClr val="bg2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wgập</a:t>
                </a:r>
                <a:r>
                  <a:rPr lang="en-US" sz="2800" b="1" dirty="0">
                    <a:solidFill>
                      <a:schemeClr val="bg2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sân</a:t>
                </a:r>
                <a:r>
                  <a:rPr lang="en-US" sz="2800" b="1" dirty="0">
                    <a:solidFill>
                      <a:schemeClr val="bg2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ǇrưŊg</a:t>
                </a:r>
                <a:r>
                  <a:rPr lang="en-US" sz="2800" b="1" dirty="0">
                    <a:solidFill>
                      <a:schemeClr val="bg2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. 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7DEFAE5-F6BC-4677-9AB8-1CDE30F719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201" y="2228849"/>
                <a:ext cx="30956" cy="42863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666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5365DE-EBDB-474E-8AD7-1C9E5B285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870" y="3442001"/>
            <a:ext cx="2833111" cy="17003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7C4471-ABDE-49EF-8E3A-A57ED15E1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870" y="1535055"/>
            <a:ext cx="2833112" cy="17072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D66EAD-B343-4BFD-A6CA-CB4A67EBF8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8" y="3442001"/>
            <a:ext cx="2671061" cy="1700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F8A2CF-9ABA-4603-B50E-DA419B86CF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11" b="10537"/>
          <a:stretch/>
        </p:blipFill>
        <p:spPr>
          <a:xfrm>
            <a:off x="419078" y="1535056"/>
            <a:ext cx="2671061" cy="170726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0DC3C76-60F5-4989-B7BE-85DC81700E76}"/>
              </a:ext>
            </a:extLst>
          </p:cNvPr>
          <p:cNvGrpSpPr/>
          <p:nvPr/>
        </p:nvGrpSpPr>
        <p:grpSpPr>
          <a:xfrm>
            <a:off x="305681" y="315927"/>
            <a:ext cx="6181915" cy="892832"/>
            <a:chOff x="318992" y="2043957"/>
            <a:chExt cx="6181915" cy="89283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041E26F-FC30-4581-8D0C-01F319C526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21811F4-B63E-4FF1-AFB8-B4451E600DE8}"/>
                </a:ext>
              </a:extLst>
            </p:cNvPr>
            <p:cNvGrpSpPr/>
            <p:nvPr/>
          </p:nvGrpSpPr>
          <p:grpSpPr>
            <a:xfrm>
              <a:off x="318992" y="2217537"/>
              <a:ext cx="6181915" cy="637297"/>
              <a:chOff x="312642" y="2228849"/>
              <a:chExt cx="6181915" cy="637297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D10046-77D1-4815-B52E-3E2DDC0DD360}"/>
                  </a:ext>
                </a:extLst>
              </p:cNvPr>
              <p:cNvSpPr txBox="1"/>
              <p:nvPr/>
            </p:nvSpPr>
            <p:spPr>
              <a:xfrm>
                <a:off x="312642" y="2342926"/>
                <a:ext cx="61819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Aζ</a:t>
                </a:r>
                <a:r>
                  <a:rPr lang="en-US" sz="2800" b="1" dirty="0">
                    <a:solidFill>
                      <a:schemeClr val="bg2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wắng</a:t>
                </a:r>
                <a:r>
                  <a:rPr lang="en-US" sz="2800" b="1" dirty="0">
                    <a:solidFill>
                      <a:schemeClr val="bg2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Ǉràn</a:t>
                </a:r>
                <a:r>
                  <a:rPr lang="en-US" sz="2800" b="1" dirty="0">
                    <a:solidFill>
                      <a:schemeClr val="bg2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wgập</a:t>
                </a:r>
                <a:r>
                  <a:rPr lang="en-US" sz="2800" b="1" dirty="0">
                    <a:solidFill>
                      <a:schemeClr val="bg2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sân</a:t>
                </a:r>
                <a:r>
                  <a:rPr lang="en-US" sz="2800" b="1" dirty="0">
                    <a:solidFill>
                      <a:schemeClr val="bg2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ǇrưŊg</a:t>
                </a:r>
                <a:r>
                  <a:rPr lang="en-US" sz="2800" b="1" dirty="0">
                    <a:solidFill>
                      <a:schemeClr val="bg2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. 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B50EA50-6894-4A28-9E38-AF044C9F1D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201" y="2228849"/>
                <a:ext cx="30956" cy="42863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77117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09D73A-BF54-4508-A1C9-E33A6B57FE54}"/>
              </a:ext>
            </a:extLst>
          </p:cNvPr>
          <p:cNvSpPr txBox="1"/>
          <p:nvPr/>
        </p:nvSpPr>
        <p:spPr>
          <a:xfrm>
            <a:off x="375556" y="1746825"/>
            <a:ext cx="6181915" cy="27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2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670FC9-52C3-4448-817E-D134D20BCB68}"/>
              </a:ext>
            </a:extLst>
          </p:cNvPr>
          <p:cNvGrpSpPr/>
          <p:nvPr/>
        </p:nvGrpSpPr>
        <p:grpSpPr>
          <a:xfrm>
            <a:off x="275872" y="658755"/>
            <a:ext cx="6181915" cy="892832"/>
            <a:chOff x="318992" y="2043957"/>
            <a:chExt cx="6181915" cy="89283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3DA2F36-0935-47D3-9B7F-98B4C8DCB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7505526-8710-48EA-82AC-6B4C9D6B2888}"/>
                </a:ext>
              </a:extLst>
            </p:cNvPr>
            <p:cNvGrpSpPr/>
            <p:nvPr/>
          </p:nvGrpSpPr>
          <p:grpSpPr>
            <a:xfrm>
              <a:off x="318992" y="2217537"/>
              <a:ext cx="6181915" cy="637297"/>
              <a:chOff x="312642" y="2228849"/>
              <a:chExt cx="6181915" cy="637297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3E3D8F-DF2F-47C1-899F-F57F70A285B5}"/>
                  </a:ext>
                </a:extLst>
              </p:cNvPr>
              <p:cNvSpPr txBox="1"/>
              <p:nvPr/>
            </p:nvSpPr>
            <p:spPr>
              <a:xfrm>
                <a:off x="312642" y="2342926"/>
                <a:ext cx="61819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Aζ</a:t>
                </a:r>
                <a:r>
                  <a:rPr lang="en-US" sz="2800" b="1" dirty="0">
                    <a:solidFill>
                      <a:schemeClr val="bg2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wắng</a:t>
                </a:r>
                <a:r>
                  <a:rPr lang="en-US" sz="2800" b="1" dirty="0">
                    <a:solidFill>
                      <a:schemeClr val="bg2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Ǉràn</a:t>
                </a:r>
                <a:r>
                  <a:rPr lang="en-US" sz="2800" b="1" dirty="0">
                    <a:solidFill>
                      <a:schemeClr val="bg2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wgập</a:t>
                </a:r>
                <a:r>
                  <a:rPr lang="en-US" sz="2800" b="1" dirty="0">
                    <a:solidFill>
                      <a:schemeClr val="bg2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sân</a:t>
                </a:r>
                <a:r>
                  <a:rPr lang="en-US" sz="2800" b="1" dirty="0">
                    <a:solidFill>
                      <a:schemeClr val="bg2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50000"/>
                      </a:schemeClr>
                    </a:solidFill>
                    <a:latin typeface="HP001 4 hàng" panose="020B0603050302020204" pitchFamily="34" charset="0"/>
                  </a:rPr>
                  <a:t>ǇrưŊg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. </a:t>
                </a: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F9ED4A9-06E6-45E4-B487-C409570C19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201" y="2228849"/>
                <a:ext cx="30956" cy="42863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925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279</Words>
  <Application>Microsoft Office PowerPoint</Application>
  <PresentationFormat>Custom</PresentationFormat>
  <Paragraphs>39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HP001 4 hàng</vt:lpstr>
      <vt:lpstr>Kalam</vt:lpstr>
      <vt:lpstr>Montserrat</vt:lpstr>
      <vt:lpstr>UTM Cookies</vt:lpstr>
      <vt:lpstr>Times New Roman</vt:lpstr>
      <vt:lpstr>Arial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Administrator</cp:lastModifiedBy>
  <cp:revision>111</cp:revision>
  <dcterms:modified xsi:type="dcterms:W3CDTF">2024-09-08T16:06:26Z</dcterms:modified>
</cp:coreProperties>
</file>