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9"/>
  </p:notesMasterIdLst>
  <p:sldIdLst>
    <p:sldId id="368" r:id="rId2"/>
    <p:sldId id="257" r:id="rId3"/>
    <p:sldId id="363" r:id="rId4"/>
    <p:sldId id="259" r:id="rId5"/>
    <p:sldId id="258" r:id="rId6"/>
    <p:sldId id="300" r:id="rId7"/>
    <p:sldId id="262" r:id="rId8"/>
    <p:sldId id="303" r:id="rId9"/>
    <p:sldId id="289" r:id="rId10"/>
    <p:sldId id="288" r:id="rId11"/>
    <p:sldId id="290" r:id="rId12"/>
    <p:sldId id="373" r:id="rId13"/>
    <p:sldId id="331" r:id="rId14"/>
    <p:sldId id="324" r:id="rId15"/>
    <p:sldId id="291" r:id="rId16"/>
    <p:sldId id="285" r:id="rId17"/>
    <p:sldId id="375" r:id="rId18"/>
    <p:sldId id="266" r:id="rId19"/>
    <p:sldId id="269" r:id="rId20"/>
    <p:sldId id="263" r:id="rId21"/>
    <p:sldId id="270" r:id="rId22"/>
    <p:sldId id="273" r:id="rId23"/>
    <p:sldId id="275" r:id="rId24"/>
    <p:sldId id="274" r:id="rId25"/>
    <p:sldId id="511" r:id="rId26"/>
    <p:sldId id="532" r:id="rId27"/>
    <p:sldId id="284" r:id="rId28"/>
    <p:sldId id="534" r:id="rId29"/>
    <p:sldId id="366" r:id="rId30"/>
    <p:sldId id="536" r:id="rId31"/>
    <p:sldId id="276" r:id="rId32"/>
    <p:sldId id="277" r:id="rId33"/>
    <p:sldId id="279" r:id="rId34"/>
    <p:sldId id="280" r:id="rId35"/>
    <p:sldId id="281" r:id="rId36"/>
    <p:sldId id="371" r:id="rId37"/>
    <p:sldId id="286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62D0"/>
    <a:srgbClr val="FFFFCC"/>
    <a:srgbClr val="FFFF99"/>
    <a:srgbClr val="CCFFFF"/>
    <a:srgbClr val="FF66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840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348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40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62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51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2"/>
            <a:ext cx="9144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9144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81" y="3676181"/>
            <a:ext cx="1025975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620" y="2907956"/>
            <a:ext cx="1826457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9144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2"/>
            <a:ext cx="9144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470" y="220338"/>
            <a:ext cx="5794430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00" y="5654756"/>
            <a:ext cx="2795739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71" y="5654755"/>
            <a:ext cx="2795739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59" y="448795"/>
            <a:ext cx="1999448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300" y="5377067"/>
            <a:ext cx="1482817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038" y="4648052"/>
            <a:ext cx="6996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4" y="4523516"/>
            <a:ext cx="1150367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145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39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85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1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0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39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29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1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66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1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5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9.wdp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11" Type="http://schemas.microsoft.com/office/2007/relationships/hdphoto" Target="../media/hdphoto8.wdp"/><Relationship Id="rId5" Type="http://schemas.openxmlformats.org/officeDocument/2006/relationships/image" Target="../media/image41.emf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jpeg"/><Relationship Id="rId4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51.png"/><Relationship Id="rId4" Type="http://schemas.microsoft.com/office/2007/relationships/hdphoto" Target="../media/hdphoto10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2CE134-B283-4BA4-B921-6DBBC9BAD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2" y="0"/>
            <a:ext cx="9165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0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394980"/>
            <a:ext cx="9144000" cy="43122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9144000" cy="388996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39784" y="463019"/>
            <a:ext cx="729933" cy="61701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-1" y="1080034"/>
            <a:ext cx="9104217" cy="262854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5685291" y="2274464"/>
            <a:ext cx="8212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EE92ED-D561-4560-8B3F-D391CF9D2DB9}"/>
              </a:ext>
            </a:extLst>
          </p:cNvPr>
          <p:cNvCxnSpPr>
            <a:cxnSpLocks/>
          </p:cNvCxnSpPr>
          <p:nvPr/>
        </p:nvCxnSpPr>
        <p:spPr>
          <a:xfrm>
            <a:off x="1112871" y="3570598"/>
            <a:ext cx="16589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FCB8E98-BAE5-4789-802D-70DC6E9C68E5}"/>
              </a:ext>
            </a:extLst>
          </p:cNvPr>
          <p:cNvSpPr txBox="1"/>
          <p:nvPr/>
        </p:nvSpPr>
        <p:spPr>
          <a:xfrm>
            <a:off x="404750" y="4325589"/>
            <a:ext cx="8153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e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dè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1280D8-16C6-4E9B-9397-0E1424D3FD7B}"/>
              </a:ext>
            </a:extLst>
          </p:cNvPr>
          <p:cNvCxnSpPr>
            <a:cxnSpLocks/>
          </p:cNvCxnSpPr>
          <p:nvPr/>
        </p:nvCxnSpPr>
        <p:spPr>
          <a:xfrm>
            <a:off x="6648523" y="2288752"/>
            <a:ext cx="4750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96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396002"/>
            <a:ext cx="9144000" cy="43020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9144000" cy="384824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90302" y="511269"/>
            <a:ext cx="745311" cy="63001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0302" y="1837595"/>
            <a:ext cx="8939398" cy="15118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313758" y="2167237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05105" y="2144222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923379" y="2127173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7930092" y="2888352"/>
            <a:ext cx="172728" cy="400484"/>
            <a:chOff x="7279395" y="1046131"/>
            <a:chExt cx="172728" cy="400484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7279395" y="1046131"/>
              <a:ext cx="115152" cy="3856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7336971" y="1060991"/>
              <a:ext cx="115152" cy="3856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Rounded Rectangle 15"/>
          <p:cNvSpPr/>
          <p:nvPr/>
        </p:nvSpPr>
        <p:spPr>
          <a:xfrm>
            <a:off x="2781074" y="461998"/>
            <a:ext cx="3581851" cy="630014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77CB13-7845-4BA0-8BF3-64840B3F67F8}"/>
              </a:ext>
            </a:extLst>
          </p:cNvPr>
          <p:cNvCxnSpPr/>
          <p:nvPr/>
        </p:nvCxnSpPr>
        <p:spPr>
          <a:xfrm flipH="1">
            <a:off x="3479076" y="2885481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đọc câu dài 3">
            <a:hlinkClick r:id="" action="ppaction://media"/>
            <a:extLst>
              <a:ext uri="{FF2B5EF4-FFF2-40B4-BE49-F238E27FC236}">
                <a16:creationId xmlns:a16="http://schemas.microsoft.com/office/drawing/2014/main" id="{D084FBC4-AB4E-40D1-8711-B708D8D70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54520" y="6254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4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374898" y="1176136"/>
            <a:ext cx="8246962" cy="4470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814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99" y="942244"/>
            <a:ext cx="7907348" cy="447738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51915" y="2994414"/>
            <a:ext cx="5287000" cy="10676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331">
              <a:lnSpc>
                <a:spcPct val="150000"/>
              </a:lnSpc>
              <a:defRPr/>
            </a:pPr>
            <a:r>
              <a:rPr lang="en-US" altLang="zh-CN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zh-CN" alt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7977897" y="886837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12" y="1041406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1846897" y="5203511"/>
            <a:ext cx="6297036" cy="7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94467"/>
            <a:ext cx="9144000" cy="5585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33993"/>
            <a:ext cx="9144000" cy="276226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4">
                <a:defRPr/>
              </a:pPr>
              <a:endParaRPr 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4">
                <a:defRPr/>
              </a:pPr>
              <a:endParaRPr 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2473528" y="412489"/>
            <a:ext cx="4780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2101425" y="3429000"/>
            <a:ext cx="6135672" cy="2695212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3010636" y="3450833"/>
              <a:ext cx="3686468" cy="797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4">
                <a:lnSpc>
                  <a:spcPct val="150000"/>
                </a:lnSpc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Ngắt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765937" y="1068451"/>
            <a:ext cx="6135672" cy="2598428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300900" y="2362576"/>
              <a:ext cx="4415435" cy="838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4">
                <a:lnSpc>
                  <a:spcPct val="150000"/>
                </a:lnSpc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 đúng, to, rõ ràng.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838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3732" descr="PPT素材-12">
            <a:extLst>
              <a:ext uri="{FF2B5EF4-FFF2-40B4-BE49-F238E27FC236}">
                <a16:creationId xmlns:a16="http://schemas.microsoft.com/office/drawing/2014/main" id="{77F8999D-85AE-0555-E892-DDABC5AE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87" y="845552"/>
            <a:ext cx="8030025" cy="5136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76004C-B4C1-1DE7-2FC3-994208EDF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4861" cy="6000750"/>
          </a:xfrm>
          <a:prstGeom prst="rect">
            <a:avLst/>
          </a:prstGeom>
        </p:spPr>
      </p:pic>
      <p:pic>
        <p:nvPicPr>
          <p:cNvPr id="8" name="图片 73732" descr="PPT素材-12">
            <a:extLst>
              <a:ext uri="{FF2B5EF4-FFF2-40B4-BE49-F238E27FC236}">
                <a16:creationId xmlns:a16="http://schemas.microsoft.com/office/drawing/2014/main" id="{4E69450A-F656-AA8D-3924-437AA3450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52" y="1052911"/>
            <a:ext cx="7081770" cy="453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CCCFCBB7-42B1-3B60-AECD-69530608FF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3307" y="3000928"/>
            <a:ext cx="8402262" cy="14067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32">
              <a:lnSpc>
                <a:spcPct val="150000"/>
              </a:lnSpc>
              <a:defRPr/>
            </a:pPr>
            <a:r>
              <a:rPr lang="en-US" altLang="zh-CN" sz="646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altLang="zh-CN" sz="6469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46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zh-CN" altLang="en-US" sz="6469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DB808D-61E5-C035-697C-85C2C777A0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748" y="1864379"/>
            <a:ext cx="1477381" cy="145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100016" y="247425"/>
            <a:ext cx="728128" cy="6154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29914" y="277537"/>
            <a:ext cx="5866143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423" y="915770"/>
            <a:ext cx="8833154" cy="560146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  <a:p>
            <a:pPr algn="just"/>
            <a:endParaRPr lang="en-US" sz="1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1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166996" y="1007211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198287" y="2905506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199711" y="491600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880102-D529-4DF3-8A5E-6394E1FDD814}"/>
              </a:ext>
            </a:extLst>
          </p:cNvPr>
          <p:cNvGrpSpPr/>
          <p:nvPr/>
        </p:nvGrpSpPr>
        <p:grpSpPr>
          <a:xfrm>
            <a:off x="0" y="1013"/>
            <a:ext cx="9144000" cy="225204"/>
            <a:chOff x="0" y="-127508"/>
            <a:chExt cx="12192000" cy="1361811"/>
          </a:xfrm>
        </p:grpSpPr>
        <p:sp>
          <p:nvSpPr>
            <p:cNvPr id="11" name="Rectangle: Top Corners Rounded 17">
              <a:extLst>
                <a:ext uri="{FF2B5EF4-FFF2-40B4-BE49-F238E27FC236}">
                  <a16:creationId xmlns:a16="http://schemas.microsoft.com/office/drawing/2014/main" id="{A7994B52-08B6-42C1-93BD-D588632CE04A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: Top Corners Rounded 18">
              <a:extLst>
                <a:ext uri="{FF2B5EF4-FFF2-40B4-BE49-F238E27FC236}">
                  <a16:creationId xmlns:a16="http://schemas.microsoft.com/office/drawing/2014/main" id="{2ED6EE37-410A-4381-ACD9-8D66A36A5C0B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图片 6">
            <a:extLst>
              <a:ext uri="{FF2B5EF4-FFF2-40B4-BE49-F238E27FC236}">
                <a16:creationId xmlns:a16="http://schemas.microsoft.com/office/drawing/2014/main" id="{918FA619-7072-4C27-A4E9-5D61280589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17238"/>
            <a:ext cx="9144000" cy="30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05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-1" y="728662"/>
            <a:ext cx="9144001" cy="5657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07" y="954977"/>
            <a:ext cx="8843650" cy="56574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9113196" y="39448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15" y="245542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64BDED-F375-4F3D-826B-A89533CCCEA7}"/>
              </a:ext>
            </a:extLst>
          </p:cNvPr>
          <p:cNvSpPr txBox="1"/>
          <p:nvPr/>
        </p:nvSpPr>
        <p:spPr>
          <a:xfrm>
            <a:off x="2523423" y="3783717"/>
            <a:ext cx="4780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20140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395485" y="278858"/>
            <a:ext cx="562376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846292"/>
            <a:ext cx="9144001" cy="563224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  <a:p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1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056E26-8F21-4CAF-9800-618FD19AF294}"/>
              </a:ext>
            </a:extLst>
          </p:cNvPr>
          <p:cNvSpPr txBox="1"/>
          <p:nvPr/>
        </p:nvSpPr>
        <p:spPr>
          <a:xfrm>
            <a:off x="7772399" y="6364900"/>
            <a:ext cx="1371601" cy="43082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63F538-E376-4D61-972C-2E76D486C657}"/>
              </a:ext>
            </a:extLst>
          </p:cNvPr>
          <p:cNvSpPr/>
          <p:nvPr/>
        </p:nvSpPr>
        <p:spPr>
          <a:xfrm>
            <a:off x="133257" y="947041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6B7D9F-3FAB-44CC-ADFA-42C0BAC7B8DB}"/>
              </a:ext>
            </a:extLst>
          </p:cNvPr>
          <p:cNvSpPr/>
          <p:nvPr/>
        </p:nvSpPr>
        <p:spPr>
          <a:xfrm>
            <a:off x="130811" y="2872539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7781A9-A5D2-4802-B42D-319246C1267A}"/>
              </a:ext>
            </a:extLst>
          </p:cNvPr>
          <p:cNvSpPr/>
          <p:nvPr/>
        </p:nvSpPr>
        <p:spPr>
          <a:xfrm>
            <a:off x="130810" y="4864906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87027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34966" y="2924684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34097" y="2975129"/>
            <a:ext cx="4809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25" y="3926834"/>
            <a:ext cx="464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34097" y="3954933"/>
            <a:ext cx="4809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Oval 16"/>
          <p:cNvSpPr/>
          <p:nvPr/>
        </p:nvSpPr>
        <p:spPr>
          <a:xfrm>
            <a:off x="31732" y="2924684"/>
            <a:ext cx="625086" cy="635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265896" y="2918948"/>
            <a:ext cx="627321" cy="6273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" y="3876390"/>
            <a:ext cx="625086" cy="635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2741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949" y="510397"/>
            <a:ext cx="8672052" cy="13088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-58992" y="274140"/>
            <a:ext cx="955640" cy="876004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A43C2498-8332-4071-858B-207F5F8703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16610"/>
            <a:ext cx="9144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-131016" y="389184"/>
            <a:ext cx="955640" cy="876004"/>
          </a:xfrm>
          <a:prstGeom prst="rect">
            <a:avLst/>
          </a:prstGeom>
        </p:spPr>
      </p:pic>
      <p:sp>
        <p:nvSpPr>
          <p:cNvPr id="7" name="PA_文本框 4">
            <a:extLst>
              <a:ext uri="{FF2B5EF4-FFF2-40B4-BE49-F238E27FC236}">
                <a16:creationId xmlns:a16="http://schemas.microsoft.com/office/drawing/2014/main" id="{53B03F56-9A24-44B8-A5E5-71487143A90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47902" y="2344440"/>
            <a:ext cx="25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 </a:t>
            </a:r>
          </a:p>
        </p:txBody>
      </p:sp>
      <p:sp>
        <p:nvSpPr>
          <p:cNvPr id="8" name="PA_矩形 5">
            <a:extLst>
              <a:ext uri="{FF2B5EF4-FFF2-40B4-BE49-F238E27FC236}">
                <a16:creationId xmlns:a16="http://schemas.microsoft.com/office/drawing/2014/main" id="{DF4C6D56-A574-4D2E-AA47-6F69D6B36AD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36366" y="3007365"/>
            <a:ext cx="499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4624" y="440423"/>
            <a:ext cx="8319376" cy="14608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2741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34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250" y="6628241"/>
            <a:ext cx="9066415" cy="1096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0D27DC-0FC8-484C-BE9E-64780A6B1CC0}"/>
              </a:ext>
            </a:extLst>
          </p:cNvPr>
          <p:cNvGrpSpPr/>
          <p:nvPr/>
        </p:nvGrpSpPr>
        <p:grpSpPr>
          <a:xfrm>
            <a:off x="-7796" y="13366"/>
            <a:ext cx="9126461" cy="2308790"/>
            <a:chOff x="-167247" y="41474"/>
            <a:chExt cx="12336855" cy="2369632"/>
          </a:xfrm>
        </p:grpSpPr>
        <p:sp>
          <p:nvSpPr>
            <p:cNvPr id="18" name="Flowchart: Document 17"/>
            <p:cNvSpPr/>
            <p:nvPr/>
          </p:nvSpPr>
          <p:spPr>
            <a:xfrm>
              <a:off x="-167247" y="41474"/>
              <a:ext cx="12336855" cy="236963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17322"/>
                <a:gd name="connsiteX1" fmla="*/ 21600 w 21600"/>
                <a:gd name="connsiteY1" fmla="*/ 0 h 17322"/>
                <a:gd name="connsiteX2" fmla="*/ 21600 w 21600"/>
                <a:gd name="connsiteY2" fmla="*/ 17322 h 17322"/>
                <a:gd name="connsiteX3" fmla="*/ 50 w 21600"/>
                <a:gd name="connsiteY3" fmla="*/ 13503 h 17322"/>
                <a:gd name="connsiteX4" fmla="*/ 0 w 21600"/>
                <a:gd name="connsiteY4" fmla="*/ 0 h 17322"/>
                <a:gd name="connsiteX0" fmla="*/ 0 w 21600"/>
                <a:gd name="connsiteY0" fmla="*/ 0 h 18888"/>
                <a:gd name="connsiteX1" fmla="*/ 21600 w 21600"/>
                <a:gd name="connsiteY1" fmla="*/ 0 h 18888"/>
                <a:gd name="connsiteX2" fmla="*/ 21600 w 21600"/>
                <a:gd name="connsiteY2" fmla="*/ 17322 h 18888"/>
                <a:gd name="connsiteX3" fmla="*/ 50 w 21600"/>
                <a:gd name="connsiteY3" fmla="*/ 13503 h 18888"/>
                <a:gd name="connsiteX4" fmla="*/ 0 w 21600"/>
                <a:gd name="connsiteY4" fmla="*/ 0 h 18888"/>
                <a:gd name="connsiteX0" fmla="*/ 0 w 21600"/>
                <a:gd name="connsiteY0" fmla="*/ 0 h 18322"/>
                <a:gd name="connsiteX1" fmla="*/ 21600 w 21600"/>
                <a:gd name="connsiteY1" fmla="*/ 0 h 18322"/>
                <a:gd name="connsiteX2" fmla="*/ 21600 w 21600"/>
                <a:gd name="connsiteY2" fmla="*/ 17322 h 18322"/>
                <a:gd name="connsiteX3" fmla="*/ 15726 w 21600"/>
                <a:gd name="connsiteY3" fmla="*/ 14955 h 18322"/>
                <a:gd name="connsiteX4" fmla="*/ 50 w 21600"/>
                <a:gd name="connsiteY4" fmla="*/ 13503 h 18322"/>
                <a:gd name="connsiteX5" fmla="*/ 0 w 21600"/>
                <a:gd name="connsiteY5" fmla="*/ 0 h 18322"/>
                <a:gd name="connsiteX0" fmla="*/ 0 w 21600"/>
                <a:gd name="connsiteY0" fmla="*/ 0 h 18400"/>
                <a:gd name="connsiteX1" fmla="*/ 21600 w 21600"/>
                <a:gd name="connsiteY1" fmla="*/ 0 h 18400"/>
                <a:gd name="connsiteX2" fmla="*/ 21600 w 21600"/>
                <a:gd name="connsiteY2" fmla="*/ 17322 h 18400"/>
                <a:gd name="connsiteX3" fmla="*/ 15726 w 21600"/>
                <a:gd name="connsiteY3" fmla="*/ 14955 h 18400"/>
                <a:gd name="connsiteX4" fmla="*/ 5570 w 21600"/>
                <a:gd name="connsiteY4" fmla="*/ 18390 h 18400"/>
                <a:gd name="connsiteX5" fmla="*/ 50 w 21600"/>
                <a:gd name="connsiteY5" fmla="*/ 13503 h 18400"/>
                <a:gd name="connsiteX6" fmla="*/ 0 w 21600"/>
                <a:gd name="connsiteY6" fmla="*/ 0 h 18400"/>
                <a:gd name="connsiteX0" fmla="*/ 0 w 21600"/>
                <a:gd name="connsiteY0" fmla="*/ 0 h 18400"/>
                <a:gd name="connsiteX1" fmla="*/ 21600 w 21600"/>
                <a:gd name="connsiteY1" fmla="*/ 0 h 18400"/>
                <a:gd name="connsiteX2" fmla="*/ 21600 w 21600"/>
                <a:gd name="connsiteY2" fmla="*/ 17322 h 18400"/>
                <a:gd name="connsiteX3" fmla="*/ 15726 w 21600"/>
                <a:gd name="connsiteY3" fmla="*/ 14955 h 18400"/>
                <a:gd name="connsiteX4" fmla="*/ 5570 w 21600"/>
                <a:gd name="connsiteY4" fmla="*/ 18390 h 18400"/>
                <a:gd name="connsiteX5" fmla="*/ 50 w 21600"/>
                <a:gd name="connsiteY5" fmla="*/ 13503 h 18400"/>
                <a:gd name="connsiteX6" fmla="*/ 0 w 21600"/>
                <a:gd name="connsiteY6" fmla="*/ 0 h 18400"/>
                <a:gd name="connsiteX0" fmla="*/ 0 w 21600"/>
                <a:gd name="connsiteY0" fmla="*/ 0 h 18400"/>
                <a:gd name="connsiteX1" fmla="*/ 21600 w 21600"/>
                <a:gd name="connsiteY1" fmla="*/ 0 h 18400"/>
                <a:gd name="connsiteX2" fmla="*/ 21499 w 21600"/>
                <a:gd name="connsiteY2" fmla="*/ 15907 h 18400"/>
                <a:gd name="connsiteX3" fmla="*/ 15726 w 21600"/>
                <a:gd name="connsiteY3" fmla="*/ 14955 h 18400"/>
                <a:gd name="connsiteX4" fmla="*/ 5570 w 21600"/>
                <a:gd name="connsiteY4" fmla="*/ 18390 h 18400"/>
                <a:gd name="connsiteX5" fmla="*/ 50 w 21600"/>
                <a:gd name="connsiteY5" fmla="*/ 13503 h 18400"/>
                <a:gd name="connsiteX6" fmla="*/ 0 w 21600"/>
                <a:gd name="connsiteY6" fmla="*/ 0 h 18400"/>
                <a:gd name="connsiteX0" fmla="*/ 0 w 21600"/>
                <a:gd name="connsiteY0" fmla="*/ 0 h 18736"/>
                <a:gd name="connsiteX1" fmla="*/ 21600 w 21600"/>
                <a:gd name="connsiteY1" fmla="*/ 0 h 18736"/>
                <a:gd name="connsiteX2" fmla="*/ 21524 w 21600"/>
                <a:gd name="connsiteY2" fmla="*/ 18736 h 18736"/>
                <a:gd name="connsiteX3" fmla="*/ 15726 w 21600"/>
                <a:gd name="connsiteY3" fmla="*/ 14955 h 18736"/>
                <a:gd name="connsiteX4" fmla="*/ 5570 w 21600"/>
                <a:gd name="connsiteY4" fmla="*/ 18390 h 18736"/>
                <a:gd name="connsiteX5" fmla="*/ 50 w 21600"/>
                <a:gd name="connsiteY5" fmla="*/ 13503 h 18736"/>
                <a:gd name="connsiteX6" fmla="*/ 0 w 21600"/>
                <a:gd name="connsiteY6" fmla="*/ 0 h 18736"/>
                <a:gd name="connsiteX0" fmla="*/ 0 w 21600"/>
                <a:gd name="connsiteY0" fmla="*/ 0 h 18736"/>
                <a:gd name="connsiteX1" fmla="*/ 21600 w 21600"/>
                <a:gd name="connsiteY1" fmla="*/ 0 h 18736"/>
                <a:gd name="connsiteX2" fmla="*/ 21524 w 21600"/>
                <a:gd name="connsiteY2" fmla="*/ 18736 h 18736"/>
                <a:gd name="connsiteX3" fmla="*/ 15726 w 21600"/>
                <a:gd name="connsiteY3" fmla="*/ 14147 h 18736"/>
                <a:gd name="connsiteX4" fmla="*/ 5570 w 21600"/>
                <a:gd name="connsiteY4" fmla="*/ 18390 h 18736"/>
                <a:gd name="connsiteX5" fmla="*/ 50 w 21600"/>
                <a:gd name="connsiteY5" fmla="*/ 13503 h 18736"/>
                <a:gd name="connsiteX6" fmla="*/ 0 w 21600"/>
                <a:gd name="connsiteY6" fmla="*/ 0 h 18736"/>
                <a:gd name="connsiteX0" fmla="*/ 0 w 21600"/>
                <a:gd name="connsiteY0" fmla="*/ 0 h 19811"/>
                <a:gd name="connsiteX1" fmla="*/ 21600 w 21600"/>
                <a:gd name="connsiteY1" fmla="*/ 0 h 19811"/>
                <a:gd name="connsiteX2" fmla="*/ 21524 w 21600"/>
                <a:gd name="connsiteY2" fmla="*/ 18736 h 19811"/>
                <a:gd name="connsiteX3" fmla="*/ 15726 w 21600"/>
                <a:gd name="connsiteY3" fmla="*/ 14147 h 19811"/>
                <a:gd name="connsiteX4" fmla="*/ 5545 w 21600"/>
                <a:gd name="connsiteY4" fmla="*/ 19805 h 19811"/>
                <a:gd name="connsiteX5" fmla="*/ 50 w 21600"/>
                <a:gd name="connsiteY5" fmla="*/ 13503 h 19811"/>
                <a:gd name="connsiteX6" fmla="*/ 0 w 21600"/>
                <a:gd name="connsiteY6" fmla="*/ 0 h 19811"/>
                <a:gd name="connsiteX0" fmla="*/ 0 w 21600"/>
                <a:gd name="connsiteY0" fmla="*/ 0 h 19811"/>
                <a:gd name="connsiteX1" fmla="*/ 21600 w 21600"/>
                <a:gd name="connsiteY1" fmla="*/ 0 h 19811"/>
                <a:gd name="connsiteX2" fmla="*/ 21524 w 21600"/>
                <a:gd name="connsiteY2" fmla="*/ 18736 h 19811"/>
                <a:gd name="connsiteX3" fmla="*/ 15726 w 21600"/>
                <a:gd name="connsiteY3" fmla="*/ 14147 h 19811"/>
                <a:gd name="connsiteX4" fmla="*/ 5545 w 21600"/>
                <a:gd name="connsiteY4" fmla="*/ 19805 h 19811"/>
                <a:gd name="connsiteX5" fmla="*/ 25 w 21600"/>
                <a:gd name="connsiteY5" fmla="*/ 17343 h 19811"/>
                <a:gd name="connsiteX6" fmla="*/ 0 w 21600"/>
                <a:gd name="connsiteY6" fmla="*/ 0 h 19811"/>
                <a:gd name="connsiteX0" fmla="*/ 0 w 21600"/>
                <a:gd name="connsiteY0" fmla="*/ 0 h 19811"/>
                <a:gd name="connsiteX1" fmla="*/ 21600 w 21600"/>
                <a:gd name="connsiteY1" fmla="*/ 0 h 19811"/>
                <a:gd name="connsiteX2" fmla="*/ 21524 w 21600"/>
                <a:gd name="connsiteY2" fmla="*/ 18736 h 19811"/>
                <a:gd name="connsiteX3" fmla="*/ 15726 w 21600"/>
                <a:gd name="connsiteY3" fmla="*/ 14147 h 19811"/>
                <a:gd name="connsiteX4" fmla="*/ 5545 w 21600"/>
                <a:gd name="connsiteY4" fmla="*/ 19805 h 19811"/>
                <a:gd name="connsiteX5" fmla="*/ 25 w 21600"/>
                <a:gd name="connsiteY5" fmla="*/ 17343 h 19811"/>
                <a:gd name="connsiteX6" fmla="*/ 0 w 21600"/>
                <a:gd name="connsiteY6" fmla="*/ 0 h 19811"/>
                <a:gd name="connsiteX0" fmla="*/ 0 w 21600"/>
                <a:gd name="connsiteY0" fmla="*/ 0 h 20417"/>
                <a:gd name="connsiteX1" fmla="*/ 21600 w 21600"/>
                <a:gd name="connsiteY1" fmla="*/ 0 h 20417"/>
                <a:gd name="connsiteX2" fmla="*/ 21524 w 21600"/>
                <a:gd name="connsiteY2" fmla="*/ 18736 h 20417"/>
                <a:gd name="connsiteX3" fmla="*/ 15726 w 21600"/>
                <a:gd name="connsiteY3" fmla="*/ 14147 h 20417"/>
                <a:gd name="connsiteX4" fmla="*/ 8393 w 21600"/>
                <a:gd name="connsiteY4" fmla="*/ 20411 h 20417"/>
                <a:gd name="connsiteX5" fmla="*/ 25 w 21600"/>
                <a:gd name="connsiteY5" fmla="*/ 17343 h 20417"/>
                <a:gd name="connsiteX6" fmla="*/ 0 w 21600"/>
                <a:gd name="connsiteY6" fmla="*/ 0 h 20417"/>
                <a:gd name="connsiteX0" fmla="*/ 0 w 21600"/>
                <a:gd name="connsiteY0" fmla="*/ 0 h 20605"/>
                <a:gd name="connsiteX1" fmla="*/ 21600 w 21600"/>
                <a:gd name="connsiteY1" fmla="*/ 0 h 20605"/>
                <a:gd name="connsiteX2" fmla="*/ 21524 w 21600"/>
                <a:gd name="connsiteY2" fmla="*/ 18736 h 20605"/>
                <a:gd name="connsiteX3" fmla="*/ 15726 w 21600"/>
                <a:gd name="connsiteY3" fmla="*/ 14147 h 20605"/>
                <a:gd name="connsiteX4" fmla="*/ 8393 w 21600"/>
                <a:gd name="connsiteY4" fmla="*/ 20411 h 20605"/>
                <a:gd name="connsiteX5" fmla="*/ 25 w 21600"/>
                <a:gd name="connsiteY5" fmla="*/ 17343 h 20605"/>
                <a:gd name="connsiteX6" fmla="*/ 0 w 21600"/>
                <a:gd name="connsiteY6" fmla="*/ 0 h 20605"/>
                <a:gd name="connsiteX0" fmla="*/ 0 w 21600"/>
                <a:gd name="connsiteY0" fmla="*/ 0 h 20658"/>
                <a:gd name="connsiteX1" fmla="*/ 21600 w 21600"/>
                <a:gd name="connsiteY1" fmla="*/ 0 h 20658"/>
                <a:gd name="connsiteX2" fmla="*/ 21524 w 21600"/>
                <a:gd name="connsiteY2" fmla="*/ 18736 h 20658"/>
                <a:gd name="connsiteX3" fmla="*/ 15726 w 21600"/>
                <a:gd name="connsiteY3" fmla="*/ 14147 h 20658"/>
                <a:gd name="connsiteX4" fmla="*/ 8393 w 21600"/>
                <a:gd name="connsiteY4" fmla="*/ 20411 h 20658"/>
                <a:gd name="connsiteX5" fmla="*/ 101 w 21600"/>
                <a:gd name="connsiteY5" fmla="*/ 18151 h 20658"/>
                <a:gd name="connsiteX6" fmla="*/ 0 w 21600"/>
                <a:gd name="connsiteY6" fmla="*/ 0 h 20658"/>
                <a:gd name="connsiteX0" fmla="*/ 0 w 21600"/>
                <a:gd name="connsiteY0" fmla="*/ 0 h 20618"/>
                <a:gd name="connsiteX1" fmla="*/ 21600 w 21600"/>
                <a:gd name="connsiteY1" fmla="*/ 0 h 20618"/>
                <a:gd name="connsiteX2" fmla="*/ 21524 w 21600"/>
                <a:gd name="connsiteY2" fmla="*/ 18736 h 20618"/>
                <a:gd name="connsiteX3" fmla="*/ 15726 w 21600"/>
                <a:gd name="connsiteY3" fmla="*/ 14147 h 20618"/>
                <a:gd name="connsiteX4" fmla="*/ 8393 w 21600"/>
                <a:gd name="connsiteY4" fmla="*/ 20411 h 20618"/>
                <a:gd name="connsiteX5" fmla="*/ 101 w 21600"/>
                <a:gd name="connsiteY5" fmla="*/ 18151 h 20618"/>
                <a:gd name="connsiteX6" fmla="*/ 0 w 21600"/>
                <a:gd name="connsiteY6" fmla="*/ 0 h 20618"/>
                <a:gd name="connsiteX0" fmla="*/ 76 w 21676"/>
                <a:gd name="connsiteY0" fmla="*/ 0 h 20662"/>
                <a:gd name="connsiteX1" fmla="*/ 21676 w 21676"/>
                <a:gd name="connsiteY1" fmla="*/ 0 h 20662"/>
                <a:gd name="connsiteX2" fmla="*/ 21600 w 21676"/>
                <a:gd name="connsiteY2" fmla="*/ 18736 h 20662"/>
                <a:gd name="connsiteX3" fmla="*/ 15802 w 21676"/>
                <a:gd name="connsiteY3" fmla="*/ 14147 h 20662"/>
                <a:gd name="connsiteX4" fmla="*/ 8469 w 21676"/>
                <a:gd name="connsiteY4" fmla="*/ 20411 h 20662"/>
                <a:gd name="connsiteX5" fmla="*/ 1 w 21676"/>
                <a:gd name="connsiteY5" fmla="*/ 18757 h 20662"/>
                <a:gd name="connsiteX6" fmla="*/ 76 w 21676"/>
                <a:gd name="connsiteY6" fmla="*/ 0 h 20662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5802 w 21676"/>
                <a:gd name="connsiteY3" fmla="*/ 14147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5802 w 21676"/>
                <a:gd name="connsiteY3" fmla="*/ 15764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5802 w 21676"/>
                <a:gd name="connsiteY3" fmla="*/ 15764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5802 w 21676"/>
                <a:gd name="connsiteY3" fmla="*/ 15764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7163 w 21676"/>
                <a:gd name="connsiteY3" fmla="*/ 16168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7793 w 21676"/>
                <a:gd name="connsiteY3" fmla="*/ 17785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20353 h 23168"/>
                <a:gd name="connsiteX3" fmla="*/ 17793 w 21676"/>
                <a:gd name="connsiteY3" fmla="*/ 17785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20353 h 23168"/>
                <a:gd name="connsiteX3" fmla="*/ 17793 w 21676"/>
                <a:gd name="connsiteY3" fmla="*/ 17785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20353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20353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20353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25 w 21676"/>
                <a:gd name="connsiteY2" fmla="*/ 20757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50 w 21676"/>
                <a:gd name="connsiteY2" fmla="*/ 17928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50 w 21676"/>
                <a:gd name="connsiteY2" fmla="*/ 17928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50 w 21676"/>
                <a:gd name="connsiteY2" fmla="*/ 17928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25 w 21676"/>
                <a:gd name="connsiteY2" fmla="*/ 18938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25 w 21676"/>
                <a:gd name="connsiteY2" fmla="*/ 18938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76" h="23168">
                  <a:moveTo>
                    <a:pt x="76" y="0"/>
                  </a:moveTo>
                  <a:lnTo>
                    <a:pt x="21676" y="0"/>
                  </a:lnTo>
                  <a:cubicBezTo>
                    <a:pt x="21642" y="5302"/>
                    <a:pt x="21659" y="13636"/>
                    <a:pt x="21625" y="18938"/>
                  </a:cubicBezTo>
                  <a:cubicBezTo>
                    <a:pt x="19315" y="18936"/>
                    <a:pt x="19771" y="19028"/>
                    <a:pt x="17591" y="19806"/>
                  </a:cubicBezTo>
                  <a:cubicBezTo>
                    <a:pt x="14874" y="20859"/>
                    <a:pt x="11082" y="23280"/>
                    <a:pt x="8469" y="23038"/>
                  </a:cubicBezTo>
                  <a:cubicBezTo>
                    <a:pt x="5856" y="24009"/>
                    <a:pt x="1035" y="19262"/>
                    <a:pt x="1" y="18757"/>
                  </a:cubicBezTo>
                  <a:cubicBezTo>
                    <a:pt x="-16" y="14256"/>
                    <a:pt x="93" y="4501"/>
                    <a:pt x="76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871" tIns="60936" rIns="121871" bIns="60936" rtlCol="0" anchor="ctr"/>
            <a:lstStyle/>
            <a:p>
              <a:pPr algn="ctr"/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873" y="223028"/>
              <a:ext cx="1788708" cy="821240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B0F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18397" y="584373"/>
              <a:ext cx="9416762" cy="758063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4000" b="1" dirty="0">
                  <a:ln w="31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EM LỚN LÊN TỪNG NGÀY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CC7B7AE-E202-450D-ADAD-4D9503996B9C}"/>
              </a:ext>
            </a:extLst>
          </p:cNvPr>
          <p:cNvGrpSpPr/>
          <p:nvPr/>
        </p:nvGrpSpPr>
        <p:grpSpPr>
          <a:xfrm>
            <a:off x="8508" y="2476823"/>
            <a:ext cx="9135492" cy="1386721"/>
            <a:chOff x="699527" y="2840530"/>
            <a:chExt cx="10217855" cy="138672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47E28E2-F359-475F-92BC-C12A46649D50}"/>
                </a:ext>
              </a:extLst>
            </p:cNvPr>
            <p:cNvGrpSpPr/>
            <p:nvPr/>
          </p:nvGrpSpPr>
          <p:grpSpPr>
            <a:xfrm>
              <a:off x="699527" y="2840530"/>
              <a:ext cx="10217855" cy="1386721"/>
              <a:chOff x="699527" y="2840530"/>
              <a:chExt cx="10217855" cy="1386721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2026101" y="2927060"/>
                <a:ext cx="8891281" cy="1300191"/>
                <a:chOff x="9566064" y="964372"/>
                <a:chExt cx="5446164" cy="698253"/>
              </a:xfrm>
            </p:grpSpPr>
            <p:sp>
              <p:nvSpPr>
                <p:cNvPr id="13" name="Rectangle 10"/>
                <p:cNvSpPr/>
                <p:nvPr/>
              </p:nvSpPr>
              <p:spPr>
                <a:xfrm rot="416356">
                  <a:off x="13066912" y="966823"/>
                  <a:ext cx="1945316" cy="695802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3999"/>
                    <a:gd name="connsiteY0" fmla="*/ 0 h 724766"/>
                    <a:gd name="connsiteX1" fmla="*/ 5334000 w 5333999"/>
                    <a:gd name="connsiteY1" fmla="*/ 0 h 724766"/>
                    <a:gd name="connsiteX2" fmla="*/ 3970191 w 5333999"/>
                    <a:gd name="connsiteY2" fmla="*/ 513468 h 724766"/>
                    <a:gd name="connsiteX3" fmla="*/ 5334000 w 5333999"/>
                    <a:gd name="connsiteY3" fmla="*/ 724766 h 724766"/>
                    <a:gd name="connsiteX4" fmla="*/ 0 w 5333999"/>
                    <a:gd name="connsiteY4" fmla="*/ 724766 h 724766"/>
                    <a:gd name="connsiteX5" fmla="*/ 0 w 5333999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572681 w 5334002"/>
                    <a:gd name="connsiteY2" fmla="*/ 409907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649495"/>
                    <a:gd name="connsiteY0" fmla="*/ 0 h 724766"/>
                    <a:gd name="connsiteX1" fmla="*/ 5649496 w 5649495"/>
                    <a:gd name="connsiteY1" fmla="*/ 27302 h 724766"/>
                    <a:gd name="connsiteX2" fmla="*/ 4572681 w 5649495"/>
                    <a:gd name="connsiteY2" fmla="*/ 409907 h 724766"/>
                    <a:gd name="connsiteX3" fmla="*/ 5334000 w 5649495"/>
                    <a:gd name="connsiteY3" fmla="*/ 724766 h 724766"/>
                    <a:gd name="connsiteX4" fmla="*/ 0 w 5649495"/>
                    <a:gd name="connsiteY4" fmla="*/ 724766 h 724766"/>
                    <a:gd name="connsiteX5" fmla="*/ 0 w 5649495"/>
                    <a:gd name="connsiteY5" fmla="*/ 0 h 724766"/>
                    <a:gd name="connsiteX0" fmla="*/ -1 w 5673840"/>
                    <a:gd name="connsiteY0" fmla="*/ 152873 h 697464"/>
                    <a:gd name="connsiteX1" fmla="*/ 5673841 w 5673840"/>
                    <a:gd name="connsiteY1" fmla="*/ 0 h 697464"/>
                    <a:gd name="connsiteX2" fmla="*/ 4597026 w 5673840"/>
                    <a:gd name="connsiteY2" fmla="*/ 382605 h 697464"/>
                    <a:gd name="connsiteX3" fmla="*/ 5358345 w 5673840"/>
                    <a:gd name="connsiteY3" fmla="*/ 697464 h 697464"/>
                    <a:gd name="connsiteX4" fmla="*/ 24345 w 5673840"/>
                    <a:gd name="connsiteY4" fmla="*/ 697464 h 697464"/>
                    <a:gd name="connsiteX5" fmla="*/ -1 w 5673840"/>
                    <a:gd name="connsiteY5" fmla="*/ 152873 h 697464"/>
                    <a:gd name="connsiteX0" fmla="*/ -1 w 5673840"/>
                    <a:gd name="connsiteY0" fmla="*/ 152873 h 697464"/>
                    <a:gd name="connsiteX1" fmla="*/ 5673841 w 5673840"/>
                    <a:gd name="connsiteY1" fmla="*/ 0 h 697464"/>
                    <a:gd name="connsiteX2" fmla="*/ 4597026 w 5673840"/>
                    <a:gd name="connsiteY2" fmla="*/ 382605 h 697464"/>
                    <a:gd name="connsiteX3" fmla="*/ 5358345 w 5673840"/>
                    <a:gd name="connsiteY3" fmla="*/ 697464 h 697464"/>
                    <a:gd name="connsiteX4" fmla="*/ 6831 w 5673840"/>
                    <a:gd name="connsiteY4" fmla="*/ 568730 h 697464"/>
                    <a:gd name="connsiteX5" fmla="*/ -1 w 5673840"/>
                    <a:gd name="connsiteY5" fmla="*/ 152873 h 697464"/>
                    <a:gd name="connsiteX0" fmla="*/ -1 w 5673840"/>
                    <a:gd name="connsiteY0" fmla="*/ 152873 h 661803"/>
                    <a:gd name="connsiteX1" fmla="*/ 5673841 w 5673840"/>
                    <a:gd name="connsiteY1" fmla="*/ 0 h 661803"/>
                    <a:gd name="connsiteX2" fmla="*/ 4597026 w 5673840"/>
                    <a:gd name="connsiteY2" fmla="*/ 382605 h 661803"/>
                    <a:gd name="connsiteX3" fmla="*/ 5253439 w 5673840"/>
                    <a:gd name="connsiteY3" fmla="*/ 661803 h 661803"/>
                    <a:gd name="connsiteX4" fmla="*/ 6831 w 5673840"/>
                    <a:gd name="connsiteY4" fmla="*/ 568730 h 661803"/>
                    <a:gd name="connsiteX5" fmla="*/ -1 w 5673840"/>
                    <a:gd name="connsiteY5" fmla="*/ 152873 h 661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73840" h="661803">
                      <a:moveTo>
                        <a:pt x="-1" y="152873"/>
                      </a:moveTo>
                      <a:lnTo>
                        <a:pt x="5673841" y="0"/>
                      </a:lnTo>
                      <a:cubicBezTo>
                        <a:pt x="5674995" y="102899"/>
                        <a:pt x="4595872" y="279706"/>
                        <a:pt x="4597026" y="382605"/>
                      </a:cubicBezTo>
                      <a:lnTo>
                        <a:pt x="5253439" y="661803"/>
                      </a:lnTo>
                      <a:lnTo>
                        <a:pt x="6831" y="568730"/>
                      </a:lnTo>
                      <a:lnTo>
                        <a:pt x="-1" y="15287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9566064" y="964372"/>
                  <a:ext cx="5334002" cy="646524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34002" h="724766">
                      <a:moveTo>
                        <a:pt x="0" y="0"/>
                      </a:moveTo>
                      <a:lnTo>
                        <a:pt x="5334000" y="0"/>
                      </a:lnTo>
                      <a:cubicBezTo>
                        <a:pt x="5335154" y="102899"/>
                        <a:pt x="4847938" y="351271"/>
                        <a:pt x="4849092" y="454170"/>
                      </a:cubicBezTo>
                      <a:lnTo>
                        <a:pt x="5334000" y="724766"/>
                      </a:lnTo>
                      <a:lnTo>
                        <a:pt x="0" y="7247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10"/>
                <p:cNvSpPr/>
                <p:nvPr/>
              </p:nvSpPr>
              <p:spPr>
                <a:xfrm>
                  <a:off x="9616287" y="1021956"/>
                  <a:ext cx="5049983" cy="543791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34002" h="724766">
                      <a:moveTo>
                        <a:pt x="0" y="0"/>
                      </a:moveTo>
                      <a:lnTo>
                        <a:pt x="5334000" y="0"/>
                      </a:lnTo>
                      <a:cubicBezTo>
                        <a:pt x="5335154" y="102899"/>
                        <a:pt x="4847938" y="351271"/>
                        <a:pt x="4849092" y="454170"/>
                      </a:cubicBezTo>
                      <a:lnTo>
                        <a:pt x="5334000" y="724766"/>
                      </a:lnTo>
                      <a:lnTo>
                        <a:pt x="0" y="7247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BB14F02-6476-49C5-B7E5-10C24259F4EF}"/>
                  </a:ext>
                </a:extLst>
              </p:cNvPr>
              <p:cNvGrpSpPr/>
              <p:nvPr/>
            </p:nvGrpSpPr>
            <p:grpSpPr>
              <a:xfrm>
                <a:off x="699527" y="2840530"/>
                <a:ext cx="1513180" cy="1323110"/>
                <a:chOff x="2181758" y="2881293"/>
                <a:chExt cx="1513180" cy="1323110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2181758" y="2881293"/>
                  <a:ext cx="1513180" cy="1309254"/>
                  <a:chOff x="1032483" y="1095375"/>
                  <a:chExt cx="1134888" cy="981941"/>
                </a:xfrm>
                <a:solidFill>
                  <a:srgbClr val="00B0F0"/>
                </a:solidFill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</p:grpSpPr>
              <p:sp>
                <p:nvSpPr>
                  <p:cNvPr id="9" name="Oval 8"/>
                  <p:cNvSpPr/>
                  <p:nvPr/>
                </p:nvSpPr>
                <p:spPr>
                  <a:xfrm>
                    <a:off x="1032483" y="1095375"/>
                    <a:ext cx="992332" cy="981941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" name="Oval 7"/>
                  <p:cNvSpPr/>
                  <p:nvPr/>
                </p:nvSpPr>
                <p:spPr>
                  <a:xfrm>
                    <a:off x="1252971" y="1095375"/>
                    <a:ext cx="914400" cy="9144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33" name="TextBox 32"/>
                <p:cNvSpPr txBox="1"/>
                <p:nvPr/>
              </p:nvSpPr>
              <p:spPr>
                <a:xfrm>
                  <a:off x="2381445" y="2932260"/>
                  <a:ext cx="1051463" cy="1272143"/>
                </a:xfrm>
                <a:prstGeom prst="rect">
                  <a:avLst/>
                </a:prstGeom>
                <a:noFill/>
              </p:spPr>
              <p:txBody>
                <a:bodyPr wrap="square" lIns="121855" tIns="60928" rIns="121855" bIns="60928" rtlCol="0">
                  <a:spAutoFit/>
                </a:bodyPr>
                <a:lstStyle/>
                <a:p>
                  <a:pPr algn="ctr"/>
                  <a:r>
                    <a:rPr lang="en-US" sz="32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-Rounded" pitchFamily="34" charset="0"/>
                      <a:cs typeface="Times New Roman" panose="02020603050405020304" pitchFamily="18" charset="0"/>
                    </a:rPr>
                    <a:t>Bài</a:t>
                  </a:r>
                  <a:endPara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4267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-Rounded" pitchFamily="34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</p:grpSp>
        <p:sp>
          <p:nvSpPr>
            <p:cNvPr id="24" name="TextBox 23"/>
            <p:cNvSpPr txBox="1"/>
            <p:nvPr/>
          </p:nvSpPr>
          <p:spPr>
            <a:xfrm>
              <a:off x="1864434" y="3115092"/>
              <a:ext cx="8273095" cy="73859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TÔI LÀ HỌC SINH LỚP 2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-84422" y="6595183"/>
            <a:ext cx="9203087" cy="26281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5C74612-3052-4F96-A039-1DAA9D9D5CA0}"/>
              </a:ext>
            </a:extLst>
          </p:cNvPr>
          <p:cNvGrpSpPr/>
          <p:nvPr/>
        </p:nvGrpSpPr>
        <p:grpSpPr>
          <a:xfrm>
            <a:off x="24718" y="12974"/>
            <a:ext cx="1735372" cy="1756561"/>
            <a:chOff x="-2957976" y="-1125796"/>
            <a:chExt cx="2469633" cy="2296731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31EEEAA-34D9-4855-8021-0BF664088E99}"/>
                </a:ext>
              </a:extLst>
            </p:cNvPr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099B581-6409-43BC-B9D9-3360AC68F1C7}"/>
                </a:ext>
              </a:extLst>
            </p:cNvPr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054767E-213D-4B01-B7B2-4FB4B0ECA17E}"/>
                </a:ext>
              </a:extLst>
            </p:cNvPr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561483D-504C-4C26-B922-4F0623B2D94A}"/>
              </a:ext>
            </a:extLst>
          </p:cNvPr>
          <p:cNvSpPr txBox="1"/>
          <p:nvPr/>
        </p:nvSpPr>
        <p:spPr>
          <a:xfrm>
            <a:off x="207436" y="711124"/>
            <a:ext cx="1503326" cy="12288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791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74" y="0"/>
            <a:ext cx="9141426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9" name="PA_文本框 4">
            <a:extLst>
              <a:ext uri="{FF2B5EF4-FFF2-40B4-BE49-F238E27FC236}">
                <a16:creationId xmlns:a16="http://schemas.microsoft.com/office/drawing/2014/main" id="{53B03F56-9A24-44B8-A5E5-71487143A90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47902" y="2344440"/>
            <a:ext cx="25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 </a:t>
            </a:r>
          </a:p>
        </p:txBody>
      </p:sp>
      <p:sp>
        <p:nvSpPr>
          <p:cNvPr id="10" name="PA_矩形 5">
            <a:extLst>
              <a:ext uri="{FF2B5EF4-FFF2-40B4-BE49-F238E27FC236}">
                <a16:creationId xmlns:a16="http://schemas.microsoft.com/office/drawing/2014/main" id="{DF4C6D56-A574-4D2E-AA47-6F69D6B36AD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36366" y="3007365"/>
            <a:ext cx="499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9196" y="465568"/>
            <a:ext cx="8494804" cy="13088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0" y="435974"/>
            <a:ext cx="849233" cy="7784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5925" y="2414293"/>
            <a:ext cx="794888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?</a:t>
            </a:r>
          </a:p>
        </p:txBody>
      </p:sp>
    </p:spTree>
    <p:extLst>
      <p:ext uri="{BB962C8B-B14F-4D97-AF65-F5344CB8AC3E}">
        <p14:creationId xmlns:p14="http://schemas.microsoft.com/office/powerpoint/2010/main" val="101976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2741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72304"/>
            <a:ext cx="970086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89" b="72500" l="58125" r="69740">
                        <a14:foregroundMark x1="68802" y1="70278" x2="68802" y2="70278"/>
                        <a14:foregroundMark x1="66875" y1="66204" x2="66875" y2="66204"/>
                        <a14:foregroundMark x1="63125" y1="68889" x2="63125" y2="68889"/>
                        <a14:foregroundMark x1="66875" y1="66019" x2="65313" y2="64722"/>
                        <a14:foregroundMark x1="68802" y1="70000" x2="69740" y2="67130"/>
                        <a14:foregroundMark x1="63229" y1="69352" x2="62135" y2="67778"/>
                        <a14:foregroundMark x1="62552" y1="71389" x2="63906" y2="71481"/>
                        <a14:foregroundMark x1="67396" y1="71296" x2="69583" y2="71574"/>
                        <a14:foregroundMark x1="66823" y1="71667" x2="69635" y2="71574"/>
                        <a14:foregroundMark x1="61510" y1="52500" x2="63021" y2="54074"/>
                        <a14:foregroundMark x1="63021" y1="51667" x2="63229" y2="53148"/>
                        <a14:foregroundMark x1="65990" y1="54444" x2="65833" y2="56759"/>
                        <a14:foregroundMark x1="62760" y1="57407" x2="63490" y2="56111"/>
                        <a14:foregroundMark x1="61406" y1="62685" x2="62448" y2="62778"/>
                      </a14:backgroundRemoval>
                    </a14:imgEffect>
                  </a14:imgLayer>
                </a14:imgProps>
              </a:ext>
            </a:extLst>
          </a:blip>
          <a:srcRect l="58151" t="46250" r="29808" b="27500"/>
          <a:stretch/>
        </p:blipFill>
        <p:spPr>
          <a:xfrm>
            <a:off x="-163882" y="1601593"/>
            <a:ext cx="2999627" cy="33220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185" b="71852" l="69792" r="81406">
                        <a14:foregroundMark x1="71823" y1="50000" x2="80156" y2="69352"/>
                        <a14:foregroundMark x1="71979" y1="68241" x2="80000" y2="50278"/>
                        <a14:foregroundMark x1="79323" y1="65000" x2="79323" y2="65000"/>
                        <a14:foregroundMark x1="80156" y1="61296" x2="80156" y2="61296"/>
                        <a14:foregroundMark x1="80104" y1="67130" x2="80104" y2="67130"/>
                        <a14:foregroundMark x1="80104" y1="61389" x2="80156" y2="66667"/>
                        <a14:foregroundMark x1="73073" y1="57407" x2="73073" y2="57407"/>
                        <a14:foregroundMark x1="72760" y1="56111" x2="72760" y2="56111"/>
                        <a14:foregroundMark x1="72292" y1="56574" x2="72604" y2="55000"/>
                        <a14:foregroundMark x1="73281" y1="59352" x2="73281" y2="56296"/>
                        <a14:foregroundMark x1="71823" y1="64907" x2="72917" y2="61296"/>
                        <a14:foregroundMark x1="73594" y1="57963" x2="74531" y2="56389"/>
                        <a14:foregroundMark x1="71042" y1="54444" x2="72188" y2="52500"/>
                        <a14:foregroundMark x1="76198" y1="52500" x2="76250" y2="53611"/>
                        <a14:foregroundMark x1="78906" y1="47500" x2="80938" y2="47222"/>
                        <a14:foregroundMark x1="77031" y1="47685" x2="79375" y2="47685"/>
                        <a14:foregroundMark x1="70260" y1="46944" x2="81094" y2="46574"/>
                        <a14:foregroundMark x1="70156" y1="47500" x2="70573" y2="71852"/>
                        <a14:foregroundMark x1="70625" y1="71389" x2="81198" y2="71389"/>
                      </a14:backgroundRemoval>
                    </a14:imgEffect>
                  </a14:imgLayer>
                </a14:imgProps>
              </a:ext>
            </a:extLst>
          </a:blip>
          <a:srcRect l="70260" t="45973" r="18021" b="27360"/>
          <a:stretch/>
        </p:blipFill>
        <p:spPr>
          <a:xfrm>
            <a:off x="3109428" y="1601593"/>
            <a:ext cx="2962760" cy="3364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52" b="72130" l="81510" r="93125">
                        <a14:foregroundMark x1="85000" y1="64722" x2="85000" y2="64722"/>
                        <a14:foregroundMark x1="84688" y1="63519" x2="84688" y2="63519"/>
                        <a14:foregroundMark x1="85573" y1="63889" x2="85573" y2="63889"/>
                        <a14:foregroundMark x1="83750" y1="63889" x2="83750" y2="63889"/>
                        <a14:foregroundMark x1="91042" y1="58611" x2="91042" y2="58611"/>
                        <a14:foregroundMark x1="90000" y1="59444" x2="90000" y2="59444"/>
                        <a14:foregroundMark x1="90313" y1="58333" x2="90313" y2="58333"/>
                        <a14:foregroundMark x1="89948" y1="58056" x2="89948" y2="58056"/>
                        <a14:foregroundMark x1="89688" y1="57778" x2="89688" y2="57778"/>
                      </a14:backgroundRemoval>
                    </a14:imgEffect>
                  </a14:imgLayer>
                </a14:imgProps>
              </a:ext>
            </a:extLst>
          </a:blip>
          <a:srcRect l="81673" t="46250" r="6224" b="27083"/>
          <a:stretch/>
        </p:blipFill>
        <p:spPr>
          <a:xfrm>
            <a:off x="6345871" y="1573197"/>
            <a:ext cx="2798129" cy="337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14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798" y="3131581"/>
            <a:ext cx="8957202" cy="40010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”. </a:t>
            </a:r>
          </a:p>
          <a:p>
            <a:pPr algn="just"/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52" b="72130" l="81510" r="93125">
                        <a14:foregroundMark x1="85000" y1="64722" x2="85000" y2="64722"/>
                        <a14:foregroundMark x1="84688" y1="63519" x2="84688" y2="63519"/>
                        <a14:foregroundMark x1="85573" y1="63889" x2="85573" y2="63889"/>
                        <a14:foregroundMark x1="83750" y1="63889" x2="83750" y2="63889"/>
                        <a14:foregroundMark x1="91042" y1="58611" x2="91042" y2="58611"/>
                        <a14:foregroundMark x1="90000" y1="59444" x2="90000" y2="59444"/>
                        <a14:foregroundMark x1="90313" y1="58333" x2="90313" y2="58333"/>
                        <a14:foregroundMark x1="89948" y1="58056" x2="89948" y2="58056"/>
                        <a14:foregroundMark x1="89688" y1="57778" x2="89688" y2="57778"/>
                      </a14:backgroundRemoval>
                    </a14:imgEffect>
                  </a14:imgLayer>
                </a14:imgProps>
              </a:ext>
            </a:extLst>
          </a:blip>
          <a:srcRect l="81673" t="46250" r="6224" b="27083"/>
          <a:stretch/>
        </p:blipFill>
        <p:spPr>
          <a:xfrm>
            <a:off x="6500811" y="462794"/>
            <a:ext cx="2456391" cy="296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7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2741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169" y="3198391"/>
            <a:ext cx="8729662" cy="307770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185" b="71852" l="69792" r="81406">
                        <a14:foregroundMark x1="71823" y1="50000" x2="80156" y2="69352"/>
                        <a14:foregroundMark x1="71979" y1="68241" x2="80000" y2="50278"/>
                        <a14:foregroundMark x1="79323" y1="65000" x2="79323" y2="65000"/>
                        <a14:foregroundMark x1="80156" y1="61296" x2="80156" y2="61296"/>
                        <a14:foregroundMark x1="80104" y1="67130" x2="80104" y2="67130"/>
                        <a14:foregroundMark x1="80104" y1="61389" x2="80156" y2="66667"/>
                        <a14:foregroundMark x1="73073" y1="57407" x2="73073" y2="57407"/>
                        <a14:foregroundMark x1="72760" y1="56111" x2="72760" y2="56111"/>
                        <a14:foregroundMark x1="72292" y1="56574" x2="72604" y2="55000"/>
                        <a14:foregroundMark x1="73281" y1="59352" x2="73281" y2="56296"/>
                        <a14:foregroundMark x1="71823" y1="64907" x2="72917" y2="61296"/>
                        <a14:foregroundMark x1="73594" y1="57963" x2="74531" y2="56389"/>
                        <a14:foregroundMark x1="71042" y1="54444" x2="72188" y2="52500"/>
                        <a14:foregroundMark x1="76198" y1="52500" x2="76250" y2="53611"/>
                        <a14:foregroundMark x1="78906" y1="47500" x2="80938" y2="47222"/>
                        <a14:foregroundMark x1="77031" y1="47685" x2="79375" y2="47685"/>
                        <a14:foregroundMark x1="70260" y1="46944" x2="81094" y2="46574"/>
                        <a14:foregroundMark x1="70156" y1="47500" x2="70573" y2="71852"/>
                        <a14:foregroundMark x1="70625" y1="71389" x2="81198" y2="71389"/>
                      </a14:backgroundRemoval>
                    </a14:imgEffect>
                  </a14:imgLayer>
                </a14:imgProps>
              </a:ext>
            </a:extLst>
          </a:blip>
          <a:srcRect l="70260" t="45973" r="18021" b="27360"/>
          <a:stretch/>
        </p:blipFill>
        <p:spPr>
          <a:xfrm>
            <a:off x="6368694" y="274139"/>
            <a:ext cx="2842113" cy="2924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69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2741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89" b="72500" l="58125" r="69740">
                        <a14:foregroundMark x1="68802" y1="70278" x2="68802" y2="70278"/>
                        <a14:foregroundMark x1="66875" y1="66204" x2="66875" y2="66204"/>
                        <a14:foregroundMark x1="63125" y1="68889" x2="63125" y2="68889"/>
                        <a14:foregroundMark x1="66875" y1="66019" x2="65313" y2="64722"/>
                        <a14:foregroundMark x1="68802" y1="70000" x2="69740" y2="67130"/>
                        <a14:foregroundMark x1="63229" y1="69352" x2="62135" y2="67778"/>
                        <a14:foregroundMark x1="62552" y1="71389" x2="63906" y2="71481"/>
                        <a14:foregroundMark x1="67396" y1="71296" x2="69583" y2="71574"/>
                        <a14:foregroundMark x1="66823" y1="71667" x2="69635" y2="71574"/>
                        <a14:foregroundMark x1="61510" y1="52500" x2="63021" y2="54074"/>
                        <a14:foregroundMark x1="63021" y1="51667" x2="63229" y2="53148"/>
                        <a14:foregroundMark x1="65990" y1="54444" x2="65833" y2="56759"/>
                        <a14:foregroundMark x1="62760" y1="57407" x2="63490" y2="56111"/>
                        <a14:foregroundMark x1="61406" y1="62685" x2="62448" y2="62778"/>
                      </a14:backgroundRemoval>
                    </a14:imgEffect>
                  </a14:imgLayer>
                </a14:imgProps>
              </a:ext>
            </a:extLst>
          </a:blip>
          <a:srcRect l="58151" t="46250" r="29808" b="27500"/>
          <a:stretch/>
        </p:blipFill>
        <p:spPr>
          <a:xfrm>
            <a:off x="6780295" y="274140"/>
            <a:ext cx="2363705" cy="2898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1474" y="3429000"/>
            <a:ext cx="8772526" cy="258525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727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>
            <a:extLst>
              <a:ext uri="{FF2B5EF4-FFF2-40B4-BE49-F238E27FC236}">
                <a16:creationId xmlns:a16="http://schemas.microsoft.com/office/drawing/2014/main" id="{3C9C5114-30BF-477E-A388-43D509AEEF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-1481135" y="-555451"/>
            <a:ext cx="11811000" cy="7413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4D3DE4-04CE-4232-9139-F318798AC2F2}"/>
              </a:ext>
            </a:extLst>
          </p:cNvPr>
          <p:cNvSpPr txBox="1"/>
          <p:nvPr/>
        </p:nvSpPr>
        <p:spPr>
          <a:xfrm>
            <a:off x="3078304" y="1823648"/>
            <a:ext cx="2987390" cy="860374"/>
          </a:xfrm>
          <a:prstGeom prst="rect">
            <a:avLst/>
          </a:prstGeom>
          <a:noFill/>
        </p:spPr>
        <p:txBody>
          <a:bodyPr wrap="square" lIns="127706" tIns="63854" rIns="127706" bIns="638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821833-D311-477B-8188-A01C08377813}"/>
              </a:ext>
            </a:extLst>
          </p:cNvPr>
          <p:cNvSpPr/>
          <p:nvPr/>
        </p:nvSpPr>
        <p:spPr>
          <a:xfrm>
            <a:off x="371475" y="3105835"/>
            <a:ext cx="8501063" cy="12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ảm xúc háo hức, vui vẻ 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học sinh trong ngày khai giảng năm học lớp 2.</a:t>
            </a:r>
            <a:endParaRPr lang="en-US" sz="3200" dirty="0">
              <a:solidFill>
                <a:srgbClr val="1906A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B7D29E-F3C4-44E7-ACDF-3B13AE589675}"/>
              </a:ext>
            </a:extLst>
          </p:cNvPr>
          <p:cNvSpPr txBox="1"/>
          <p:nvPr/>
        </p:nvSpPr>
        <p:spPr>
          <a:xfrm>
            <a:off x="1195959" y="643245"/>
            <a:ext cx="6752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4749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6D7145-474F-83CE-7B57-EC14AC470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622956" cy="6000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444A7D-E5B7-2948-C939-DB26106A6E09}"/>
              </a:ext>
            </a:extLst>
          </p:cNvPr>
          <p:cNvSpPr txBox="1"/>
          <p:nvPr/>
        </p:nvSpPr>
        <p:spPr>
          <a:xfrm>
            <a:off x="3565931" y="1292114"/>
            <a:ext cx="3679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 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5BCB6-C70C-D98A-D136-1332066BDCD3}"/>
              </a:ext>
            </a:extLst>
          </p:cNvPr>
          <p:cNvSpPr txBox="1"/>
          <p:nvPr/>
        </p:nvSpPr>
        <p:spPr>
          <a:xfrm>
            <a:off x="1864776" y="2476338"/>
            <a:ext cx="7081896" cy="139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lnSpc>
                <a:spcPct val="150000"/>
              </a:lnSpc>
              <a:defRPr/>
            </a:pP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chính xác,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Chú ý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402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-6620" y="4072492"/>
            <a:ext cx="2131580" cy="2850942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29" y="5497963"/>
            <a:ext cx="1505061" cy="150506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9" y="-930077"/>
            <a:ext cx="9040581" cy="56298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7547925" y="3059130"/>
            <a:ext cx="1505060" cy="3798870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28729" y="1799302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1219139">
              <a:defRPr/>
            </a:pPr>
            <a:r>
              <a:rPr lang="en-US" altLang="zh-CN" sz="5400" b="1" spc="8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đọc lại</a:t>
            </a:r>
            <a:endParaRPr lang="zh-CN" altLang="en-US" sz="5400" b="1" spc="8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57184" y="-43259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744"/>
            <a:ext cx="9144000" cy="5585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17"/>
            <a:ext cx="9144000" cy="276226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4">
                <a:defRPr/>
              </a:pPr>
              <a:endParaRPr 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4">
                <a:defRPr/>
              </a:pPr>
              <a:endParaRPr 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2390835" y="285666"/>
            <a:ext cx="4948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F663E4-22E1-46B4-A189-4EF1289C479A}"/>
              </a:ext>
            </a:extLst>
          </p:cNvPr>
          <p:cNvSpPr txBox="1"/>
          <p:nvPr/>
        </p:nvSpPr>
        <p:spPr>
          <a:xfrm>
            <a:off x="0" y="2851879"/>
            <a:ext cx="8695765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hiện được giọng đọc toàn bài,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96EF29-9D46-4CDD-A702-017DDEDBB417}"/>
              </a:ext>
            </a:extLst>
          </p:cNvPr>
          <p:cNvSpPr txBox="1"/>
          <p:nvPr/>
        </p:nvSpPr>
        <p:spPr>
          <a:xfrm>
            <a:off x="381693" y="1359028"/>
            <a:ext cx="631863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4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đúng, to, rõ ràng.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3C4679-830F-C08E-0BAC-BA000B56473E}"/>
              </a:ext>
            </a:extLst>
          </p:cNvPr>
          <p:cNvSpPr txBox="1"/>
          <p:nvPr/>
        </p:nvSpPr>
        <p:spPr>
          <a:xfrm>
            <a:off x="251263" y="2172864"/>
            <a:ext cx="461397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5900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395485" y="278858"/>
            <a:ext cx="562376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846292"/>
            <a:ext cx="9144001" cy="563224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  <a:p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1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056E26-8F21-4CAF-9800-618FD19AF294}"/>
              </a:ext>
            </a:extLst>
          </p:cNvPr>
          <p:cNvSpPr txBox="1"/>
          <p:nvPr/>
        </p:nvSpPr>
        <p:spPr>
          <a:xfrm>
            <a:off x="7772399" y="6364900"/>
            <a:ext cx="1371601" cy="43082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63F538-E376-4D61-972C-2E76D486C657}"/>
              </a:ext>
            </a:extLst>
          </p:cNvPr>
          <p:cNvSpPr/>
          <p:nvPr/>
        </p:nvSpPr>
        <p:spPr>
          <a:xfrm>
            <a:off x="133257" y="947041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6B7D9F-3FAB-44CC-ADFA-42C0BAC7B8DB}"/>
              </a:ext>
            </a:extLst>
          </p:cNvPr>
          <p:cNvSpPr/>
          <p:nvPr/>
        </p:nvSpPr>
        <p:spPr>
          <a:xfrm>
            <a:off x="130811" y="2872539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7781A9-A5D2-4802-B42D-319246C1267A}"/>
              </a:ext>
            </a:extLst>
          </p:cNvPr>
          <p:cNvSpPr/>
          <p:nvPr/>
        </p:nvSpPr>
        <p:spPr>
          <a:xfrm>
            <a:off x="130810" y="4864906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58637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737" y="4377423"/>
            <a:ext cx="1780947" cy="2258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44528" y="2251577"/>
            <a:ext cx="8699471" cy="50844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76809" tIns="38405" rIns="76809" bIns="38405">
            <a:spAutoFit/>
          </a:bodyPr>
          <a:lstStyle/>
          <a:p>
            <a:pPr lvl="0" eaLnBrk="0" hangingPunct="0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lời nhân vật.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44528" y="3148652"/>
            <a:ext cx="3871087" cy="50844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76809" tIns="38405" rIns="76809" bIns="38405">
            <a:spAutoFit/>
          </a:bodyPr>
          <a:lstStyle/>
          <a:p>
            <a:pPr lvl="0" eaLnBrk="0" hangingPunct="0"/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444527" y="3967818"/>
            <a:ext cx="8113686" cy="50844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76809" tIns="38405" rIns="76809" bIns="38405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lời chào phù hợp trong 1 số tình huống </a:t>
            </a:r>
          </a:p>
        </p:txBody>
      </p:sp>
      <p:sp>
        <p:nvSpPr>
          <p:cNvPr id="7" name="Rectangle 6"/>
          <p:cNvSpPr/>
          <p:nvPr/>
        </p:nvSpPr>
        <p:spPr>
          <a:xfrm>
            <a:off x="444528" y="1423796"/>
            <a:ext cx="6258771" cy="508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6809" tIns="38405" rIns="76809" bIns="38405">
            <a:spAutoFit/>
          </a:bodyPr>
          <a:lstStyle/>
          <a:p>
            <a:pPr lvl="0" eaLnBrk="0" hangingPunct="0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88798-37C1-4D1F-9197-E2EC1007B219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2DDE27A5-8A53-4F3E-BD78-9E8A13BAED09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F71A666B-DA50-4830-997E-4B84D02ECF40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图片 6">
            <a:extLst>
              <a:ext uri="{FF2B5EF4-FFF2-40B4-BE49-F238E27FC236}">
                <a16:creationId xmlns:a16="http://schemas.microsoft.com/office/drawing/2014/main" id="{80C51629-D033-4BF1-9938-99841D99A6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B4C65D14-7BEE-4DD6-8A70-29F54C74A808}"/>
              </a:ext>
            </a:extLst>
          </p:cNvPr>
          <p:cNvSpPr txBox="1"/>
          <p:nvPr/>
        </p:nvSpPr>
        <p:spPr>
          <a:xfrm>
            <a:off x="1776648" y="428378"/>
            <a:ext cx="6035229" cy="827245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64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3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 CẦN ĐẠT</a:t>
            </a:r>
            <a:endParaRPr kumimoji="0" lang="vi-VN" sz="4232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191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0" y="270627"/>
            <a:ext cx="8956151" cy="6295577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" y="1085374"/>
            <a:ext cx="2302669" cy="16687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71665" y="3285582"/>
            <a:ext cx="5750567" cy="942952"/>
          </a:xfrm>
          <a:prstGeom prst="rect">
            <a:avLst/>
          </a:prstGeom>
          <a:noFill/>
          <a:ln>
            <a:noFill/>
          </a:ln>
          <a:effectLst/>
        </p:spPr>
        <p:txBody>
          <a:bodyPr lIns="68562" tIns="34283" rIns="68562" bIns="34283" rtlCol="0" anchor="ctr"/>
          <a:lstStyle/>
          <a:p>
            <a:pPr algn="ctr" defTabSz="685615">
              <a:defRPr/>
            </a:pPr>
            <a:r>
              <a:rPr lang="en-US" sz="405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 THEO VĂN BẢN ĐỌC</a:t>
            </a:r>
          </a:p>
        </p:txBody>
      </p:sp>
    </p:spTree>
    <p:extLst>
      <p:ext uri="{BB962C8B-B14F-4D97-AF65-F5344CB8AC3E}">
        <p14:creationId xmlns:p14="http://schemas.microsoft.com/office/powerpoint/2010/main" val="2776768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741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grpSp>
        <p:nvGrpSpPr>
          <p:cNvPr id="10" name="组合 23"/>
          <p:cNvGrpSpPr/>
          <p:nvPr/>
        </p:nvGrpSpPr>
        <p:grpSpPr>
          <a:xfrm>
            <a:off x="-23815" y="6229082"/>
            <a:ext cx="9167815" cy="726231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1" y="1203558"/>
            <a:ext cx="8858250" cy="1308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99190" y="2704166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09026" y="3397673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99190" y="4121675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431020" y="4131691"/>
            <a:ext cx="627321" cy="6273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01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40159"/>
            <a:ext cx="8972550" cy="3697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" name="组合 23">
            <a:extLst>
              <a:ext uri="{FF2B5EF4-FFF2-40B4-BE49-F238E27FC236}">
                <a16:creationId xmlns:a16="http://schemas.microsoft.com/office/drawing/2014/main" id="{6B83CA96-4F34-495D-AD2A-83D6CBEB1379}"/>
              </a:ext>
            </a:extLst>
          </p:cNvPr>
          <p:cNvGrpSpPr/>
          <p:nvPr/>
        </p:nvGrpSpPr>
        <p:grpSpPr>
          <a:xfrm>
            <a:off x="0" y="6003450"/>
            <a:ext cx="9144000" cy="854550"/>
            <a:chOff x="-17585" y="5729324"/>
            <a:chExt cx="12203723" cy="1123362"/>
          </a:xfrm>
        </p:grpSpPr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3972DAFF-1260-48C2-8645-6CED82245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" name="图片 25">
              <a:extLst>
                <a:ext uri="{FF2B5EF4-FFF2-40B4-BE49-F238E27FC236}">
                  <a16:creationId xmlns:a16="http://schemas.microsoft.com/office/drawing/2014/main" id="{461EC2DD-9826-4B2D-ABED-AF8B5B6F8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51CD15-B05D-4849-8A37-6E5383EE2AA5}"/>
              </a:ext>
            </a:extLst>
          </p:cNvPr>
          <p:cNvGrpSpPr/>
          <p:nvPr/>
        </p:nvGrpSpPr>
        <p:grpSpPr>
          <a:xfrm>
            <a:off x="0" y="1013"/>
            <a:ext cx="9144000" cy="384824"/>
            <a:chOff x="0" y="-127508"/>
            <a:chExt cx="12192000" cy="1361811"/>
          </a:xfrm>
        </p:grpSpPr>
        <p:sp>
          <p:nvSpPr>
            <p:cNvPr id="12" name="Rectangle: Top Corners Rounded 17">
              <a:extLst>
                <a:ext uri="{FF2B5EF4-FFF2-40B4-BE49-F238E27FC236}">
                  <a16:creationId xmlns:a16="http://schemas.microsoft.com/office/drawing/2014/main" id="{E1BE6EA9-3C8B-4190-9D89-E5639E1DC790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Top Corners Rounded 18">
              <a:extLst>
                <a:ext uri="{FF2B5EF4-FFF2-40B4-BE49-F238E27FC236}">
                  <a16:creationId xmlns:a16="http://schemas.microsoft.com/office/drawing/2014/main" id="{1F719B71-0467-43EB-9B62-49A6724F5B3A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7614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861" y="1285875"/>
            <a:ext cx="5398888" cy="5835068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88" y="3444109"/>
            <a:ext cx="9358313" cy="3507369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67189">
            <a:off x="6148394" y="4739612"/>
            <a:ext cx="875371" cy="104809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88" y="2922616"/>
            <a:ext cx="708025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711" y="2995904"/>
            <a:ext cx="844215" cy="204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3060" y="4132688"/>
            <a:ext cx="3247752" cy="2699462"/>
          </a:xfrm>
          <a:prstGeom prst="rect">
            <a:avLst/>
          </a:prstGeom>
        </p:spPr>
      </p:pic>
      <p:pic>
        <p:nvPicPr>
          <p:cNvPr id="1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952" y="3365021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407" y="360571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721">
                        <a14:foregroundMark x1="55116" y1="28571" x2="55116" y2="28571"/>
                        <a14:foregroundMark x1="34419" y1="26857" x2="34419" y2="26857"/>
                        <a14:foregroundMark x1="35233" y1="30204" x2="37326" y2="24980"/>
                        <a14:foregroundMark x1="22558" y1="48735" x2="75349" y2="49388"/>
                        <a14:foregroundMark x1="52209" y1="50857" x2="66744" y2="82694"/>
                        <a14:foregroundMark x1="67558" y1="83755" x2="83372" y2="91837"/>
                        <a14:foregroundMark x1="39070" y1="49143" x2="43023" y2="95184"/>
                        <a14:foregroundMark x1="36395" y1="96490" x2="47442" y2="95592"/>
                        <a14:foregroundMark x1="35233" y1="96898" x2="52209" y2="96898"/>
                        <a14:foregroundMark x1="56047" y1="30612" x2="56047" y2="30612"/>
                        <a14:foregroundMark x1="55698" y1="27265" x2="56279" y2="31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5546" y="4020882"/>
            <a:ext cx="1949231" cy="26359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615" y1="2000" x2="15077" y2="96000"/>
                        <a14:foregroundMark x1="27692" y1="20000" x2="27692" y2="20000"/>
                        <a14:foregroundMark x1="31385" y1="41000" x2="44308" y2="64000"/>
                        <a14:foregroundMark x1="24615" y1="40750" x2="26154" y2="35000"/>
                        <a14:foregroundMark x1="7692" y1="45750" x2="12000" y2="38500"/>
                        <a14:foregroundMark x1="24615" y1="61250" x2="30154" y2="94750"/>
                        <a14:foregroundMark x1="65538" y1="98250" x2="67077" y2="98250"/>
                        <a14:foregroundMark x1="76923" y1="96500" x2="76923" y2="96500"/>
                        <a14:foregroundMark x1="74154" y1="17000" x2="74154" y2="17000"/>
                        <a14:foregroundMark x1="78462" y1="15500" x2="78462" y2="15500"/>
                        <a14:foregroundMark x1="58769" y1="26750" x2="72308" y2="1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60" y="2914484"/>
            <a:ext cx="3183104" cy="391766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08903" y="559496"/>
            <a:ext cx="812619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Oval Callout 24"/>
          <p:cNvSpPr/>
          <p:nvPr/>
        </p:nvSpPr>
        <p:spPr>
          <a:xfrm flipH="1">
            <a:off x="310124" y="1234516"/>
            <a:ext cx="3636740" cy="1665320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ạ!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5653147" y="1674429"/>
            <a:ext cx="3490853" cy="1030385"/>
          </a:xfrm>
          <a:prstGeom prst="wedgeEllipseCallout">
            <a:avLst>
              <a:gd name="adj1" fmla="val 28804"/>
              <a:gd name="adj2" fmla="val 10409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0692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09404" y="1989540"/>
            <a:ext cx="489638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721">
                        <a14:foregroundMark x1="55116" y1="28571" x2="55116" y2="28571"/>
                        <a14:foregroundMark x1="34419" y1="26857" x2="34419" y2="26857"/>
                        <a14:foregroundMark x1="35233" y1="30204" x2="37326" y2="24980"/>
                        <a14:foregroundMark x1="22558" y1="48735" x2="75349" y2="49388"/>
                        <a14:foregroundMark x1="52209" y1="50857" x2="66744" y2="82694"/>
                        <a14:foregroundMark x1="67558" y1="83755" x2="83372" y2="91837"/>
                        <a14:foregroundMark x1="39070" y1="49143" x2="43023" y2="95184"/>
                        <a14:foregroundMark x1="36395" y1="96490" x2="47442" y2="95592"/>
                        <a14:foregroundMark x1="35233" y1="96898" x2="52209" y2="96898"/>
                        <a14:foregroundMark x1="56047" y1="30612" x2="56047" y2="30612"/>
                        <a14:foregroundMark x1="55698" y1="27265" x2="56279" y2="31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0960" y="4360986"/>
            <a:ext cx="1846521" cy="249701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 flipH="1">
            <a:off x="0" y="3066758"/>
            <a:ext cx="2738508" cy="1229038"/>
          </a:xfrm>
          <a:prstGeom prst="wedgeEllipseCallout">
            <a:avLst>
              <a:gd name="adj1" fmla="val -45392"/>
              <a:gd name="adj2" fmla="val 4189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8" t="1666" r="21607" b="9584"/>
          <a:stretch/>
        </p:blipFill>
        <p:spPr>
          <a:xfrm>
            <a:off x="5633193" y="3122109"/>
            <a:ext cx="1626540" cy="3745437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6405495" y="2398616"/>
            <a:ext cx="2852806" cy="1030385"/>
          </a:xfrm>
          <a:prstGeom prst="wedgeEllipseCallout">
            <a:avLst>
              <a:gd name="adj1" fmla="val -30427"/>
              <a:gd name="adj2" fmla="val 7120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339737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4" y="-31798"/>
            <a:ext cx="9184932" cy="6000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750" y1="55457" x2="25750" y2="55457"/>
                        <a14:foregroundMark x1="23250" y1="21239" x2="23250" y2="21239"/>
                        <a14:foregroundMark x1="28000" y1="8555" x2="28000" y2="8555"/>
                        <a14:foregroundMark x1="27750" y1="30088" x2="27750" y2="30088"/>
                        <a14:foregroundMark x1="16500" y1="27139" x2="16500" y2="27139"/>
                        <a14:foregroundMark x1="32500" y1="58997" x2="32500" y2="58997"/>
                        <a14:foregroundMark x1="25000" y1="73451" x2="25000" y2="73451"/>
                        <a14:foregroundMark x1="26250" y1="88201" x2="26250" y2="88201"/>
                        <a14:foregroundMark x1="34750" y1="11209" x2="34750" y2="11209"/>
                        <a14:foregroundMark x1="20500" y1="16519" x2="20500" y2="16519"/>
                        <a14:foregroundMark x1="19000" y1="7965" x2="19000" y2="7965"/>
                        <a14:foregroundMark x1="29500" y1="15634" x2="29500" y2="15634"/>
                        <a14:foregroundMark x1="60000" y1="15634" x2="60000" y2="15634"/>
                        <a14:foregroundMark x1="74500" y1="13864" x2="74500" y2="13864"/>
                        <a14:foregroundMark x1="89500" y1="12979" x2="89500" y2="12979"/>
                        <a14:foregroundMark x1="59250" y1="14159" x2="77250" y2="11209"/>
                        <a14:foregroundMark x1="59250" y1="28909" x2="59250" y2="28909"/>
                        <a14:foregroundMark x1="70500" y1="28909" x2="70500" y2="28909"/>
                        <a14:foregroundMark x1="61000" y1="26254" x2="61000" y2="26254"/>
                        <a14:foregroundMark x1="59250" y1="87611" x2="59250" y2="87611"/>
                        <a14:foregroundMark x1="62500" y1="89086" x2="62500" y2="89086"/>
                        <a14:foregroundMark x1="68250" y1="84071" x2="71250" y2="91150"/>
                        <a14:foregroundMark x1="56500" y1="95280" x2="62500" y2="92920"/>
                        <a14:foregroundMark x1="20250" y1="96460" x2="25750" y2="43363"/>
                        <a14:foregroundMark x1="15750" y1="11209" x2="34750" y2="13274"/>
                        <a14:foregroundMark x1="23250" y1="39528" x2="23250" y2="39528"/>
                        <a14:foregroundMark x1="30250" y1="48673" x2="39750" y2="66962"/>
                        <a14:foregroundMark x1="87250" y1="8555" x2="88750" y2="22124"/>
                        <a14:foregroundMark x1="46750" y1="8850" x2="45250" y2="22714"/>
                        <a14:foregroundMark x1="65500" y1="51032" x2="66250" y2="53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79" y="3157723"/>
            <a:ext cx="3602545" cy="3053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4A4A4A"/>
              </a:clrFrom>
              <a:clrTo>
                <a:srgbClr val="4A4A4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0" b="100000" l="0" r="100000">
                        <a14:foregroundMark x1="11591" y1="6811" x2="23409" y2="91950"/>
                        <a14:foregroundMark x1="25909" y1="49845" x2="32955" y2="50155"/>
                        <a14:foregroundMark x1="12727" y1="93808" x2="17045" y2="92260"/>
                        <a14:foregroundMark x1="50227" y1="36842" x2="57727" y2="37152"/>
                        <a14:foregroundMark x1="50909" y1="88235" x2="60682" y2="87926"/>
                        <a14:foregroundMark x1="59318" y1="91950" x2="59318" y2="91950"/>
                        <a14:foregroundMark x1="82955" y1="9598" x2="90227" y2="92260"/>
                        <a14:foregroundMark x1="71818" y1="24768" x2="85227" y2="9598"/>
                        <a14:foregroundMark x1="84091" y1="9598" x2="96818" y2="22601"/>
                        <a14:foregroundMark x1="79091" y1="44582" x2="96136" y2="41176"/>
                        <a14:foregroundMark x1="77500" y1="95046" x2="82045" y2="60372"/>
                        <a14:foregroundMark x1="7727" y1="72136" x2="10227" y2="72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2" y="2453970"/>
            <a:ext cx="2892970" cy="212151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5329333" y="1396064"/>
            <a:ext cx="3729038" cy="1135825"/>
          </a:xfrm>
          <a:prstGeom prst="wedgeEllipseCallout">
            <a:avLst>
              <a:gd name="adj1" fmla="val -21564"/>
              <a:gd name="adj2" fmla="val 82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Oval Callout 6"/>
          <p:cNvSpPr/>
          <p:nvPr/>
        </p:nvSpPr>
        <p:spPr>
          <a:xfrm flipH="1">
            <a:off x="3296767" y="2682710"/>
            <a:ext cx="2494050" cy="903477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357188" y="1396064"/>
            <a:ext cx="3293020" cy="1044717"/>
          </a:xfrm>
          <a:prstGeom prst="wedgeEllipseCallout">
            <a:avLst>
              <a:gd name="adj1" fmla="val -44767"/>
              <a:gd name="adj2" fmla="val 599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84862" y="535824"/>
            <a:ext cx="38796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6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3">
            <a:extLst>
              <a:ext uri="{FF2B5EF4-FFF2-40B4-BE49-F238E27FC236}">
                <a16:creationId xmlns:a16="http://schemas.microsoft.com/office/drawing/2014/main" id="{6B83CA96-4F34-495D-AD2A-83D6CBEB1379}"/>
              </a:ext>
            </a:extLst>
          </p:cNvPr>
          <p:cNvGrpSpPr/>
          <p:nvPr/>
        </p:nvGrpSpPr>
        <p:grpSpPr>
          <a:xfrm>
            <a:off x="0" y="6003450"/>
            <a:ext cx="9144000" cy="854550"/>
            <a:chOff x="-17585" y="5729324"/>
            <a:chExt cx="12203723" cy="1123362"/>
          </a:xfrm>
        </p:grpSpPr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3972DAFF-1260-48C2-8645-6CED82245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" name="图片 25">
              <a:extLst>
                <a:ext uri="{FF2B5EF4-FFF2-40B4-BE49-F238E27FC236}">
                  <a16:creationId xmlns:a16="http://schemas.microsoft.com/office/drawing/2014/main" id="{461EC2DD-9826-4B2D-ABED-AF8B5B6F8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51CD15-B05D-4849-8A37-6E5383EE2AA5}"/>
              </a:ext>
            </a:extLst>
          </p:cNvPr>
          <p:cNvGrpSpPr/>
          <p:nvPr/>
        </p:nvGrpSpPr>
        <p:grpSpPr>
          <a:xfrm>
            <a:off x="0" y="1013"/>
            <a:ext cx="9144000" cy="384824"/>
            <a:chOff x="0" y="-127508"/>
            <a:chExt cx="12192000" cy="1361811"/>
          </a:xfrm>
        </p:grpSpPr>
        <p:sp>
          <p:nvSpPr>
            <p:cNvPr id="12" name="Rectangle: Top Corners Rounded 17">
              <a:extLst>
                <a:ext uri="{FF2B5EF4-FFF2-40B4-BE49-F238E27FC236}">
                  <a16:creationId xmlns:a16="http://schemas.microsoft.com/office/drawing/2014/main" id="{E1BE6EA9-3C8B-4190-9D89-E5639E1DC790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Top Corners Rounded 18">
              <a:extLst>
                <a:ext uri="{FF2B5EF4-FFF2-40B4-BE49-F238E27FC236}">
                  <a16:creationId xmlns:a16="http://schemas.microsoft.com/office/drawing/2014/main" id="{1F719B71-0467-43EB-9B62-49A6724F5B3A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71">
            <a:extLst>
              <a:ext uri="{FF2B5EF4-FFF2-40B4-BE49-F238E27FC236}">
                <a16:creationId xmlns:a16="http://schemas.microsoft.com/office/drawing/2014/main" id="{1140FAC1-7B99-4062-857A-00C2737970BA}"/>
              </a:ext>
            </a:extLst>
          </p:cNvPr>
          <p:cNvSpPr txBox="1"/>
          <p:nvPr/>
        </p:nvSpPr>
        <p:spPr>
          <a:xfrm>
            <a:off x="444529" y="2723064"/>
            <a:ext cx="8699471" cy="50844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76809" tIns="38405" rIns="76809" bIns="38405">
            <a:spAutoFit/>
          </a:bodyPr>
          <a:lstStyle/>
          <a:p>
            <a:pPr lvl="0" eaLnBrk="0" hangingPunct="0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lời nhân vật.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71">
            <a:extLst>
              <a:ext uri="{FF2B5EF4-FFF2-40B4-BE49-F238E27FC236}">
                <a16:creationId xmlns:a16="http://schemas.microsoft.com/office/drawing/2014/main" id="{7F956BD3-6D6C-4721-8CAA-96762858FBB4}"/>
              </a:ext>
            </a:extLst>
          </p:cNvPr>
          <p:cNvSpPr txBox="1"/>
          <p:nvPr/>
        </p:nvSpPr>
        <p:spPr>
          <a:xfrm>
            <a:off x="444529" y="3620139"/>
            <a:ext cx="3871087" cy="50844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76809" tIns="38405" rIns="76809" bIns="38405">
            <a:spAutoFit/>
          </a:bodyPr>
          <a:lstStyle/>
          <a:p>
            <a:pPr lvl="0" eaLnBrk="0" hangingPunct="0"/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71">
            <a:extLst>
              <a:ext uri="{FF2B5EF4-FFF2-40B4-BE49-F238E27FC236}">
                <a16:creationId xmlns:a16="http://schemas.microsoft.com/office/drawing/2014/main" id="{D5357A29-4849-41D1-A465-B3C73C71D4EA}"/>
              </a:ext>
            </a:extLst>
          </p:cNvPr>
          <p:cNvSpPr txBox="1"/>
          <p:nvPr/>
        </p:nvSpPr>
        <p:spPr>
          <a:xfrm>
            <a:off x="444528" y="4439305"/>
            <a:ext cx="8113686" cy="50844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76809" tIns="38405" rIns="76809" bIns="38405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lời chào phù hợp trong 1 số tình huống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407BCD-E25A-4122-A0F2-045DDF57013C}"/>
              </a:ext>
            </a:extLst>
          </p:cNvPr>
          <p:cNvSpPr/>
          <p:nvPr/>
        </p:nvSpPr>
        <p:spPr>
          <a:xfrm>
            <a:off x="444529" y="1895283"/>
            <a:ext cx="6258771" cy="508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6809" tIns="38405" rIns="76809" bIns="38405">
            <a:spAutoFit/>
          </a:bodyPr>
          <a:lstStyle/>
          <a:p>
            <a:pPr lvl="0" eaLnBrk="0" hangingPunct="0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CBE8FF90-B388-4ED3-9E36-15D362CF9EA9}"/>
              </a:ext>
            </a:extLst>
          </p:cNvPr>
          <p:cNvSpPr txBox="1"/>
          <p:nvPr/>
        </p:nvSpPr>
        <p:spPr>
          <a:xfrm>
            <a:off x="1776649" y="899865"/>
            <a:ext cx="6035229" cy="827245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64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3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 CẦN ĐẠT:</a:t>
            </a:r>
            <a:endParaRPr kumimoji="0" lang="vi-VN" sz="4232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518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762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340309"/>
            <a:ext cx="9138837" cy="51310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9144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15556" y="870993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852742" y="2727901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449" y="4499023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244877" y="639188"/>
            <a:ext cx="1703539" cy="2530008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70" y="441351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84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4516" y="1810866"/>
            <a:ext cx="8248710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541" t="15487" r="14334" b="28318"/>
          <a:stretch/>
        </p:blipFill>
        <p:spPr>
          <a:xfrm>
            <a:off x="407670" y="3019172"/>
            <a:ext cx="8328660" cy="3717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F1075C4-CDD7-4B87-9346-FB4D97849367}"/>
              </a:ext>
            </a:extLst>
          </p:cNvPr>
          <p:cNvGrpSpPr/>
          <p:nvPr/>
        </p:nvGrpSpPr>
        <p:grpSpPr>
          <a:xfrm>
            <a:off x="38333" y="511268"/>
            <a:ext cx="1093617" cy="1113334"/>
            <a:chOff x="246239" y="634425"/>
            <a:chExt cx="1714770" cy="1587042"/>
          </a:xfrm>
        </p:grpSpPr>
        <p:grpSp>
          <p:nvGrpSpPr>
            <p:cNvPr id="15" name="Group 14"/>
            <p:cNvGrpSpPr/>
            <p:nvPr/>
          </p:nvGrpSpPr>
          <p:grpSpPr>
            <a:xfrm>
              <a:off x="246239" y="634425"/>
              <a:ext cx="1714770" cy="706589"/>
              <a:chOff x="9566064" y="964372"/>
              <a:chExt cx="5446164" cy="698253"/>
            </a:xfrm>
          </p:grpSpPr>
          <p:sp>
            <p:nvSpPr>
              <p:cNvPr id="16" name="Rectangle 10"/>
              <p:cNvSpPr/>
              <p:nvPr/>
            </p:nvSpPr>
            <p:spPr>
              <a:xfrm rot="416356">
                <a:off x="13066912" y="966823"/>
                <a:ext cx="1945316" cy="695802"/>
              </a:xfrm>
              <a:custGeom>
                <a:avLst/>
                <a:gdLst>
                  <a:gd name="connsiteX0" fmla="*/ 0 w 5334000"/>
                  <a:gd name="connsiteY0" fmla="*/ 0 h 724766"/>
                  <a:gd name="connsiteX1" fmla="*/ 5334000 w 5334000"/>
                  <a:gd name="connsiteY1" fmla="*/ 0 h 724766"/>
                  <a:gd name="connsiteX2" fmla="*/ 5334000 w 5334000"/>
                  <a:gd name="connsiteY2" fmla="*/ 724766 h 724766"/>
                  <a:gd name="connsiteX3" fmla="*/ 0 w 5334000"/>
                  <a:gd name="connsiteY3" fmla="*/ 724766 h 724766"/>
                  <a:gd name="connsiteX4" fmla="*/ 0 w 5334000"/>
                  <a:gd name="connsiteY4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69873 w 5334002"/>
                  <a:gd name="connsiteY2" fmla="*/ 506124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49092 w 5334002"/>
                  <a:gd name="connsiteY2" fmla="*/ 454170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3999"/>
                  <a:gd name="connsiteY0" fmla="*/ 0 h 724766"/>
                  <a:gd name="connsiteX1" fmla="*/ 5334000 w 5333999"/>
                  <a:gd name="connsiteY1" fmla="*/ 0 h 724766"/>
                  <a:gd name="connsiteX2" fmla="*/ 3970191 w 5333999"/>
                  <a:gd name="connsiteY2" fmla="*/ 513468 h 724766"/>
                  <a:gd name="connsiteX3" fmla="*/ 5334000 w 5333999"/>
                  <a:gd name="connsiteY3" fmla="*/ 724766 h 724766"/>
                  <a:gd name="connsiteX4" fmla="*/ 0 w 5333999"/>
                  <a:gd name="connsiteY4" fmla="*/ 724766 h 724766"/>
                  <a:gd name="connsiteX5" fmla="*/ 0 w 5333999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572681 w 5334002"/>
                  <a:gd name="connsiteY2" fmla="*/ 409907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649495"/>
                  <a:gd name="connsiteY0" fmla="*/ 0 h 724766"/>
                  <a:gd name="connsiteX1" fmla="*/ 5649496 w 5649495"/>
                  <a:gd name="connsiteY1" fmla="*/ 27302 h 724766"/>
                  <a:gd name="connsiteX2" fmla="*/ 4572681 w 5649495"/>
                  <a:gd name="connsiteY2" fmla="*/ 409907 h 724766"/>
                  <a:gd name="connsiteX3" fmla="*/ 5334000 w 5649495"/>
                  <a:gd name="connsiteY3" fmla="*/ 724766 h 724766"/>
                  <a:gd name="connsiteX4" fmla="*/ 0 w 5649495"/>
                  <a:gd name="connsiteY4" fmla="*/ 724766 h 724766"/>
                  <a:gd name="connsiteX5" fmla="*/ 0 w 5649495"/>
                  <a:gd name="connsiteY5" fmla="*/ 0 h 724766"/>
                  <a:gd name="connsiteX0" fmla="*/ -1 w 5673840"/>
                  <a:gd name="connsiteY0" fmla="*/ 152873 h 697464"/>
                  <a:gd name="connsiteX1" fmla="*/ 5673841 w 5673840"/>
                  <a:gd name="connsiteY1" fmla="*/ 0 h 697464"/>
                  <a:gd name="connsiteX2" fmla="*/ 4597026 w 5673840"/>
                  <a:gd name="connsiteY2" fmla="*/ 382605 h 697464"/>
                  <a:gd name="connsiteX3" fmla="*/ 5358345 w 5673840"/>
                  <a:gd name="connsiteY3" fmla="*/ 697464 h 697464"/>
                  <a:gd name="connsiteX4" fmla="*/ 24345 w 5673840"/>
                  <a:gd name="connsiteY4" fmla="*/ 697464 h 697464"/>
                  <a:gd name="connsiteX5" fmla="*/ -1 w 5673840"/>
                  <a:gd name="connsiteY5" fmla="*/ 152873 h 697464"/>
                  <a:gd name="connsiteX0" fmla="*/ -1 w 5673840"/>
                  <a:gd name="connsiteY0" fmla="*/ 152873 h 697464"/>
                  <a:gd name="connsiteX1" fmla="*/ 5673841 w 5673840"/>
                  <a:gd name="connsiteY1" fmla="*/ 0 h 697464"/>
                  <a:gd name="connsiteX2" fmla="*/ 4597026 w 5673840"/>
                  <a:gd name="connsiteY2" fmla="*/ 382605 h 697464"/>
                  <a:gd name="connsiteX3" fmla="*/ 5358345 w 5673840"/>
                  <a:gd name="connsiteY3" fmla="*/ 697464 h 697464"/>
                  <a:gd name="connsiteX4" fmla="*/ 6831 w 5673840"/>
                  <a:gd name="connsiteY4" fmla="*/ 568730 h 697464"/>
                  <a:gd name="connsiteX5" fmla="*/ -1 w 5673840"/>
                  <a:gd name="connsiteY5" fmla="*/ 152873 h 697464"/>
                  <a:gd name="connsiteX0" fmla="*/ -1 w 5673840"/>
                  <a:gd name="connsiteY0" fmla="*/ 152873 h 661803"/>
                  <a:gd name="connsiteX1" fmla="*/ 5673841 w 5673840"/>
                  <a:gd name="connsiteY1" fmla="*/ 0 h 661803"/>
                  <a:gd name="connsiteX2" fmla="*/ 4597026 w 5673840"/>
                  <a:gd name="connsiteY2" fmla="*/ 382605 h 661803"/>
                  <a:gd name="connsiteX3" fmla="*/ 5253439 w 5673840"/>
                  <a:gd name="connsiteY3" fmla="*/ 661803 h 661803"/>
                  <a:gd name="connsiteX4" fmla="*/ 6831 w 5673840"/>
                  <a:gd name="connsiteY4" fmla="*/ 568730 h 661803"/>
                  <a:gd name="connsiteX5" fmla="*/ -1 w 5673840"/>
                  <a:gd name="connsiteY5" fmla="*/ 152873 h 6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73840" h="661803">
                    <a:moveTo>
                      <a:pt x="-1" y="152873"/>
                    </a:moveTo>
                    <a:lnTo>
                      <a:pt x="5673841" y="0"/>
                    </a:lnTo>
                    <a:cubicBezTo>
                      <a:pt x="5674995" y="102899"/>
                      <a:pt x="4595872" y="279706"/>
                      <a:pt x="4597026" y="382605"/>
                    </a:cubicBezTo>
                    <a:lnTo>
                      <a:pt x="5253439" y="661803"/>
                    </a:lnTo>
                    <a:lnTo>
                      <a:pt x="6831" y="568730"/>
                    </a:lnTo>
                    <a:lnTo>
                      <a:pt x="-1" y="1528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4" tIns="60952" rIns="121904" bIns="60952" spcCol="0"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7" name="Rectangle 10"/>
              <p:cNvSpPr/>
              <p:nvPr/>
            </p:nvSpPr>
            <p:spPr>
              <a:xfrm>
                <a:off x="9566064" y="964372"/>
                <a:ext cx="5334002" cy="646524"/>
              </a:xfrm>
              <a:custGeom>
                <a:avLst/>
                <a:gdLst>
                  <a:gd name="connsiteX0" fmla="*/ 0 w 5334000"/>
                  <a:gd name="connsiteY0" fmla="*/ 0 h 724766"/>
                  <a:gd name="connsiteX1" fmla="*/ 5334000 w 5334000"/>
                  <a:gd name="connsiteY1" fmla="*/ 0 h 724766"/>
                  <a:gd name="connsiteX2" fmla="*/ 5334000 w 5334000"/>
                  <a:gd name="connsiteY2" fmla="*/ 724766 h 724766"/>
                  <a:gd name="connsiteX3" fmla="*/ 0 w 5334000"/>
                  <a:gd name="connsiteY3" fmla="*/ 724766 h 724766"/>
                  <a:gd name="connsiteX4" fmla="*/ 0 w 5334000"/>
                  <a:gd name="connsiteY4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69873 w 5334002"/>
                  <a:gd name="connsiteY2" fmla="*/ 506124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49092 w 5334002"/>
                  <a:gd name="connsiteY2" fmla="*/ 454170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34002" h="724766">
                    <a:moveTo>
                      <a:pt x="0" y="0"/>
                    </a:moveTo>
                    <a:lnTo>
                      <a:pt x="5334000" y="0"/>
                    </a:lnTo>
                    <a:cubicBezTo>
                      <a:pt x="5335154" y="102899"/>
                      <a:pt x="4847938" y="351271"/>
                      <a:pt x="4849092" y="454170"/>
                    </a:cubicBezTo>
                    <a:lnTo>
                      <a:pt x="5334000" y="724766"/>
                    </a:lnTo>
                    <a:lnTo>
                      <a:pt x="0" y="724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4" tIns="60952" rIns="121904" bIns="60952" spcCol="0"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8" name="Rectangle 10"/>
              <p:cNvSpPr/>
              <p:nvPr/>
            </p:nvSpPr>
            <p:spPr>
              <a:xfrm>
                <a:off x="9616287" y="1021956"/>
                <a:ext cx="5049983" cy="543791"/>
              </a:xfrm>
              <a:custGeom>
                <a:avLst/>
                <a:gdLst>
                  <a:gd name="connsiteX0" fmla="*/ 0 w 5334000"/>
                  <a:gd name="connsiteY0" fmla="*/ 0 h 724766"/>
                  <a:gd name="connsiteX1" fmla="*/ 5334000 w 5334000"/>
                  <a:gd name="connsiteY1" fmla="*/ 0 h 724766"/>
                  <a:gd name="connsiteX2" fmla="*/ 5334000 w 5334000"/>
                  <a:gd name="connsiteY2" fmla="*/ 724766 h 724766"/>
                  <a:gd name="connsiteX3" fmla="*/ 0 w 5334000"/>
                  <a:gd name="connsiteY3" fmla="*/ 724766 h 724766"/>
                  <a:gd name="connsiteX4" fmla="*/ 0 w 5334000"/>
                  <a:gd name="connsiteY4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69873 w 5334002"/>
                  <a:gd name="connsiteY2" fmla="*/ 506124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49092 w 5334002"/>
                  <a:gd name="connsiteY2" fmla="*/ 454170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34002" h="724766">
                    <a:moveTo>
                      <a:pt x="0" y="0"/>
                    </a:moveTo>
                    <a:lnTo>
                      <a:pt x="5334000" y="0"/>
                    </a:lnTo>
                    <a:cubicBezTo>
                      <a:pt x="5335154" y="102899"/>
                      <a:pt x="4847938" y="351271"/>
                      <a:pt x="4849092" y="454170"/>
                    </a:cubicBezTo>
                    <a:lnTo>
                      <a:pt x="5334000" y="724766"/>
                    </a:lnTo>
                    <a:lnTo>
                      <a:pt x="0" y="724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4" tIns="60952" rIns="121904" bIns="60952" spcCol="0" rtlCol="0" anchor="ctr"/>
              <a:lstStyle/>
              <a:p>
                <a:pPr algn="ctr"/>
                <a:r>
                  <a:rPr lang="en-US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253" b="57367" l="20008" r="26232"/>
                      </a14:imgEffect>
                    </a14:imgLayer>
                  </a14:imgProps>
                </a:ext>
              </a:extLst>
            </a:blip>
            <a:srcRect l="19230" t="49364" r="72990" b="41744"/>
            <a:stretch/>
          </p:blipFill>
          <p:spPr>
            <a:xfrm>
              <a:off x="569530" y="1326946"/>
              <a:ext cx="1391479" cy="89452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9144000" cy="331078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0D59D95-8F60-483F-93E4-F62E49CBEE47}"/>
              </a:ext>
            </a:extLst>
          </p:cNvPr>
          <p:cNvGrpSpPr/>
          <p:nvPr/>
        </p:nvGrpSpPr>
        <p:grpSpPr>
          <a:xfrm>
            <a:off x="1254840" y="427227"/>
            <a:ext cx="7889160" cy="1209068"/>
            <a:chOff x="2026102" y="2919864"/>
            <a:chExt cx="8891279" cy="130738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55BAC7D-9ABB-4F36-8403-F1CC53DEF96B}"/>
                </a:ext>
              </a:extLst>
            </p:cNvPr>
            <p:cNvGrpSpPr/>
            <p:nvPr/>
          </p:nvGrpSpPr>
          <p:grpSpPr>
            <a:xfrm>
              <a:off x="2026102" y="2919864"/>
              <a:ext cx="8891279" cy="1307387"/>
              <a:chOff x="2026102" y="2919864"/>
              <a:chExt cx="8891279" cy="1307387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9AB4899-CE53-44C8-8501-62420320F410}"/>
                  </a:ext>
                </a:extLst>
              </p:cNvPr>
              <p:cNvGrpSpPr/>
              <p:nvPr/>
            </p:nvGrpSpPr>
            <p:grpSpPr>
              <a:xfrm>
                <a:off x="2026102" y="2927060"/>
                <a:ext cx="8891279" cy="1300191"/>
                <a:chOff x="9566065" y="964372"/>
                <a:chExt cx="5446163" cy="698253"/>
              </a:xfrm>
            </p:grpSpPr>
            <p:sp>
              <p:nvSpPr>
                <p:cNvPr id="29" name="Rectangle 10">
                  <a:extLst>
                    <a:ext uri="{FF2B5EF4-FFF2-40B4-BE49-F238E27FC236}">
                      <a16:creationId xmlns:a16="http://schemas.microsoft.com/office/drawing/2014/main" id="{41ACB913-FCF6-4735-A620-35FCD10CB94C}"/>
                    </a:ext>
                  </a:extLst>
                </p:cNvPr>
                <p:cNvSpPr/>
                <p:nvPr/>
              </p:nvSpPr>
              <p:spPr>
                <a:xfrm rot="416356">
                  <a:off x="13066912" y="966823"/>
                  <a:ext cx="1945316" cy="695802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3999"/>
                    <a:gd name="connsiteY0" fmla="*/ 0 h 724766"/>
                    <a:gd name="connsiteX1" fmla="*/ 5334000 w 5333999"/>
                    <a:gd name="connsiteY1" fmla="*/ 0 h 724766"/>
                    <a:gd name="connsiteX2" fmla="*/ 3970191 w 5333999"/>
                    <a:gd name="connsiteY2" fmla="*/ 513468 h 724766"/>
                    <a:gd name="connsiteX3" fmla="*/ 5334000 w 5333999"/>
                    <a:gd name="connsiteY3" fmla="*/ 724766 h 724766"/>
                    <a:gd name="connsiteX4" fmla="*/ 0 w 5333999"/>
                    <a:gd name="connsiteY4" fmla="*/ 724766 h 724766"/>
                    <a:gd name="connsiteX5" fmla="*/ 0 w 5333999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572681 w 5334002"/>
                    <a:gd name="connsiteY2" fmla="*/ 409907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649495"/>
                    <a:gd name="connsiteY0" fmla="*/ 0 h 724766"/>
                    <a:gd name="connsiteX1" fmla="*/ 5649496 w 5649495"/>
                    <a:gd name="connsiteY1" fmla="*/ 27302 h 724766"/>
                    <a:gd name="connsiteX2" fmla="*/ 4572681 w 5649495"/>
                    <a:gd name="connsiteY2" fmla="*/ 409907 h 724766"/>
                    <a:gd name="connsiteX3" fmla="*/ 5334000 w 5649495"/>
                    <a:gd name="connsiteY3" fmla="*/ 724766 h 724766"/>
                    <a:gd name="connsiteX4" fmla="*/ 0 w 5649495"/>
                    <a:gd name="connsiteY4" fmla="*/ 724766 h 724766"/>
                    <a:gd name="connsiteX5" fmla="*/ 0 w 5649495"/>
                    <a:gd name="connsiteY5" fmla="*/ 0 h 724766"/>
                    <a:gd name="connsiteX0" fmla="*/ -1 w 5673840"/>
                    <a:gd name="connsiteY0" fmla="*/ 152873 h 697464"/>
                    <a:gd name="connsiteX1" fmla="*/ 5673841 w 5673840"/>
                    <a:gd name="connsiteY1" fmla="*/ 0 h 697464"/>
                    <a:gd name="connsiteX2" fmla="*/ 4597026 w 5673840"/>
                    <a:gd name="connsiteY2" fmla="*/ 382605 h 697464"/>
                    <a:gd name="connsiteX3" fmla="*/ 5358345 w 5673840"/>
                    <a:gd name="connsiteY3" fmla="*/ 697464 h 697464"/>
                    <a:gd name="connsiteX4" fmla="*/ 24345 w 5673840"/>
                    <a:gd name="connsiteY4" fmla="*/ 697464 h 697464"/>
                    <a:gd name="connsiteX5" fmla="*/ -1 w 5673840"/>
                    <a:gd name="connsiteY5" fmla="*/ 152873 h 697464"/>
                    <a:gd name="connsiteX0" fmla="*/ -1 w 5673840"/>
                    <a:gd name="connsiteY0" fmla="*/ 152873 h 697464"/>
                    <a:gd name="connsiteX1" fmla="*/ 5673841 w 5673840"/>
                    <a:gd name="connsiteY1" fmla="*/ 0 h 697464"/>
                    <a:gd name="connsiteX2" fmla="*/ 4597026 w 5673840"/>
                    <a:gd name="connsiteY2" fmla="*/ 382605 h 697464"/>
                    <a:gd name="connsiteX3" fmla="*/ 5358345 w 5673840"/>
                    <a:gd name="connsiteY3" fmla="*/ 697464 h 697464"/>
                    <a:gd name="connsiteX4" fmla="*/ 6831 w 5673840"/>
                    <a:gd name="connsiteY4" fmla="*/ 568730 h 697464"/>
                    <a:gd name="connsiteX5" fmla="*/ -1 w 5673840"/>
                    <a:gd name="connsiteY5" fmla="*/ 152873 h 697464"/>
                    <a:gd name="connsiteX0" fmla="*/ -1 w 5673840"/>
                    <a:gd name="connsiteY0" fmla="*/ 152873 h 661803"/>
                    <a:gd name="connsiteX1" fmla="*/ 5673841 w 5673840"/>
                    <a:gd name="connsiteY1" fmla="*/ 0 h 661803"/>
                    <a:gd name="connsiteX2" fmla="*/ 4597026 w 5673840"/>
                    <a:gd name="connsiteY2" fmla="*/ 382605 h 661803"/>
                    <a:gd name="connsiteX3" fmla="*/ 5253439 w 5673840"/>
                    <a:gd name="connsiteY3" fmla="*/ 661803 h 661803"/>
                    <a:gd name="connsiteX4" fmla="*/ 6831 w 5673840"/>
                    <a:gd name="connsiteY4" fmla="*/ 568730 h 661803"/>
                    <a:gd name="connsiteX5" fmla="*/ -1 w 5673840"/>
                    <a:gd name="connsiteY5" fmla="*/ 152873 h 661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73840" h="661803">
                      <a:moveTo>
                        <a:pt x="-1" y="152873"/>
                      </a:moveTo>
                      <a:lnTo>
                        <a:pt x="5673841" y="0"/>
                      </a:lnTo>
                      <a:cubicBezTo>
                        <a:pt x="5674995" y="102899"/>
                        <a:pt x="4595872" y="279706"/>
                        <a:pt x="4597026" y="382605"/>
                      </a:cubicBezTo>
                      <a:lnTo>
                        <a:pt x="5253439" y="661803"/>
                      </a:lnTo>
                      <a:lnTo>
                        <a:pt x="6831" y="568730"/>
                      </a:lnTo>
                      <a:lnTo>
                        <a:pt x="-1" y="15287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0" name="Rectangle 10">
                  <a:extLst>
                    <a:ext uri="{FF2B5EF4-FFF2-40B4-BE49-F238E27FC236}">
                      <a16:creationId xmlns:a16="http://schemas.microsoft.com/office/drawing/2014/main" id="{F7A26E83-A9CE-4C94-A9E2-78780C63CF20}"/>
                    </a:ext>
                  </a:extLst>
                </p:cNvPr>
                <p:cNvSpPr/>
                <p:nvPr/>
              </p:nvSpPr>
              <p:spPr>
                <a:xfrm>
                  <a:off x="9566065" y="964372"/>
                  <a:ext cx="5334002" cy="646524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34002" h="724766">
                      <a:moveTo>
                        <a:pt x="0" y="0"/>
                      </a:moveTo>
                      <a:lnTo>
                        <a:pt x="5334000" y="0"/>
                      </a:lnTo>
                      <a:cubicBezTo>
                        <a:pt x="5335154" y="102899"/>
                        <a:pt x="4847938" y="351271"/>
                        <a:pt x="4849092" y="454170"/>
                      </a:cubicBezTo>
                      <a:lnTo>
                        <a:pt x="5334000" y="724766"/>
                      </a:lnTo>
                      <a:lnTo>
                        <a:pt x="0" y="7247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1" name="Rectangle 10">
                  <a:extLst>
                    <a:ext uri="{FF2B5EF4-FFF2-40B4-BE49-F238E27FC236}">
                      <a16:creationId xmlns:a16="http://schemas.microsoft.com/office/drawing/2014/main" id="{9985CF02-BD8F-4EE8-8832-1E981E328151}"/>
                    </a:ext>
                  </a:extLst>
                </p:cNvPr>
                <p:cNvSpPr/>
                <p:nvPr/>
              </p:nvSpPr>
              <p:spPr>
                <a:xfrm>
                  <a:off x="9616287" y="1014969"/>
                  <a:ext cx="5049983" cy="543791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34002" h="724766">
                      <a:moveTo>
                        <a:pt x="0" y="0"/>
                      </a:moveTo>
                      <a:lnTo>
                        <a:pt x="5334000" y="0"/>
                      </a:lnTo>
                      <a:cubicBezTo>
                        <a:pt x="5335154" y="102899"/>
                        <a:pt x="4847938" y="351271"/>
                        <a:pt x="4849092" y="454170"/>
                      </a:cubicBezTo>
                      <a:lnTo>
                        <a:pt x="5334000" y="724766"/>
                      </a:lnTo>
                      <a:lnTo>
                        <a:pt x="0" y="7247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35F3C30-D592-46B2-9891-63C69127FA55}"/>
                  </a:ext>
                </a:extLst>
              </p:cNvPr>
              <p:cNvGrpSpPr/>
              <p:nvPr/>
            </p:nvGrpSpPr>
            <p:grpSpPr>
              <a:xfrm>
                <a:off x="2050761" y="2919864"/>
                <a:ext cx="1323109" cy="1294014"/>
                <a:chOff x="3532992" y="2960627"/>
                <a:chExt cx="1323109" cy="1294014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97D25FBC-6F1A-49BD-8523-A38DEFCD5BB2}"/>
                    </a:ext>
                  </a:extLst>
                </p:cNvPr>
                <p:cNvGrpSpPr/>
                <p:nvPr/>
              </p:nvGrpSpPr>
              <p:grpSpPr>
                <a:xfrm>
                  <a:off x="3532992" y="2960627"/>
                  <a:ext cx="1323109" cy="1294014"/>
                  <a:chOff x="2045904" y="1154875"/>
                  <a:chExt cx="992332" cy="970511"/>
                </a:xfrm>
                <a:solidFill>
                  <a:srgbClr val="00B0F0"/>
                </a:solidFill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</p:grpSpPr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233EA96D-A2FF-4E01-874E-DE10ED66F070}"/>
                      </a:ext>
                    </a:extLst>
                  </p:cNvPr>
                  <p:cNvSpPr/>
                  <p:nvPr/>
                </p:nvSpPr>
                <p:spPr>
                  <a:xfrm>
                    <a:off x="2045904" y="1154875"/>
                    <a:ext cx="992332" cy="970511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5945816F-F41F-4C66-84D0-12D9F3E4C8AD}"/>
                      </a:ext>
                    </a:extLst>
                  </p:cNvPr>
                  <p:cNvSpPr/>
                  <p:nvPr/>
                </p:nvSpPr>
                <p:spPr>
                  <a:xfrm>
                    <a:off x="2165489" y="1230934"/>
                    <a:ext cx="854252" cy="811441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86771A4-BFFD-4576-AF9D-C115A6A0C708}"/>
                    </a:ext>
                  </a:extLst>
                </p:cNvPr>
                <p:cNvSpPr txBox="1"/>
                <p:nvPr/>
              </p:nvSpPr>
              <p:spPr>
                <a:xfrm>
                  <a:off x="3776487" y="3072797"/>
                  <a:ext cx="1024373" cy="1064903"/>
                </a:xfrm>
                <a:prstGeom prst="rect">
                  <a:avLst/>
                </a:prstGeom>
                <a:noFill/>
              </p:spPr>
              <p:txBody>
                <a:bodyPr wrap="square" lIns="121855" tIns="60928" rIns="121855" bIns="60928" rtlCol="0">
                  <a:spAutoFit/>
                </a:bodyPr>
                <a:lstStyle/>
                <a:p>
                  <a:pPr algn="ctr"/>
                  <a:r>
                    <a:rPr lang="en-US" sz="28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-Rounded" pitchFamily="34" charset="0"/>
                      <a:cs typeface="Times New Roman" panose="02020603050405020304" pitchFamily="18" charset="0"/>
                    </a:rPr>
                    <a:t>Bài</a:t>
                  </a:r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-Rounded" pitchFamily="34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E4C53D-E4E3-48D0-9B63-68C6644846D1}"/>
                </a:ext>
              </a:extLst>
            </p:cNvPr>
            <p:cNvSpPr txBox="1"/>
            <p:nvPr/>
          </p:nvSpPr>
          <p:spPr>
            <a:xfrm>
              <a:off x="4005421" y="3117361"/>
              <a:ext cx="5807123" cy="66553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TÔI LÀ HỌC SINH LỚP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190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130811" y="239848"/>
            <a:ext cx="776857" cy="6566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95485" y="278858"/>
            <a:ext cx="562376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846292"/>
            <a:ext cx="9144001" cy="563224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  <a:p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1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056E26-8F21-4CAF-9800-618FD19AF294}"/>
              </a:ext>
            </a:extLst>
          </p:cNvPr>
          <p:cNvSpPr txBox="1"/>
          <p:nvPr/>
        </p:nvSpPr>
        <p:spPr>
          <a:xfrm>
            <a:off x="7772399" y="6364900"/>
            <a:ext cx="1371601" cy="43082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6318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395485" y="278858"/>
            <a:ext cx="562376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846292"/>
            <a:ext cx="9144001" cy="563224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  <a:p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1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056E26-8F21-4CAF-9800-618FD19AF294}"/>
              </a:ext>
            </a:extLst>
          </p:cNvPr>
          <p:cNvSpPr txBox="1"/>
          <p:nvPr/>
        </p:nvSpPr>
        <p:spPr>
          <a:xfrm>
            <a:off x="7772399" y="6364900"/>
            <a:ext cx="1371601" cy="43082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63F538-E376-4D61-972C-2E76D486C657}"/>
              </a:ext>
            </a:extLst>
          </p:cNvPr>
          <p:cNvSpPr/>
          <p:nvPr/>
        </p:nvSpPr>
        <p:spPr>
          <a:xfrm>
            <a:off x="133257" y="947041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6B7D9F-3FAB-44CC-ADFA-42C0BAC7B8DB}"/>
              </a:ext>
            </a:extLst>
          </p:cNvPr>
          <p:cNvSpPr/>
          <p:nvPr/>
        </p:nvSpPr>
        <p:spPr>
          <a:xfrm>
            <a:off x="130811" y="2872539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7781A9-A5D2-4802-B42D-319246C1267A}"/>
              </a:ext>
            </a:extLst>
          </p:cNvPr>
          <p:cNvSpPr/>
          <p:nvPr/>
        </p:nvSpPr>
        <p:spPr>
          <a:xfrm>
            <a:off x="130810" y="4864906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86835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9144000" cy="370462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>
            <a:cxnSpLocks/>
          </p:cNvCxnSpPr>
          <p:nvPr/>
        </p:nvCxnSpPr>
        <p:spPr>
          <a:xfrm>
            <a:off x="7023786" y="1923475"/>
            <a:ext cx="10889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7257386" y="3033270"/>
            <a:ext cx="10770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3382957" y="2465266"/>
            <a:ext cx="8749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045868" y="402144"/>
            <a:ext cx="562376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0916" y="862888"/>
            <a:ext cx="8782168" cy="286790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	 </a:t>
            </a: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30624B04-4051-40EE-A0C5-4AB9DB9BD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pic>
        <p:nvPicPr>
          <p:cNvPr id="13" name="Picture 2" descr="C:\Users\Dream\Desktop\1.jpg">
            <a:extLst>
              <a:ext uri="{FF2B5EF4-FFF2-40B4-BE49-F238E27FC236}">
                <a16:creationId xmlns:a16="http://schemas.microsoft.com/office/drawing/2014/main" id="{8D87F60E-409E-4B5A-8E99-765EBE0BF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6" y="3689644"/>
            <a:ext cx="2800350" cy="3228133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9D3750-22F4-4672-AD8F-0C51FF689383}"/>
              </a:ext>
            </a:extLst>
          </p:cNvPr>
          <p:cNvSpPr txBox="1"/>
          <p:nvPr/>
        </p:nvSpPr>
        <p:spPr>
          <a:xfrm>
            <a:off x="180916" y="4252335"/>
            <a:ext cx="5594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miệng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03A541-BBAF-4DCE-BA1C-6EA1CC1CB7DC}"/>
              </a:ext>
            </a:extLst>
          </p:cNvPr>
          <p:cNvSpPr/>
          <p:nvPr/>
        </p:nvSpPr>
        <p:spPr>
          <a:xfrm>
            <a:off x="304707" y="1048683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7924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9387" y="408978"/>
            <a:ext cx="9144001" cy="36641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	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6B7D9F-3FAB-44CC-ADFA-42C0BAC7B8DB}"/>
              </a:ext>
            </a:extLst>
          </p:cNvPr>
          <p:cNvSpPr/>
          <p:nvPr/>
        </p:nvSpPr>
        <p:spPr>
          <a:xfrm>
            <a:off x="159387" y="544924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1E4C9A-7207-4BD6-81D6-53D39BD17E73}"/>
              </a:ext>
            </a:extLst>
          </p:cNvPr>
          <p:cNvCxnSpPr>
            <a:cxnSpLocks/>
          </p:cNvCxnSpPr>
          <p:nvPr/>
        </p:nvCxnSpPr>
        <p:spPr>
          <a:xfrm>
            <a:off x="1480236" y="922605"/>
            <a:ext cx="10889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B5ECB4C-8861-4EB6-96BB-36F4DC511FB9}"/>
              </a:ext>
            </a:extLst>
          </p:cNvPr>
          <p:cNvSpPr txBox="1"/>
          <p:nvPr/>
        </p:nvSpPr>
        <p:spPr>
          <a:xfrm>
            <a:off x="269456" y="4237610"/>
            <a:ext cx="8631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sướng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chờ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FEB54-7BA2-4775-B5DC-C5AD33B4638F}"/>
              </a:ext>
            </a:extLst>
          </p:cNvPr>
          <p:cNvCxnSpPr>
            <a:cxnSpLocks/>
          </p:cNvCxnSpPr>
          <p:nvPr/>
        </p:nvCxnSpPr>
        <p:spPr>
          <a:xfrm>
            <a:off x="1262298" y="2720208"/>
            <a:ext cx="8102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8F4ABC6-2C56-49D9-85FC-FB56E7A695EC}"/>
              </a:ext>
            </a:extLst>
          </p:cNvPr>
          <p:cNvSpPr txBox="1"/>
          <p:nvPr/>
        </p:nvSpPr>
        <p:spPr>
          <a:xfrm>
            <a:off x="239080" y="4340527"/>
            <a:ext cx="8984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bầy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115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16610"/>
            <a:ext cx="9144000" cy="609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2"/>
            <a:ext cx="9144000" cy="313807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>
            <a:off x="5867492" y="2218621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1905767"/>
            <a:ext cx="9028848" cy="15118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2366486" y="3003455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999081" y="2970206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8157475" y="2983922"/>
            <a:ext cx="172728" cy="400484"/>
            <a:chOff x="7279395" y="1046131"/>
            <a:chExt cx="172728" cy="400484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7279395" y="1046131"/>
              <a:ext cx="115152" cy="3856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7336971" y="1060991"/>
              <a:ext cx="115152" cy="3856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Rounded Rectangle 15"/>
          <p:cNvSpPr/>
          <p:nvPr/>
        </p:nvSpPr>
        <p:spPr>
          <a:xfrm>
            <a:off x="2658545" y="608108"/>
            <a:ext cx="3882683" cy="63001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đọc câu dài 2">
            <a:hlinkClick r:id="" action="ppaction://media"/>
            <a:extLst>
              <a:ext uri="{FF2B5EF4-FFF2-40B4-BE49-F238E27FC236}">
                <a16:creationId xmlns:a16="http://schemas.microsoft.com/office/drawing/2014/main" id="{8D99E01D-3CA9-4D5D-AFE4-60966E6E1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3398" y="6350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3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1491</TotalTime>
  <Words>2063</Words>
  <Application>Microsoft Office PowerPoint</Application>
  <PresentationFormat>On-screen Show (4:3)</PresentationFormat>
  <Paragraphs>146</Paragraphs>
  <Slides>37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Arial-Rounded</vt:lpstr>
      <vt:lpstr>Calibri</vt:lpstr>
      <vt:lpstr>Calibri Light</vt:lpstr>
      <vt:lpstr>Times New Roman</vt:lpstr>
      <vt:lpstr>迷你简少儿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Administrator</cp:lastModifiedBy>
  <cp:revision>178</cp:revision>
  <dcterms:created xsi:type="dcterms:W3CDTF">2021-05-31T08:31:14Z</dcterms:created>
  <dcterms:modified xsi:type="dcterms:W3CDTF">2024-09-08T16:07:17Z</dcterms:modified>
</cp:coreProperties>
</file>