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  <p:sldMasterId id="2147483846" r:id="rId2"/>
  </p:sldMasterIdLst>
  <p:notesMasterIdLst>
    <p:notesMasterId r:id="rId36"/>
  </p:notesMasterIdLst>
  <p:sldIdLst>
    <p:sldId id="321" r:id="rId3"/>
    <p:sldId id="345" r:id="rId4"/>
    <p:sldId id="308" r:id="rId5"/>
    <p:sldId id="331" r:id="rId6"/>
    <p:sldId id="258" r:id="rId7"/>
    <p:sldId id="333" r:id="rId8"/>
    <p:sldId id="336" r:id="rId9"/>
    <p:sldId id="303" r:id="rId10"/>
    <p:sldId id="316" r:id="rId11"/>
    <p:sldId id="537" r:id="rId12"/>
    <p:sldId id="538" r:id="rId13"/>
    <p:sldId id="319" r:id="rId14"/>
    <p:sldId id="334" r:id="rId15"/>
    <p:sldId id="373" r:id="rId16"/>
    <p:sldId id="375" r:id="rId17"/>
    <p:sldId id="376" r:id="rId18"/>
    <p:sldId id="329" r:id="rId19"/>
    <p:sldId id="307" r:id="rId20"/>
    <p:sldId id="378" r:id="rId21"/>
    <p:sldId id="299" r:id="rId22"/>
    <p:sldId id="305" r:id="rId23"/>
    <p:sldId id="306" r:id="rId24"/>
    <p:sldId id="324" r:id="rId25"/>
    <p:sldId id="544" r:id="rId26"/>
    <p:sldId id="532" r:id="rId27"/>
    <p:sldId id="534" r:id="rId28"/>
    <p:sldId id="536" r:id="rId29"/>
    <p:sldId id="540" r:id="rId30"/>
    <p:sldId id="268" r:id="rId31"/>
    <p:sldId id="284" r:id="rId32"/>
    <p:sldId id="301" r:id="rId33"/>
    <p:sldId id="546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833C0B"/>
    <a:srgbClr val="8A3F0C"/>
    <a:srgbClr val="E6E6E6"/>
    <a:srgbClr val="FFFFCC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82123" autoAdjust="0"/>
  </p:normalViewPr>
  <p:slideViewPr>
    <p:cSldViewPr snapToGrid="0">
      <p:cViewPr varScale="1">
        <p:scale>
          <a:sx n="60" d="100"/>
          <a:sy n="60" d="100"/>
        </p:scale>
        <p:origin x="876" y="72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77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93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32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0356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8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1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8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7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7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71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3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213046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1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9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4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2" y="27467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83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0" y="258925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6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0593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AF25F-FDDF-448D-AE76-D2BBFC0E1488}" type="datetimeFigureOut">
              <a:rPr lang="en-US" smtClean="0"/>
              <a:pPr>
                <a:defRPr/>
              </a:pPr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87962-8AD1-4E19-A8B4-D773E1639D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321AA-DE9C-4E15-940D-7531A030D4ED}" type="datetimeFigureOut">
              <a:rPr lang="en-US" smtClean="0"/>
              <a:pPr>
                <a:defRPr/>
              </a:pPr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3F8A7-99E8-4EE9-9B0B-7F6BBA1D34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80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729AFE-5EEB-4363-BD02-D0673BD4D563}" type="datetimeFigureOut">
              <a:rPr lang="en-US" smtClean="0"/>
              <a:pPr>
                <a:defRPr/>
              </a:pPr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ADC10-AFE8-42B0-AD86-2C4587FAE7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3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430922-7AA9-4846-A945-C8D39A73CB21}" type="datetimeFigureOut">
              <a:rPr lang="en-US" smtClean="0"/>
              <a:pPr>
                <a:defRPr/>
              </a:pPr>
              <a:t>30/9/2024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03704-0450-4FF2-BD29-D772375A2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92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4BD83-7B22-4386-AC2B-F398D2E32AB8}" type="datetimeFigureOut">
              <a:rPr lang="en-US" smtClean="0"/>
              <a:pPr>
                <a:defRPr/>
              </a:pPr>
              <a:t>30/9/2024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89E8B-02AB-4578-9CB9-6BC0E678D6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23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72838-3208-4AE6-82D2-10243E96EE1E}" type="datetimeFigureOut">
              <a:rPr lang="en-US" smtClean="0"/>
              <a:pPr>
                <a:defRPr/>
              </a:pPr>
              <a:t>30/9/2024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1604F-67F2-4FE1-870E-5132F4BD6F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7546E-8559-4300-A48C-D651E2387DB8}" type="datetimeFigureOut">
              <a:rPr lang="en-US" smtClean="0"/>
              <a:pPr>
                <a:defRPr/>
              </a:pPr>
              <a:t>30/9/2024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DE56-F3A4-4480-B253-1539ACC20F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24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B6E3F-C637-4D7B-9CD1-3F53617C6172}" type="datetimeFigureOut">
              <a:rPr lang="en-US" smtClean="0"/>
              <a:pPr>
                <a:defRPr/>
              </a:pPr>
              <a:t>30/9/2024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98694-853F-45FC-B9E6-385F628C0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26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BAE16-742C-4AC9-91A8-43C8CFB3A5A6}" type="datetimeFigureOut">
              <a:rPr lang="en-US" smtClean="0"/>
              <a:pPr>
                <a:defRPr/>
              </a:pPr>
              <a:t>30/9/2024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C9828-6FC8-4614-83C5-A0B387A4C4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63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3BA546-C357-4DE8-B987-06FEDD96B10D}" type="datetimeFigureOut">
              <a:rPr lang="en-US" smtClean="0"/>
              <a:pPr>
                <a:defRPr/>
              </a:pPr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F9A60-AD80-4229-A353-82C2ADB43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25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43953-2C90-4D3D-BA7F-86E2CDD36421}" type="datetimeFigureOut">
              <a:rPr lang="en-US" smtClean="0"/>
              <a:pPr>
                <a:defRPr/>
              </a:pPr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831C-4791-4C02-9D65-40506FD401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09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79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8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8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5" y="440693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57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5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5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5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6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0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C0D0-EF72-4C6D-BFC4-25E1297E10C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12" y="635638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0BAE-3B16-4E78-9039-6A7C3B50A87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8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30/9/2024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762" r:id="rId15"/>
    <p:sldLayoutId id="2147483804" r:id="rId16"/>
    <p:sldLayoutId id="2147483844" r:id="rId17"/>
    <p:sldLayoutId id="214748374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8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539026" y="1230288"/>
            <a:ext cx="806594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814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72495D-321B-4060-9792-2CE9FD74E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6528"/>
            <a:ext cx="3808125" cy="3825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C1854A-9663-46A8-86B1-5AB16A933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3" y="560786"/>
            <a:ext cx="3808125" cy="39567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691E1-BECE-4C0E-990B-011491E62C86}"/>
              </a:ext>
            </a:extLst>
          </p:cNvPr>
          <p:cNvSpPr txBox="1"/>
          <p:nvPr/>
        </p:nvSpPr>
        <p:spPr>
          <a:xfrm>
            <a:off x="529620" y="5069589"/>
            <a:ext cx="8084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 mai: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 bụi thấp, quả mọng nước trông như quả dâu.</a:t>
            </a:r>
          </a:p>
        </p:txBody>
      </p:sp>
    </p:spTree>
    <p:extLst>
      <p:ext uri="{BB962C8B-B14F-4D97-AF65-F5344CB8AC3E}">
        <p14:creationId xmlns:p14="http://schemas.microsoft.com/office/powerpoint/2010/main" val="294863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-1177145" y="315310"/>
            <a:ext cx="11540359" cy="6253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781" y="385922"/>
            <a:ext cx="8950219" cy="50167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Thì ra, vừa có một con chim xanh biếc, toàn thân lóng lánh như  tự tỏa sáng không biết từ đâu bay tới.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Không biết bao giờ con chim xanh ấy quay trở lại?</a:t>
            </a:r>
          </a:p>
        </p:txBody>
      </p:sp>
      <p:sp>
        <p:nvSpPr>
          <p:cNvPr id="8" name="Oval 7"/>
          <p:cNvSpPr/>
          <p:nvPr/>
        </p:nvSpPr>
        <p:spPr>
          <a:xfrm>
            <a:off x="406851" y="485771"/>
            <a:ext cx="401630" cy="405644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665" y="5309079"/>
            <a:ext cx="83427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nuối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6168578" y="2785891"/>
            <a:ext cx="1302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695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4352" y="1348750"/>
            <a:ext cx="8959648" cy="240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1622598" y="1628781"/>
            <a:ext cx="106190" cy="4436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8265780" y="1597728"/>
            <a:ext cx="135271" cy="474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7449471" y="2398719"/>
            <a:ext cx="113706" cy="4526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D779F16-6B3C-46F9-889C-F6700431A61E}"/>
              </a:ext>
            </a:extLst>
          </p:cNvPr>
          <p:cNvGrpSpPr/>
          <p:nvPr/>
        </p:nvGrpSpPr>
        <p:grpSpPr>
          <a:xfrm>
            <a:off x="4100767" y="3187042"/>
            <a:ext cx="156906" cy="483919"/>
            <a:chOff x="7386894" y="3757612"/>
            <a:chExt cx="106696" cy="369620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7386894" y="3757612"/>
              <a:ext cx="67636" cy="3696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954" y="3757612"/>
              <a:ext cx="67636" cy="3696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FC76B5A0-B3FC-4983-8B11-58FCC526A707}"/>
              </a:ext>
            </a:extLst>
          </p:cNvPr>
          <p:cNvSpPr/>
          <p:nvPr/>
        </p:nvSpPr>
        <p:spPr>
          <a:xfrm>
            <a:off x="2658547" y="608108"/>
            <a:ext cx="3882683" cy="63001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-1177145" y="315310"/>
            <a:ext cx="11540359" cy="6253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923" y="795240"/>
            <a:ext cx="8735229" cy="41836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Không biết bao giờ con chim xanh ấy quay trở lại?</a:t>
            </a:r>
          </a:p>
        </p:txBody>
      </p:sp>
      <p:sp>
        <p:nvSpPr>
          <p:cNvPr id="8" name="Oval 7"/>
          <p:cNvSpPr/>
          <p:nvPr/>
        </p:nvSpPr>
        <p:spPr>
          <a:xfrm>
            <a:off x="180429" y="921852"/>
            <a:ext cx="388272" cy="394275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5340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374898" y="1176136"/>
            <a:ext cx="8246962" cy="447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814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507" y="5697"/>
            <a:ext cx="9806247" cy="66522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7640" y="3391870"/>
            <a:ext cx="5287000" cy="10676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331">
              <a:lnSpc>
                <a:spcPct val="150000"/>
              </a:lnSpc>
              <a:defRPr/>
            </a:pPr>
            <a:r>
              <a:rPr lang="en-US" altLang="zh-CN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8548247" y="643951"/>
            <a:ext cx="964260" cy="143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12" y="1041406"/>
            <a:ext cx="2446114" cy="181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089785" y="6077774"/>
            <a:ext cx="6297036" cy="7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524000" y="6533549"/>
            <a:ext cx="12192000" cy="3194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-33993"/>
            <a:ext cx="9160030" cy="37195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4">
                <a:defRPr/>
              </a:pPr>
              <a:endParaRPr lang="en-US" sz="13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4">
                <a:defRPr/>
              </a:pPr>
              <a:endParaRPr lang="en-US" sz="13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2473528" y="583093"/>
            <a:ext cx="478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4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1796116" y="3557389"/>
            <a:ext cx="6135672" cy="2695212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3041687" y="3359570"/>
              <a:ext cx="3686468" cy="89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4">
                <a:lnSpc>
                  <a:spcPct val="150000"/>
                </a:lnSpc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dấu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5283" y="1159393"/>
            <a:ext cx="6135672" cy="2598428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208076" y="2342488"/>
              <a:ext cx="4415435" cy="104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4">
                <a:lnSpc>
                  <a:spcPct val="150000"/>
                </a:lnSpc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89" y="845554"/>
            <a:ext cx="8030025" cy="5136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4861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52" y="1052913"/>
            <a:ext cx="7081770" cy="453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3307" y="3000930"/>
            <a:ext cx="8402262" cy="14067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32">
              <a:lnSpc>
                <a:spcPct val="150000"/>
              </a:lnSpc>
              <a:defRPr/>
            </a:pPr>
            <a:r>
              <a:rPr lang="en-US" altLang="zh-CN" sz="646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altLang="zh-CN" sz="646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46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6469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50" y="1864381"/>
            <a:ext cx="1477381" cy="145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2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-119870" y="0"/>
            <a:ext cx="9168355" cy="60210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3307" y="230658"/>
            <a:ext cx="4168829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 XẤU HỔ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922" y="608178"/>
            <a:ext cx="8586267" cy="590926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xạt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rúm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27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           Không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302655" y="688422"/>
            <a:ext cx="367878" cy="379995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180FF7-3430-4D87-A3C7-96BD1D10D183}"/>
              </a:ext>
            </a:extLst>
          </p:cNvPr>
          <p:cNvSpPr/>
          <p:nvPr/>
        </p:nvSpPr>
        <p:spPr>
          <a:xfrm>
            <a:off x="284619" y="3154594"/>
            <a:ext cx="367878" cy="379995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068C4F-4DD4-44E5-BCE2-9C00B20A3386}"/>
              </a:ext>
            </a:extLst>
          </p:cNvPr>
          <p:cNvSpPr txBox="1"/>
          <p:nvPr/>
        </p:nvSpPr>
        <p:spPr>
          <a:xfrm>
            <a:off x="5302518" y="6355751"/>
            <a:ext cx="3494764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</a:t>
            </a:r>
            <a:r>
              <a:rPr lang="vi-V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2535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1014" y="2609525"/>
            <a:ext cx="6418608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6600" b="1" spc="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b="1" spc="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b="1" spc="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b="1" spc="800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27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-119870" y="0"/>
            <a:ext cx="9168355" cy="60210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6261" y="261595"/>
            <a:ext cx="4168829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 XẤU HỔ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575" y="628698"/>
            <a:ext cx="8699910" cy="590926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xạt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rúm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225280" y="735750"/>
            <a:ext cx="367878" cy="34545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180FF7-3430-4D87-A3C7-96BD1D10D183}"/>
              </a:ext>
            </a:extLst>
          </p:cNvPr>
          <p:cNvSpPr/>
          <p:nvPr/>
        </p:nvSpPr>
        <p:spPr>
          <a:xfrm>
            <a:off x="221786" y="3170583"/>
            <a:ext cx="367878" cy="379995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BCF29A-5892-422D-8333-27053E8DF0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617350"/>
            <a:ext cx="9144000" cy="3088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E3C252-0A24-4CA0-9364-5A09301DD85F}"/>
              </a:ext>
            </a:extLst>
          </p:cNvPr>
          <p:cNvGrpSpPr/>
          <p:nvPr/>
        </p:nvGrpSpPr>
        <p:grpSpPr>
          <a:xfrm>
            <a:off x="0" y="1015"/>
            <a:ext cx="9144000" cy="243474"/>
            <a:chOff x="0" y="-127508"/>
            <a:chExt cx="12192000" cy="1361811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914F53F4-E4C3-4622-97D0-8853F72E1BDB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0E3A628C-FA80-47A1-AEC6-B082E0F597C4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6A90BA6-1FF9-4946-9160-FB295E82E3CF}"/>
              </a:ext>
            </a:extLst>
          </p:cNvPr>
          <p:cNvSpPr txBox="1"/>
          <p:nvPr/>
        </p:nvSpPr>
        <p:spPr>
          <a:xfrm>
            <a:off x="5300663" y="6442067"/>
            <a:ext cx="3494764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</a:t>
            </a:r>
            <a:r>
              <a:rPr lang="vi-V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194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FBF10-BC0D-4914-8E62-5AEE3D96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730" y="398150"/>
            <a:ext cx="1914713" cy="187982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2646948" y="919910"/>
            <a:ext cx="5342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CÂY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 HỔ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654027" y="2294021"/>
            <a:ext cx="5874569" cy="316414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162238" y="2923359"/>
              <a:ext cx="3041009" cy="892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733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ĐỌC: </a:t>
              </a:r>
              <a:r>
                <a:rPr lang="vi-VN" sz="3733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3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1+ 2</a:t>
              </a:r>
              <a:endParaRPr 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608" y="324466"/>
            <a:ext cx="6673849" cy="6209070"/>
          </a:xfrm>
          <a:prstGeom prst="roundRect">
            <a:avLst/>
          </a:prstGeom>
          <a:noFill/>
          <a:ln w="28575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748" y="276895"/>
            <a:ext cx="8530502" cy="361029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 XẤU HỔ</a:t>
            </a:r>
          </a:p>
          <a:p>
            <a:pPr algn="just">
              <a:lnSpc>
                <a:spcPct val="110000"/>
              </a:lnSpc>
            </a:pPr>
            <a:r>
              <a:rPr lang="en-US" sz="30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 dưng, gió ào ào nổi lên. Có tiếng động gì lạ lắm. Những chiếc lá khô lạt xạt lướt trên cỏ. Cây xấu hổ co rúm mình lại.</a:t>
            </a:r>
          </a:p>
          <a:p>
            <a:pPr algn="just">
              <a:lnSpc>
                <a:spcPct val="110000"/>
              </a:lnSpc>
            </a:pPr>
            <a:r>
              <a:rPr lang="en-US" sz="30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 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 thấy xung quanh xôn xao.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656471" y="2270078"/>
            <a:ext cx="1013863" cy="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800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27CF814-4EF4-4C48-97F2-A0210BAD76A6}"/>
              </a:ext>
            </a:extLst>
          </p:cNvPr>
          <p:cNvSpPr txBox="1"/>
          <p:nvPr/>
        </p:nvSpPr>
        <p:spPr>
          <a:xfrm>
            <a:off x="256603" y="624810"/>
            <a:ext cx="8658797" cy="447592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Nhưng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8A3F0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8568D5-9F49-4EF2-B533-2A8ACC1A4A6B}"/>
              </a:ext>
            </a:extLst>
          </p:cNvPr>
          <p:cNvCxnSpPr>
            <a:cxnSpLocks/>
          </p:cNvCxnSpPr>
          <p:nvPr/>
        </p:nvCxnSpPr>
        <p:spPr>
          <a:xfrm>
            <a:off x="2421990" y="1677737"/>
            <a:ext cx="58998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016FE8-CA61-4938-BA96-E775703757C9}"/>
              </a:ext>
            </a:extLst>
          </p:cNvPr>
          <p:cNvCxnSpPr>
            <a:cxnSpLocks/>
          </p:cNvCxnSpPr>
          <p:nvPr/>
        </p:nvCxnSpPr>
        <p:spPr>
          <a:xfrm>
            <a:off x="447860" y="2207483"/>
            <a:ext cx="7436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965BA87-64F3-443E-894D-BBA2C8979CBC}"/>
              </a:ext>
            </a:extLst>
          </p:cNvPr>
          <p:cNvSpPr/>
          <p:nvPr/>
        </p:nvSpPr>
        <p:spPr>
          <a:xfrm>
            <a:off x="107988" y="757961"/>
            <a:ext cx="367878" cy="379995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41367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052052" y="126115"/>
            <a:ext cx="6947794" cy="6579475"/>
          </a:xfrm>
          <a:prstGeom prst="roundRect">
            <a:avLst/>
          </a:prstGeom>
          <a:noFill/>
          <a:ln w="28575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90" y="610371"/>
            <a:ext cx="8469442" cy="47089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 algn="just"/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 algn="just"/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351580" y="4725016"/>
            <a:ext cx="71066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7FD04-4B54-4874-9C8B-3505F86B6565}"/>
              </a:ext>
            </a:extLst>
          </p:cNvPr>
          <p:cNvCxnSpPr>
            <a:cxnSpLocks/>
          </p:cNvCxnSpPr>
          <p:nvPr/>
        </p:nvCxnSpPr>
        <p:spPr>
          <a:xfrm>
            <a:off x="409939" y="5167929"/>
            <a:ext cx="9603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C6AA174-0727-41AC-AC35-EB213F523BB1}"/>
              </a:ext>
            </a:extLst>
          </p:cNvPr>
          <p:cNvSpPr/>
          <p:nvPr/>
        </p:nvSpPr>
        <p:spPr>
          <a:xfrm>
            <a:off x="418233" y="757961"/>
            <a:ext cx="367878" cy="379995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188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0">
        <p15:prstTrans prst="peelOff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9781" y="2381321"/>
            <a:ext cx="876443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nhút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0916" y="153777"/>
            <a:ext cx="2610655" cy="1695958"/>
            <a:chOff x="4382507" y="2510788"/>
            <a:chExt cx="2998285" cy="226127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8" b="33241" l="53640" r="100000">
                          <a14:foregroundMark x1="74625" y1="5185" x2="76017" y2="5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7" t="468" r="-2474" b="67953"/>
            <a:stretch/>
          </p:blipFill>
          <p:spPr>
            <a:xfrm rot="573376">
              <a:off x="4382507" y="2510788"/>
              <a:ext cx="2998285" cy="226127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859112" y="3520637"/>
              <a:ext cx="225702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7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20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-119870" y="0"/>
            <a:ext cx="9168355" cy="60210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6261" y="261595"/>
            <a:ext cx="4168829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 XẤU HỔ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575" y="628698"/>
            <a:ext cx="8699910" cy="590926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xạt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rúm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225280" y="735750"/>
            <a:ext cx="367878" cy="34545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180FF7-3430-4D87-A3C7-96BD1D10D183}"/>
              </a:ext>
            </a:extLst>
          </p:cNvPr>
          <p:cNvSpPr/>
          <p:nvPr/>
        </p:nvSpPr>
        <p:spPr>
          <a:xfrm>
            <a:off x="221786" y="3170583"/>
            <a:ext cx="367878" cy="379995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BCF29A-5892-422D-8333-27053E8DF0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617350"/>
            <a:ext cx="9144000" cy="3088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E3C252-0A24-4CA0-9364-5A09301DD85F}"/>
              </a:ext>
            </a:extLst>
          </p:cNvPr>
          <p:cNvGrpSpPr/>
          <p:nvPr/>
        </p:nvGrpSpPr>
        <p:grpSpPr>
          <a:xfrm>
            <a:off x="0" y="1015"/>
            <a:ext cx="9144000" cy="243474"/>
            <a:chOff x="0" y="-127508"/>
            <a:chExt cx="12192000" cy="1361811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914F53F4-E4C3-4622-97D0-8853F72E1BDB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0E3A628C-FA80-47A1-AEC6-B082E0F597C4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6A90BA6-1FF9-4946-9160-FB295E82E3CF}"/>
              </a:ext>
            </a:extLst>
          </p:cNvPr>
          <p:cNvSpPr txBox="1"/>
          <p:nvPr/>
        </p:nvSpPr>
        <p:spPr>
          <a:xfrm>
            <a:off x="5300663" y="6442067"/>
            <a:ext cx="3494764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</a:t>
            </a:r>
            <a:r>
              <a:rPr lang="vi-V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800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22956" cy="6000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3565931" y="1292114"/>
            <a:ext cx="367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4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1864776" y="2476338"/>
            <a:ext cx="7081896" cy="139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4">
              <a:lnSpc>
                <a:spcPct val="150000"/>
              </a:lnSpc>
              <a:defRPr/>
            </a:pP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chính xác,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Chú ý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0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-6620" y="4072492"/>
            <a:ext cx="2131580" cy="2850942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31" y="5497965"/>
            <a:ext cx="1505061" cy="150506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1" y="-930077"/>
            <a:ext cx="9040581" cy="5629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547925" y="3059130"/>
            <a:ext cx="1505060" cy="379887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8729" y="1799302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139">
              <a:defRPr/>
            </a:pPr>
            <a:r>
              <a:rPr lang="en-US" altLang="zh-CN" sz="5400" b="1" spc="8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đọc lại</a:t>
            </a:r>
            <a:endParaRPr lang="zh-CN" altLang="en-US" sz="5400" b="1" spc="8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57184" y="-43259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81744"/>
            <a:ext cx="9144000" cy="5585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17"/>
            <a:ext cx="9144000" cy="27622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4">
                <a:defRPr/>
              </a:pPr>
              <a:endParaRPr lang="en-US" sz="13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4">
                <a:defRPr/>
              </a:pPr>
              <a:endParaRPr lang="en-US" sz="13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2390835" y="463676"/>
            <a:ext cx="494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4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F663E4-22E1-46B4-A189-4EF1289C479A}"/>
              </a:ext>
            </a:extLst>
          </p:cNvPr>
          <p:cNvSpPr txBox="1"/>
          <p:nvPr/>
        </p:nvSpPr>
        <p:spPr>
          <a:xfrm>
            <a:off x="111249" y="3070717"/>
            <a:ext cx="8695765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4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hiện được giọng đọc toàn bài,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96EF29-9D46-4CDD-A702-017DDEDBB417}"/>
              </a:ext>
            </a:extLst>
          </p:cNvPr>
          <p:cNvSpPr txBox="1"/>
          <p:nvPr/>
        </p:nvSpPr>
        <p:spPr>
          <a:xfrm>
            <a:off x="381693" y="1359028"/>
            <a:ext cx="631863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4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to, rõ ràng.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C4679-830F-C08E-0BAC-BA000B56473E}"/>
              </a:ext>
            </a:extLst>
          </p:cNvPr>
          <p:cNvSpPr txBox="1"/>
          <p:nvPr/>
        </p:nvSpPr>
        <p:spPr>
          <a:xfrm>
            <a:off x="381693" y="2136158"/>
            <a:ext cx="5806638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4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-119870" y="0"/>
            <a:ext cx="9168355" cy="60210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6261" y="261595"/>
            <a:ext cx="4168829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 XẤU HỔ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575" y="628698"/>
            <a:ext cx="8699910" cy="590926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xạt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rúm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solidFill>
                  <a:srgbClr val="833C0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225280" y="735750"/>
            <a:ext cx="367878" cy="34545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180FF7-3430-4D87-A3C7-96BD1D10D183}"/>
              </a:ext>
            </a:extLst>
          </p:cNvPr>
          <p:cNvSpPr/>
          <p:nvPr/>
        </p:nvSpPr>
        <p:spPr>
          <a:xfrm>
            <a:off x="221786" y="3170583"/>
            <a:ext cx="367878" cy="379995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BCF29A-5892-422D-8333-27053E8DF0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617350"/>
            <a:ext cx="9144000" cy="3088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E3C252-0A24-4CA0-9364-5A09301DD85F}"/>
              </a:ext>
            </a:extLst>
          </p:cNvPr>
          <p:cNvGrpSpPr/>
          <p:nvPr/>
        </p:nvGrpSpPr>
        <p:grpSpPr>
          <a:xfrm>
            <a:off x="0" y="1015"/>
            <a:ext cx="9144000" cy="243474"/>
            <a:chOff x="0" y="-127508"/>
            <a:chExt cx="12192000" cy="1361811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914F53F4-E4C3-4622-97D0-8853F72E1BDB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0E3A628C-FA80-47A1-AEC6-B082E0F597C4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6A90BA6-1FF9-4946-9160-FB295E82E3CF}"/>
              </a:ext>
            </a:extLst>
          </p:cNvPr>
          <p:cNvSpPr txBox="1"/>
          <p:nvPr/>
        </p:nvSpPr>
        <p:spPr>
          <a:xfrm>
            <a:off x="5300663" y="6442067"/>
            <a:ext cx="3494764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</a:t>
            </a:r>
            <a:r>
              <a:rPr lang="vi-V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7789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85" y="1412705"/>
            <a:ext cx="9566336" cy="3207153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328638" y="1599329"/>
            <a:ext cx="5660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theo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văn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bản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3000">
        <p15:prstTrans prst="peelOff"/>
      </p:transition>
    </mc:Choice>
    <mc:Fallback xmlns="">
      <p:transition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73324" y="3953869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0083" y="4091454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831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072322" y="491847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7515532" y="325932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7063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307383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36456" y="1216715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87616" y="3006461"/>
            <a:ext cx="441033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>
              <a:defRPr/>
            </a:pP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2" y="2728294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657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-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88445"/>
            <a:ext cx="987763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130" b="93148" l="53426" r="95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28" t="58011" r="-11941" b="4771"/>
          <a:stretch/>
        </p:blipFill>
        <p:spPr>
          <a:xfrm>
            <a:off x="6327305" y="4293415"/>
            <a:ext cx="2942427" cy="219810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1736614"/>
            <a:ext cx="2614470" cy="2091330"/>
            <a:chOff x="1245171" y="1590651"/>
            <a:chExt cx="3182384" cy="23742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33241" l="0" r="53747">
                          <a14:foregroundMark x1="40578" y1="12963" x2="41435" y2="2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" t="-454" r="45672" b="65836"/>
            <a:stretch/>
          </p:blipFill>
          <p:spPr>
            <a:xfrm>
              <a:off x="1245171" y="1590651"/>
              <a:ext cx="3182384" cy="237423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914400" y="2334040"/>
              <a:ext cx="1240221" cy="733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endPara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98287" y="2686162"/>
            <a:ext cx="2867113" cy="2159577"/>
            <a:chOff x="4382507" y="2510788"/>
            <a:chExt cx="2998285" cy="226127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8" b="33241" l="53640" r="100000">
                          <a14:foregroundMark x1="74625" y1="5185" x2="76017" y2="5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7" t="468" r="-2474" b="67953"/>
            <a:stretch/>
          </p:blipFill>
          <p:spPr>
            <a:xfrm rot="573376">
              <a:off x="4382507" y="2510788"/>
              <a:ext cx="2998285" cy="226127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721785" y="3535554"/>
              <a:ext cx="2257022" cy="676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lóng</a:t>
              </a:r>
              <a:r>
                <a:rPr lang="en-US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lánh</a:t>
              </a:r>
              <a:endPara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64633" y="4670366"/>
            <a:ext cx="3293785" cy="1592850"/>
            <a:chOff x="1459353" y="4670340"/>
            <a:chExt cx="3416969" cy="15721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852" b="56852" l="0" r="53961">
                          <a14:foregroundMark x1="50428" y1="35370" x2="48287" y2="44722"/>
                          <a14:foregroundMark x1="41542" y1="33519" x2="44218" y2="3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56" t="32749" r="45943" b="44328"/>
            <a:stretch/>
          </p:blipFill>
          <p:spPr>
            <a:xfrm>
              <a:off x="1459353" y="4670340"/>
              <a:ext cx="3416969" cy="157212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880831" y="5133237"/>
              <a:ext cx="2280070" cy="637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r>
                <a:rPr lang="en-US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biếc</a:t>
              </a:r>
              <a:endPara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11758" y="1441825"/>
            <a:ext cx="3185852" cy="1799531"/>
            <a:chOff x="7335743" y="1441823"/>
            <a:chExt cx="3416969" cy="197021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93" b="59352" l="5342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98" t="30177" r="-12211" b="41096"/>
            <a:stretch/>
          </p:blipFill>
          <p:spPr>
            <a:xfrm>
              <a:off x="7335743" y="1441823"/>
              <a:ext cx="3416969" cy="197021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083858" y="2056194"/>
              <a:ext cx="1491054" cy="707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bay </a:t>
              </a:r>
              <a:r>
                <a:rPr lang="en-US" sz="36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endPara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727999" y="5025256"/>
            <a:ext cx="170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06" y="1736614"/>
            <a:ext cx="731882" cy="7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54" y="4357994"/>
            <a:ext cx="844871" cy="84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34" y="4045122"/>
            <a:ext cx="629164" cy="62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-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9298" t="55965" r="50877" b="23450"/>
          <a:stretch/>
        </p:blipFill>
        <p:spPr>
          <a:xfrm>
            <a:off x="140677" y="2357439"/>
            <a:ext cx="8890782" cy="4345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49521" y="398274"/>
            <a:ext cx="731072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521" y="1138541"/>
            <a:ext cx="3465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3669927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2900" y="2"/>
            <a:ext cx="9486900" cy="6977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866" y="4568148"/>
            <a:ext cx="2619206" cy="24951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47531" y="341380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799936" y="1704972"/>
            <a:ext cx="8165067" cy="1363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590254" y="3266158"/>
            <a:ext cx="8374749" cy="1363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12F411ED-DE5B-47E9-A53B-165C99AF6954}"/>
              </a:ext>
            </a:extLst>
          </p:cNvPr>
          <p:cNvSpPr txBox="1"/>
          <p:nvPr/>
        </p:nvSpPr>
        <p:spPr>
          <a:xfrm>
            <a:off x="2019767" y="784287"/>
            <a:ext cx="6035229" cy="827245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25000"/>
              </a:lnSpc>
              <a:spcBef>
                <a:spcPts val="647"/>
              </a:spcBef>
              <a:defRPr/>
            </a:pPr>
            <a:r>
              <a:rPr lang="en-US" sz="4232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</a:t>
            </a:r>
            <a:endParaRPr lang="vi-VN" sz="4232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9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61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8015" y="6516485"/>
            <a:ext cx="9160030" cy="28911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29"/>
            <a:ext cx="916003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44141" y="899126"/>
            <a:ext cx="1740619" cy="1472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751425" y="2439627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5640" y="4893434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6497" y="306631"/>
            <a:ext cx="1109446" cy="1647692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57" y="441189"/>
            <a:ext cx="2716389" cy="135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2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728984" y="1591074"/>
            <a:ext cx="73301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Đọc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đoạn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3, 4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bài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“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Một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giờ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học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”.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976760" y="2773252"/>
            <a:ext cx="90193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nói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trước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lớp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cảm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thấy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thế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nào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grpSp>
        <p:nvGrpSpPr>
          <p:cNvPr id="22" name="组合 770"/>
          <p:cNvGrpSpPr/>
          <p:nvPr/>
        </p:nvGrpSpPr>
        <p:grpSpPr>
          <a:xfrm>
            <a:off x="2431874" y="4978230"/>
            <a:ext cx="418183" cy="27589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0" y="1759288"/>
            <a:ext cx="604093" cy="4605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0" y="2818493"/>
            <a:ext cx="645924" cy="492456"/>
          </a:xfrm>
          <a:prstGeom prst="rect">
            <a:avLst/>
          </a:prstGeom>
        </p:spPr>
      </p:pic>
      <p:pic>
        <p:nvPicPr>
          <p:cNvPr id="36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5" y="386169"/>
            <a:ext cx="1215648" cy="88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52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4312" y="5840632"/>
            <a:ext cx="7956330" cy="746234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0" y="5840632"/>
            <a:ext cx="9144000" cy="851338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 vào tên cây và ảnh minh họa, em thử đoán xem loài cây này có gì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2900" y="2"/>
            <a:ext cx="9486900" cy="6977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866" y="4568148"/>
            <a:ext cx="2619206" cy="24951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47531" y="341380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799936" y="1704972"/>
            <a:ext cx="8165067" cy="1363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590254" y="3266158"/>
            <a:ext cx="8374749" cy="1363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12F411ED-DE5B-47E9-A53B-165C99AF6954}"/>
              </a:ext>
            </a:extLst>
          </p:cNvPr>
          <p:cNvSpPr txBox="1"/>
          <p:nvPr/>
        </p:nvSpPr>
        <p:spPr>
          <a:xfrm>
            <a:off x="2019767" y="784287"/>
            <a:ext cx="6035229" cy="827245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25000"/>
              </a:lnSpc>
              <a:spcBef>
                <a:spcPts val="647"/>
              </a:spcBef>
              <a:defRPr/>
            </a:pPr>
            <a:r>
              <a:rPr lang="en-US" sz="4232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</a:t>
            </a:r>
            <a:endParaRPr lang="vi-VN" sz="4232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7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4043" y="176817"/>
            <a:ext cx="27945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31" y="706054"/>
            <a:ext cx="8856135" cy="61247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Những chiếc lá khô lạt xạt  lướt trên cỏ.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rúm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169331" y="761544"/>
            <a:ext cx="396453" cy="392102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118534" y="3261301"/>
            <a:ext cx="386389" cy="381548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C7B47C-3670-4FBB-9235-31E65633E6B5}"/>
              </a:ext>
            </a:extLst>
          </p:cNvPr>
          <p:cNvSpPr txBox="1"/>
          <p:nvPr/>
        </p:nvSpPr>
        <p:spPr>
          <a:xfrm>
            <a:off x="5902363" y="6446992"/>
            <a:ext cx="3444952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</a:t>
            </a:r>
            <a:r>
              <a:rPr lang="en-US" sz="2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2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</a:t>
            </a:r>
            <a:r>
              <a:rPr lang="vi-VN" sz="2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ơng</a:t>
            </a:r>
            <a:r>
              <a:rPr lang="en-US" sz="2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CBCE2C34-A490-4684-95CF-C9B83EFFB9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8016" y="6662815"/>
            <a:ext cx="9160029" cy="2283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A24C045-2BEF-4C97-A88B-9E1C5B63B272}"/>
              </a:ext>
            </a:extLst>
          </p:cNvPr>
          <p:cNvGrpSpPr/>
          <p:nvPr/>
        </p:nvGrpSpPr>
        <p:grpSpPr>
          <a:xfrm>
            <a:off x="-8015" y="1"/>
            <a:ext cx="9160030" cy="232982"/>
            <a:chOff x="0" y="-127508"/>
            <a:chExt cx="12192000" cy="1361811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1184FB6A-E90E-4CE0-A9F6-AC30EBF0A7A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4">
                <a:defRPr/>
              </a:pPr>
              <a:endParaRPr lang="en-US" sz="13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2B466116-CB01-4036-B068-42DC99C5499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4">
                <a:defRPr/>
              </a:pPr>
              <a:endParaRPr lang="en-US" sz="13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09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2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-1177145" y="315310"/>
            <a:ext cx="11540359" cy="6253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6387" y="145514"/>
            <a:ext cx="366317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endParaRPr lang="en-US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347" y="842815"/>
            <a:ext cx="8636001" cy="431388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Những chiếc lá khô lạt xạt  lướt trên cỏ.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252343" y="962385"/>
            <a:ext cx="489564" cy="452564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7411743" y="1935437"/>
            <a:ext cx="958385" cy="33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5764036" y="3168565"/>
            <a:ext cx="1208878" cy="33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3946" y="5103085"/>
            <a:ext cx="7847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xạt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chạm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347" y="5167300"/>
            <a:ext cx="86360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9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-1177145" y="264510"/>
            <a:ext cx="11540359" cy="6253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781" y="688593"/>
            <a:ext cx="8950219" cy="50167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Thì ra, vừa có một con chim xanh biếc, toàn thân lóng lánh như  tự tỏa sáng không biết từ đâu bay tới.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Không biết bao giờ con chim xanh ấy quay trở lại?</a:t>
            </a:r>
          </a:p>
        </p:txBody>
      </p:sp>
      <p:sp>
        <p:nvSpPr>
          <p:cNvPr id="8" name="Oval 7"/>
          <p:cNvSpPr/>
          <p:nvPr/>
        </p:nvSpPr>
        <p:spPr>
          <a:xfrm>
            <a:off x="339119" y="790572"/>
            <a:ext cx="401630" cy="405644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7405743" y="2629222"/>
            <a:ext cx="9245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982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2034</Words>
  <Application>Microsoft Office PowerPoint</Application>
  <PresentationFormat>On-screen Show (4:3)</PresentationFormat>
  <Paragraphs>125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微软雅黑</vt:lpstr>
      <vt:lpstr>宋体</vt:lpstr>
      <vt:lpstr>Arial</vt:lpstr>
      <vt:lpstr>Arial-Rounded</vt:lpstr>
      <vt:lpstr>Calibri</vt:lpstr>
      <vt:lpstr>Calibri Light</vt:lpstr>
      <vt:lpstr>Cambria</vt:lpstr>
      <vt:lpstr>等线</vt:lpstr>
      <vt:lpstr>Times New Roman</vt:lpstr>
      <vt:lpstr>字魂59号-创粗黑</vt:lpstr>
      <vt:lpstr>13_Office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197</cp:revision>
  <dcterms:created xsi:type="dcterms:W3CDTF">2021-06-17T09:40:01Z</dcterms:created>
  <dcterms:modified xsi:type="dcterms:W3CDTF">2024-09-30T05:41:42Z</dcterms:modified>
</cp:coreProperties>
</file>