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5" r:id="rId2"/>
    <p:sldId id="351" r:id="rId3"/>
    <p:sldId id="258" r:id="rId4"/>
    <p:sldId id="259" r:id="rId5"/>
    <p:sldId id="261" r:id="rId6"/>
    <p:sldId id="262" r:id="rId7"/>
    <p:sldId id="358" r:id="rId8"/>
    <p:sldId id="267" r:id="rId9"/>
    <p:sldId id="365" r:id="rId10"/>
    <p:sldId id="270" r:id="rId11"/>
    <p:sldId id="27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9529E-1980-4C80-A64C-1FB857B7E487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BE74-5737-47C4-8490-4AB3A451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6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38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jpe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"/>
            <a:ext cx="9144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826" y="2762605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332457" y="4629134"/>
            <a:ext cx="1742103" cy="15751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332456" y="2003612"/>
            <a:ext cx="1742104" cy="1676330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pic>
        <p:nvPicPr>
          <p:cNvPr id="18" name="Picture 27">
            <a:extLst>
              <a:ext uri="{FF2B5EF4-FFF2-40B4-BE49-F238E27FC236}">
                <a16:creationId xmlns:a16="http://schemas.microsoft.com/office/drawing/2014/main" id="{B76E8A5C-4204-4328-8141-243135616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4797969" y="2335410"/>
            <a:ext cx="1996355" cy="19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53C82C-0E56-400F-A77A-DB45F64C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475211" y="471653"/>
            <a:ext cx="3167656" cy="37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ABA5A45-91A2-4090-BCFB-6E192AF1727D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8F749FD2-A39A-4793-B653-23C2009331D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77B1026B-EE4A-4A67-8A2C-DF3118594ED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图片 6">
            <a:extLst>
              <a:ext uri="{FF2B5EF4-FFF2-40B4-BE49-F238E27FC236}">
                <a16:creationId xmlns:a16="http://schemas.microsoft.com/office/drawing/2014/main" id="{63508E5B-DA19-49AF-A062-60891BCEC8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6D55C6C-D301-4C33-B35F-D222EB2233E9}"/>
              </a:ext>
            </a:extLst>
          </p:cNvPr>
          <p:cNvGrpSpPr/>
          <p:nvPr/>
        </p:nvGrpSpPr>
        <p:grpSpPr>
          <a:xfrm>
            <a:off x="2" y="4918163"/>
            <a:ext cx="7059706" cy="1309486"/>
            <a:chOff x="418677" y="2043957"/>
            <a:chExt cx="4813436" cy="892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99D5FE-9B99-46F8-9A93-13C65B442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" r="41722" b="84500"/>
            <a:stretch/>
          </p:blipFill>
          <p:spPr>
            <a:xfrm>
              <a:off x="418677" y="2043957"/>
              <a:ext cx="4813436" cy="8928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2EC23-A388-4740-A32D-32DDBA06A1FD}"/>
                </a:ext>
              </a:extLst>
            </p:cNvPr>
            <p:cNvSpPr txBox="1"/>
            <p:nvPr/>
          </p:nvSpPr>
          <p:spPr>
            <a:xfrm>
              <a:off x="464519" y="2342306"/>
              <a:ext cx="4478395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bè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chia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ngọt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bùi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1" y="289568"/>
            <a:ext cx="3986893" cy="6027429"/>
          </a:xfrm>
          <a:prstGeom prst="rect">
            <a:avLst/>
          </a:prstGeom>
          <a:noFill/>
        </p:spPr>
      </p:pic>
      <p:pic>
        <p:nvPicPr>
          <p:cNvPr id="1027" name="Picture 3" descr="C:\Users\Dream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565" y="309495"/>
            <a:ext cx="4000500" cy="590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05" y="1081990"/>
            <a:ext cx="6992037" cy="4377516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5" y="4294984"/>
            <a:ext cx="4719873" cy="1885818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59" y="4058503"/>
            <a:ext cx="3926214" cy="336760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99" y="1452961"/>
            <a:ext cx="1029188" cy="788770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57" y="0"/>
            <a:ext cx="943004" cy="105282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7" y="843923"/>
            <a:ext cx="1399223" cy="1183958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7" y="72258"/>
            <a:ext cx="762357" cy="1230167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56" y="528848"/>
            <a:ext cx="1029188" cy="788770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12" y="718971"/>
            <a:ext cx="1555969" cy="119249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86178" y="3844653"/>
            <a:ext cx="4511841" cy="21602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627115" y="918765"/>
            <a:ext cx="15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613963" y="585372"/>
            <a:ext cx="55153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XINH KHÔNG?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287358"/>
            <a:ext cx="5874569" cy="316414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36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5867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90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6317200" y="6576000"/>
            <a:ext cx="1987200" cy="1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778643" y="4820092"/>
            <a:ext cx="439479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91198" y="1384369"/>
            <a:ext cx="805750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320773" y="2498204"/>
            <a:ext cx="63856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 wgĠ sẻ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524434" y="4175066"/>
            <a:ext cx="8417859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949824" y="433563"/>
            <a:ext cx="562087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5BD55-8459-419A-8B3D-1512D511C3B2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6D33D24A-F916-47E8-8AF3-3755C6A6B04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9B53F9D3-64CB-426F-9456-A83A5CDCCB7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CB967BBE-668F-4628-83E3-E6374C5C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371943" y="1650475"/>
            <a:ext cx="144000" cy="3626318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726603" y="1354173"/>
            <a:ext cx="3055632" cy="219134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59" y="28788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06325" y="87434"/>
            <a:ext cx="464055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6" y="825729"/>
            <a:ext cx="2800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274515" y="5562429"/>
            <a:ext cx="9017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	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541105" y="5846307"/>
            <a:ext cx="700120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355DD6-2094-4B8F-9FA6-6885CEBAC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2674566" y="1540303"/>
            <a:ext cx="3215667" cy="37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61B6C-97DC-4FEB-A927-705E53F7EB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5108848" y="1954972"/>
            <a:ext cx="771049" cy="933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9C045A-CB98-43EE-B48A-71986F21A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4226881" y="2583153"/>
            <a:ext cx="729008" cy="88243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ABF43-B5F3-4730-9381-8E06C6390204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1A9E20AB-E0FF-49A0-8E33-E08A5419A21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30B972C3-596E-4E18-838B-E1629F41BBC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7B597D78-08B3-4E50-8F91-5681A371E7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85 L -0.03299 0.02384 L -0.05729 0.06134 L -0.06875 0.11528 L -0.06875 0.1919 L -0.06736 0.27593 L -0.07309 0.32708 L -0.0849 0.35764 L -0.10521 0.38241 L -0.13195 0.39676 L -0.15295 0.40208 L -0.1849 0.40301 L -0.22188 0.38333 L -0.23577 0.35926 L -0.24236 0.33588 L -0.24011 0.30324 L -0.22882 0.2706 L -0.20747 0.25694 L -0.17674 0.25116 L -0.15174 0.26736 L -0.14028 0.28819 L -0.13837 0.31782 " pathEditMode="relative" rAng="0" ptsTypes="AAAAAAAAAAAAAAAAAAAAAA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49000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503 0.03542 L -0.01857 0.05903 L -0.0342 0.06945 L -0.05034 0.07639 L -0.07118 0.07037 L -0.08472 0.05209 L -0.09236 0.02037 L -0.08646 -0.01666 L -0.06788 -0.04768 L -0.03646 -0.07199 L 0.00851 -0.0831 L 0.05782 -0.08009 L 0.0875 -0.07037 L 0.11389 -0.04097 L 0.12396 -0.00301 L 0.12066 0.03704 L 0.09983 0.07709 L 0.07448 0.09746 L 0.05157 0.10649 L 0.02795 0.11181 L 0.01459 0.11181 L 0.00556 0.10139 L 0.00955 0.09074 L 0.03368 0.0801 L 0.0599 0.0801 L 0.09427 0.08912 L 0.11823 0.10741 L 0.14184 0.13912 L 0.15538 0.18681 L 0.15851 0.23056 L 0.14966 0.27662 L 0.13125 0.31065 L 0.11163 0.32662 L 0.09705 0.33125 L 0.08073 0.33033 L 0.06337 0.31991 L 0.054 0.29792 L 0.05052 0.27061 L 0.05608 0.23959 L 0.07136 0.21991 L 0.09323 0.20718 " pathEditMode="relative" rAng="0" ptsTypes="AAAAAAAAAAAAAAAAAAAAAAAAAAAAAAAAAAAAAAAAAA">
                                      <p:cBhvr>
                                        <p:cTn id="55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5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1" y="5437241"/>
            <a:ext cx="9068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6645997" y="3160836"/>
            <a:ext cx="194847" cy="1707295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542723" y="1290770"/>
            <a:ext cx="230338" cy="3709283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78" y="547375"/>
            <a:ext cx="27562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95" y="3210495"/>
            <a:ext cx="1130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07" y="2727141"/>
            <a:ext cx="1253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6978437" y="2864225"/>
            <a:ext cx="1773356" cy="129020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382" y="2190283"/>
            <a:ext cx="2794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900706" y="995082"/>
            <a:ext cx="3005133" cy="134470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7">
            <a:extLst>
              <a:ext uri="{FF2B5EF4-FFF2-40B4-BE49-F238E27FC236}">
                <a16:creationId xmlns:a16="http://schemas.microsoft.com/office/drawing/2014/main" id="{70E04AC6-AD20-4E02-BE26-64FE2FFD7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6840844" y="3097294"/>
            <a:ext cx="1980712" cy="196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CDF41C-8216-47BC-9797-EDEDB41B7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1874719" y="1231885"/>
            <a:ext cx="3202203" cy="3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C208390-59F7-4BC2-9DF1-B93D1B0EFD5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B4116294-AF77-4AFE-A05E-EB9D9CFAAC6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4C9CAB63-4F04-499E-9A31-B48C8A32E64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F477600E-8A0E-4160-9D20-13CEF86A1C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23" y="1370809"/>
            <a:ext cx="6664426" cy="417240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" y="4489419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996108" y="265731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75" y="3691429"/>
            <a:ext cx="4317910" cy="370357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26" y="1527319"/>
            <a:ext cx="864411" cy="66248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5" y="74359"/>
            <a:ext cx="792025" cy="8842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8" y="893353"/>
            <a:ext cx="996108" cy="84286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8" y="121688"/>
            <a:ext cx="542722" cy="87575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83" y="603206"/>
            <a:ext cx="864411" cy="662485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41" y="793329"/>
            <a:ext cx="1306852" cy="10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72133" y="5328554"/>
            <a:ext cx="807394" cy="1017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15902" y="5124787"/>
            <a:ext cx="1317958" cy="1411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628109" y="768481"/>
            <a:ext cx="557273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477618" y="2407450"/>
            <a:ext cx="8242553" cy="1190442"/>
            <a:chOff x="33916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bè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chia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ngọt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bùi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</p:grpSp>
      <p:sp>
        <p:nvSpPr>
          <p:cNvPr id="16" name="Text Box 1736">
            <a:extLst>
              <a:ext uri="{FF2B5EF4-FFF2-40B4-BE49-F238E27FC236}">
                <a16:creationId xmlns:a16="http://schemas.microsoft.com/office/drawing/2014/main" id="{800D855A-587F-4781-BEDE-4F426BEE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2" y="3924614"/>
            <a:ext cx="82425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1736">
            <a:extLst>
              <a:ext uri="{FF2B5EF4-FFF2-40B4-BE49-F238E27FC236}">
                <a16:creationId xmlns:a16="http://schemas.microsoft.com/office/drawing/2014/main" id="{1F584354-7130-4177-8D05-DEAFFD8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67" y="3911101"/>
            <a:ext cx="77402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sẻ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nỗi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nhau, cùng hưởng với nhau, không kể ít hay nhiều.</a:t>
            </a:r>
          </a:p>
        </p:txBody>
      </p: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4532BC-4AB0-4680-993B-4452A8B98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-86213" y="5261986"/>
            <a:ext cx="1266101" cy="15960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4EDFD5-6EDF-4295-90F4-3875C6DE28CE}"/>
              </a:ext>
            </a:extLst>
          </p:cNvPr>
          <p:cNvSpPr txBox="1"/>
          <p:nvPr/>
        </p:nvSpPr>
        <p:spPr>
          <a:xfrm>
            <a:off x="201706" y="2023987"/>
            <a:ext cx="8779168" cy="29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04354F-6CE5-42EE-9301-F66E241B256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8F1EC83-CD00-44D1-99C4-1DEA0B655E3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011AC0C-1EE9-479F-97D5-4FED721B5F7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7AD907A2-DC85-4BD8-983B-CA18C231E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61DD4-C27E-4E1A-90FE-03CCF15655C6}"/>
              </a:ext>
            </a:extLst>
          </p:cNvPr>
          <p:cNvGrpSpPr/>
          <p:nvPr/>
        </p:nvGrpSpPr>
        <p:grpSpPr>
          <a:xfrm>
            <a:off x="450723" y="563221"/>
            <a:ext cx="8242553" cy="1190442"/>
            <a:chOff x="339162" y="2043957"/>
            <a:chExt cx="6181915" cy="8928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ED54D9-C268-4C82-A674-365B0B43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8DA8A3-ED78-40BE-9315-7E42D79D3133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bè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chia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ngọt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bùi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250777" y="1868396"/>
            <a:ext cx="8639160" cy="468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43859-B55B-4CB3-917A-71DF95B3D7A0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2B91FB73-CFA5-4F32-B43B-4A3383CB3B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87A5763D-FDA3-43F1-9F86-E8E958765FE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6">
            <a:extLst>
              <a:ext uri="{FF2B5EF4-FFF2-40B4-BE49-F238E27FC236}">
                <a16:creationId xmlns:a16="http://schemas.microsoft.com/office/drawing/2014/main" id="{3173E1BF-FF26-4CA4-83E8-D1429A8B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A3D37-008B-41FE-97ED-2CB96662CBE7}"/>
              </a:ext>
            </a:extLst>
          </p:cNvPr>
          <p:cNvGrpSpPr/>
          <p:nvPr/>
        </p:nvGrpSpPr>
        <p:grpSpPr>
          <a:xfrm>
            <a:off x="155216" y="463358"/>
            <a:ext cx="8830283" cy="1309486"/>
            <a:chOff x="418676" y="2043957"/>
            <a:chExt cx="6020648" cy="8928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A53FC8-D384-436A-9251-8119335EC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D3161F-E368-471D-B364-081761B6D8ED}"/>
                </a:ext>
              </a:extLst>
            </p:cNvPr>
            <p:cNvSpPr txBox="1"/>
            <p:nvPr/>
          </p:nvSpPr>
          <p:spPr>
            <a:xfrm>
              <a:off x="464519" y="2342306"/>
              <a:ext cx="4478395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bè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chia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ngọt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bùi</a:t>
              </a:r>
              <a:r>
                <a:rPr lang="en-US" sz="42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308</Words>
  <Application>Microsoft Office PowerPoint</Application>
  <PresentationFormat>On-screen Show (4:3)</PresentationFormat>
  <Paragraphs>40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2021-05-29T04:52:35Z</dcterms:created>
  <dcterms:modified xsi:type="dcterms:W3CDTF">2024-09-23T02:19:33Z</dcterms:modified>
</cp:coreProperties>
</file>