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71" r:id="rId2"/>
    <p:sldId id="338" r:id="rId3"/>
    <p:sldId id="258" r:id="rId4"/>
    <p:sldId id="271" r:id="rId5"/>
    <p:sldId id="261" r:id="rId6"/>
    <p:sldId id="262" r:id="rId7"/>
    <p:sldId id="346" r:id="rId8"/>
    <p:sldId id="365" r:id="rId9"/>
    <p:sldId id="367" r:id="rId10"/>
    <p:sldId id="270" r:id="rId11"/>
    <p:sldId id="369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4" autoAdjust="0"/>
    <p:restoredTop sz="94206" autoAdjust="0"/>
  </p:normalViewPr>
  <p:slideViewPr>
    <p:cSldViewPr snapToGrid="0">
      <p:cViewPr varScale="1">
        <p:scale>
          <a:sx n="69" d="100"/>
          <a:sy n="69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9F3C-B608-45C6-B20E-E595205F1AAD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C0047-C2C3-411F-8BCE-E3176E56A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5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C0047-C2C3-411F-8BCE-E3176E56A1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0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7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3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3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9167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7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7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5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6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22.jp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8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3ECF2D-E678-43A8-8B0C-6EB55912F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2" y="0"/>
            <a:ext cx="9186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6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5158431" y="4693025"/>
            <a:ext cx="2230617" cy="201680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1940859" y="4699144"/>
            <a:ext cx="2173941" cy="2016802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3356" y="6160631"/>
            <a:ext cx="558800" cy="55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C5B3B5-3A38-4541-975D-685E8795A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4" y="420153"/>
            <a:ext cx="2335862" cy="247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953505-722B-4A25-9845-B7AF2EBD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69" y="355614"/>
            <a:ext cx="2186879" cy="257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>
            <a:extLst>
              <a:ext uri="{FF2B5EF4-FFF2-40B4-BE49-F238E27FC236}">
                <a16:creationId xmlns:a16="http://schemas.microsoft.com/office/drawing/2014/main" id="{B94A22B7-C593-4E96-80C1-2ACDF0CF0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20323" r="11574" b="23100"/>
          <a:stretch/>
        </p:blipFill>
        <p:spPr bwMode="auto">
          <a:xfrm>
            <a:off x="2841157" y="1627601"/>
            <a:ext cx="1201361" cy="125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9">
            <a:extLst>
              <a:ext uri="{FF2B5EF4-FFF2-40B4-BE49-F238E27FC236}">
                <a16:creationId xmlns:a16="http://schemas.microsoft.com/office/drawing/2014/main" id="{B811B5DC-A937-4DA2-8B11-58209A0EF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5" t="19715" r="11496" b="22878"/>
          <a:stretch/>
        </p:blipFill>
        <p:spPr bwMode="auto">
          <a:xfrm>
            <a:off x="7627323" y="1606320"/>
            <a:ext cx="1184833" cy="125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31937B6-79FF-4138-AD60-C95B5B318BC6}"/>
              </a:ext>
            </a:extLst>
          </p:cNvPr>
          <p:cNvGrpSpPr/>
          <p:nvPr/>
        </p:nvGrpSpPr>
        <p:grpSpPr>
          <a:xfrm>
            <a:off x="450723" y="3123364"/>
            <a:ext cx="8242553" cy="1652434"/>
            <a:chOff x="318992" y="2043957"/>
            <a:chExt cx="6181915" cy="123932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E3CF90B-EEBF-4E28-8A83-57D877CBF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D74E6AC-B04F-4C9A-B5A4-78920EC1D342}"/>
                </a:ext>
              </a:extLst>
            </p:cNvPr>
            <p:cNvSpPr txBox="1"/>
            <p:nvPr/>
          </p:nvSpPr>
          <p:spPr>
            <a:xfrm>
              <a:off x="318992" y="2321529"/>
              <a:ext cx="6181915" cy="9617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Ă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n Ǖ</a:t>
              </a:r>
              <a:r>
                <a:rPr lang="el-GR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ί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ả </a:t>
              </a:r>
              <a:r>
                <a:rPr lang="el-GR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η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ớ </a:t>
              </a:r>
              <a:r>
                <a:rPr lang="en-US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n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gưƟ ǇrŬg cây</a:t>
              </a:r>
              <a:r>
                <a:rPr lang="en-US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.</a:t>
              </a:r>
              <a:endParaRPr lang="en-US" altLang="en-US" sz="40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  <a:p>
              <a:endParaRPr lang="en-US" sz="3733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64157" y="1354914"/>
            <a:ext cx="8377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Ă, Â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64157" y="2242343"/>
            <a:ext cx="88156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altLang="en-US" sz="3200" b="1" i="1" dirty="0">
                <a:solidFill>
                  <a:srgbClr val="002060"/>
                </a:solidFill>
                <a:latin typeface="HP001 5H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 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Ăn Ǖ</a:t>
            </a:r>
            <a:r>
              <a:rPr lang="el-GR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ί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ả </a:t>
            </a:r>
            <a:r>
              <a:rPr lang="el-GR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η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ớ 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n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gưƟ ǇrŬg cây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03433" y="3951709"/>
            <a:ext cx="952806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084294" y="248597"/>
            <a:ext cx="5457266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49757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947" y="1897426"/>
            <a:ext cx="7313999" cy="4076887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6" y="4920515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61" y="4219954"/>
            <a:ext cx="3628339" cy="3112112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31" y="2489852"/>
            <a:ext cx="912107" cy="69903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6" y="822886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6" y="51222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08" y="2139856"/>
            <a:ext cx="935557" cy="71701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68" y="1984791"/>
            <a:ext cx="1340217" cy="1027142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754171" y="4141622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65" y="1081990"/>
            <a:ext cx="1231435" cy="137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634715" y="1475900"/>
            <a:ext cx="5874569" cy="4424362"/>
            <a:chOff x="1406089" y="1086647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06089" y="1086647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2238125" y="3303878"/>
              <a:ext cx="3312346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</a:rPr>
                <a:t>Ă, Â 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73794" y="2467341"/>
              <a:ext cx="3041009" cy="556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3- VIẾT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35171F3-3B93-4135-A20C-19EEB07B37E5}"/>
              </a:ext>
            </a:extLst>
          </p:cNvPr>
          <p:cNvSpPr txBox="1"/>
          <p:nvPr/>
        </p:nvSpPr>
        <p:spPr>
          <a:xfrm>
            <a:off x="574228" y="957738"/>
            <a:ext cx="215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6FA8E6-AFAD-40F1-8C71-78F033E967CA}"/>
              </a:ext>
            </a:extLst>
          </p:cNvPr>
          <p:cNvSpPr txBox="1"/>
          <p:nvPr/>
        </p:nvSpPr>
        <p:spPr>
          <a:xfrm>
            <a:off x="2250891" y="720969"/>
            <a:ext cx="643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+mj-lt"/>
              </a:rPr>
              <a:t>NIỀM VUI CỦA BI VÀ BỐNG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64157" y="1354914"/>
            <a:ext cx="8377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Ă, Â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64157" y="2242343"/>
            <a:ext cx="88156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altLang="en-US" sz="3200" b="1" i="1" dirty="0">
                <a:solidFill>
                  <a:srgbClr val="002060"/>
                </a:solidFill>
                <a:latin typeface="HP001 5H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 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Ăn Ǖ</a:t>
            </a:r>
            <a:r>
              <a:rPr lang="el-GR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ί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ả </a:t>
            </a:r>
            <a:r>
              <a:rPr lang="el-GR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η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ớ 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n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gưƟ ǇrŬg cây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03433" y="3951709"/>
            <a:ext cx="952806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084294" y="248597"/>
            <a:ext cx="5457266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323218" y="287682"/>
            <a:ext cx="8497562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Ă, Â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118040" y="5309254"/>
            <a:ext cx="8907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móc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nghiêng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móc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FA19EDE-FC95-4A22-9536-1A0BF77D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3" y="1411458"/>
            <a:ext cx="2438373" cy="340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2BC213-A0D9-4F80-AE52-1365E1334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69" y="1066800"/>
            <a:ext cx="2531424" cy="392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7B2B8B5-A334-4B95-873A-1622FF37EC4A}"/>
              </a:ext>
            </a:extLst>
          </p:cNvPr>
          <p:cNvSpPr/>
          <p:nvPr/>
        </p:nvSpPr>
        <p:spPr>
          <a:xfrm>
            <a:off x="-139901" y="4152345"/>
            <a:ext cx="109482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BF7E337-F86D-4738-B455-40D055EA341B}"/>
              </a:ext>
            </a:extLst>
          </p:cNvPr>
          <p:cNvSpPr/>
          <p:nvPr/>
        </p:nvSpPr>
        <p:spPr>
          <a:xfrm>
            <a:off x="700801" y="3842672"/>
            <a:ext cx="109482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040EEAC-FA01-42BA-8328-0CA1D4BDBAC5}"/>
              </a:ext>
            </a:extLst>
          </p:cNvPr>
          <p:cNvSpPr/>
          <p:nvPr/>
        </p:nvSpPr>
        <p:spPr>
          <a:xfrm>
            <a:off x="2030653" y="2104670"/>
            <a:ext cx="109482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矩形 31">
            <a:extLst>
              <a:ext uri="{FF2B5EF4-FFF2-40B4-BE49-F238E27FC236}">
                <a16:creationId xmlns:a16="http://schemas.microsoft.com/office/drawing/2014/main" id="{222530CF-1F7F-4828-AA0E-828632CEAAFA}"/>
              </a:ext>
            </a:extLst>
          </p:cNvPr>
          <p:cNvSpPr/>
          <p:nvPr/>
        </p:nvSpPr>
        <p:spPr>
          <a:xfrm>
            <a:off x="0" y="256807"/>
            <a:ext cx="9217290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Ă, Â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C869430-C93C-4E96-8D66-DE353CE13AD8}"/>
              </a:ext>
            </a:extLst>
          </p:cNvPr>
          <p:cNvSpPr/>
          <p:nvPr/>
        </p:nvSpPr>
        <p:spPr>
          <a:xfrm>
            <a:off x="5575099" y="4152345"/>
            <a:ext cx="109482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2D4A735-FB09-40C4-81A9-BF66103A0154}"/>
              </a:ext>
            </a:extLst>
          </p:cNvPr>
          <p:cNvSpPr/>
          <p:nvPr/>
        </p:nvSpPr>
        <p:spPr>
          <a:xfrm>
            <a:off x="6953833" y="2116815"/>
            <a:ext cx="109482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197C8D6-0417-44A8-AE69-DB03BC0591DB}"/>
              </a:ext>
            </a:extLst>
          </p:cNvPr>
          <p:cNvSpPr/>
          <p:nvPr/>
        </p:nvSpPr>
        <p:spPr>
          <a:xfrm>
            <a:off x="6457967" y="3842672"/>
            <a:ext cx="109482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BECC53-924C-4F11-A181-B1739C342684}"/>
              </a:ext>
            </a:extLst>
          </p:cNvPr>
          <p:cNvSpPr/>
          <p:nvPr/>
        </p:nvSpPr>
        <p:spPr>
          <a:xfrm>
            <a:off x="1590386" y="1384505"/>
            <a:ext cx="109482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8FF9F6-7D09-4DD5-98A7-C768D56286CC}"/>
              </a:ext>
            </a:extLst>
          </p:cNvPr>
          <p:cNvSpPr/>
          <p:nvPr/>
        </p:nvSpPr>
        <p:spPr>
          <a:xfrm>
            <a:off x="6458287" y="1728910"/>
            <a:ext cx="109482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CCC110-F981-40BA-8FDF-3C3D1E9C20BC}"/>
              </a:ext>
            </a:extLst>
          </p:cNvPr>
          <p:cNvSpPr/>
          <p:nvPr/>
        </p:nvSpPr>
        <p:spPr>
          <a:xfrm>
            <a:off x="6881833" y="1426465"/>
            <a:ext cx="109482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矩形 31">
            <a:extLst>
              <a:ext uri="{FF2B5EF4-FFF2-40B4-BE49-F238E27FC236}">
                <a16:creationId xmlns:a16="http://schemas.microsoft.com/office/drawing/2014/main" id="{C53B3FDA-06F0-4EF8-B630-BAC6EF60028E}"/>
              </a:ext>
            </a:extLst>
          </p:cNvPr>
          <p:cNvSpPr/>
          <p:nvPr/>
        </p:nvSpPr>
        <p:spPr>
          <a:xfrm>
            <a:off x="223079" y="290795"/>
            <a:ext cx="7952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Ă, Â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ô li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ô li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A.</a:t>
            </a:r>
          </a:p>
        </p:txBody>
      </p:sp>
      <p:sp>
        <p:nvSpPr>
          <p:cNvPr id="22" name="矩形 31">
            <a:extLst>
              <a:ext uri="{FF2B5EF4-FFF2-40B4-BE49-F238E27FC236}">
                <a16:creationId xmlns:a16="http://schemas.microsoft.com/office/drawing/2014/main" id="{5DFD5FF0-9D02-4E37-A92E-D79E2CBF6670}"/>
              </a:ext>
            </a:extLst>
          </p:cNvPr>
          <p:cNvSpPr/>
          <p:nvPr/>
        </p:nvSpPr>
        <p:spPr>
          <a:xfrm>
            <a:off x="-17335" y="4765731"/>
            <a:ext cx="41101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Ă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á </a:t>
            </a:r>
          </a:p>
          <a:p>
            <a:pPr algn="ctr"/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A) </a:t>
            </a:r>
          </a:p>
        </p:txBody>
      </p:sp>
      <p:sp>
        <p:nvSpPr>
          <p:cNvPr id="23" name="矩形 31">
            <a:extLst>
              <a:ext uri="{FF2B5EF4-FFF2-40B4-BE49-F238E27FC236}">
                <a16:creationId xmlns:a16="http://schemas.microsoft.com/office/drawing/2014/main" id="{E0D02994-9C6F-4218-AC1F-45B694E106A6}"/>
              </a:ext>
            </a:extLst>
          </p:cNvPr>
          <p:cNvSpPr/>
          <p:nvPr/>
        </p:nvSpPr>
        <p:spPr>
          <a:xfrm>
            <a:off x="4382156" y="4765731"/>
            <a:ext cx="48210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Â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xiên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xiên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A). </a:t>
            </a:r>
          </a:p>
        </p:txBody>
      </p:sp>
    </p:spTree>
    <p:extLst>
      <p:ext uri="{BB962C8B-B14F-4D97-AF65-F5344CB8AC3E}">
        <p14:creationId xmlns:p14="http://schemas.microsoft.com/office/powerpoint/2010/main" val="13682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42 -0.06828 L 0.11198 -0.05301 L 0.10226 -0.02847 L 0.09757 -0.00046 L 0.09965 0.03033 L 0.10903 0.05903 L 0.125 0.07292 L 0.1408 0.07384 L 0.15521 0.06806 L 0.16979 0.05278 L 0.18055 0.02963 L 0.19062 -0.01319 L 0.19861 -0.05926 L 0.20608 -0.13009 L 0.2125 -0.18819 L 0.22101 -0.23426 L 0.23385 -0.27153 L 0.24774 -0.29097 L 0.26215 -0.2993 " pathEditMode="relative" rAng="0" ptsTypes="AAAAAAAAAAAAAAAAAAA">
                                      <p:cBhvr>
                                        <p:cTn id="3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44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7708 L -0.01666 -0.05995 L -0.02725 -0.0331 L -0.0323 -0.00254 L -0.03038 0.03148 L -0.01996 0.06273 L -0.0026 0.07824 L 0.01459 0.0794 L 0.03004 0.07269 L 0.04601 0.05579 L 0.05764 0.03033 L 0.06876 -0.01643 L 0.07726 -0.0669 L 0.08542 -0.14467 L 0.09237 -0.20856 L 0.10174 -0.25926 L 0.11563 -0.29977 L 0.13056 -0.32129 L 0.14636 -0.33009 " pathEditMode="relative" rAng="0" ptsTypes="AAAAAAAAAAAAAAAAAAA">
                                      <p:cBhvr>
                                        <p:cTn id="3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0.00208 C 0.02656 0.02523 0.02691 0.04861 0.02691 0.07222 L 0.02622 0.16968 C 0.02622 0.20162 0.02604 0.2338 0.02604 0.26574 C 0.02604 0.28079 0.02622 0.29607 0.02622 0.31134 L 0.02952 0.33519 L 0.03455 0.35093 L 0.04358 0.36181 L 0.05573 0.36343 L 0.06788 0.35301 L 0.07708 0.33195 L 0.08768 0.29699 " pathEditMode="relative" rAng="0" ptsTypes="AAAAAAAAAAAA">
                                      <p:cBhvr>
                                        <p:cTn id="4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1805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1.48148E-6 C -0.00451 0.02454 -0.00451 0.04908 -0.00434 0.07384 L -0.00504 0.17662 C -0.00538 0.21042 -0.00538 0.24421 -0.00538 0.27801 C -0.00538 0.29398 -0.00538 0.30996 -0.00504 0.32616 L -0.00156 0.35116 L 0.00365 0.36783 L 0.01371 0.37917 L 0.02674 0.38079 L 0.03976 0.36991 L 0.04965 0.34769 L 0.06094 0.31088 " pathEditMode="relative" rAng="0" ptsTypes="AAAAAAAAAAAA">
                                      <p:cBhvr>
                                        <p:cTn id="5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9 -0.05301 L 0.10642 -0.06782 L 0.12013 -0.07268 L 0.13333 -0.07199 L 0.14982 -0.06527 L 0.16302 -0.06134 L 0.175 -0.06134 L 0.18489 -0.06527 L 0.1967 -0.07199 L 0.19947 -0.07407 " pathEditMode="relative" rAng="0" ptsTypes="AAAAAAAAAA">
                                      <p:cBhvr>
                                        <p:cTn id="6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-106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6736 L -0.01666 -0.07222 L -0.00399 -0.07361 L 0.00816 -0.07361 L 0.02327 -0.07129 L 0.03507 -0.07014 L 0.04636 -0.07014 L 0.05538 -0.07129 L 0.06632 -0.07361 L 0.06875 -0.07407 " pathEditMode="relative" rAng="0" ptsTypes="AAAAAAAAAA">
                                      <p:cBhvr>
                                        <p:cTn id="6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2 0.03842 L 0.05052 0.0537 L 0.06059 0.05949 L 0.07309 0.0581 L 0.0842 0.05139 L 0.09601 0.03657 " pathEditMode="relative" rAng="0" ptsTypes="AAAAAA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93 L 0.01424 -0.01157 L 0.02604 -0.03056 L 0.0342 -0.04468 " pathEditMode="relative" rAng="0" ptsTypes="AAAA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162 L 0.01146 0.02523 L 0.03212 0.04954 " pathEditMode="relative" rAng="0" ptsTypes="AAA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5" grpId="0"/>
      <p:bldP spid="25" grpId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3" grpId="0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1" grpId="0"/>
      <p:bldP spid="21" grpId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5" y="486459"/>
            <a:ext cx="843611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Ă, Â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4B3849A-DB51-4774-A6B4-E860785D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6047"/>
            <a:ext cx="2661667" cy="314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CEB12C-0DCB-4472-8B9E-E8CC8AEF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14" y="2357686"/>
            <a:ext cx="2611831" cy="308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0">
            <a:extLst>
              <a:ext uri="{FF2B5EF4-FFF2-40B4-BE49-F238E27FC236}">
                <a16:creationId xmlns:a16="http://schemas.microsoft.com/office/drawing/2014/main" id="{FB603A67-410E-41B4-BC38-546877B12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20323" r="11574" b="23100"/>
          <a:stretch/>
        </p:blipFill>
        <p:spPr bwMode="auto">
          <a:xfrm>
            <a:off x="2574602" y="3550024"/>
            <a:ext cx="1704667" cy="177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9">
            <a:extLst>
              <a:ext uri="{FF2B5EF4-FFF2-40B4-BE49-F238E27FC236}">
                <a16:creationId xmlns:a16="http://schemas.microsoft.com/office/drawing/2014/main" id="{05783D2A-3AD0-4666-ABD3-566A210AE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5" t="19715" r="11496" b="22878"/>
          <a:stretch/>
        </p:blipFill>
        <p:spPr bwMode="auto">
          <a:xfrm>
            <a:off x="7346245" y="3584473"/>
            <a:ext cx="1667436" cy="17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876" y="1759108"/>
            <a:ext cx="7241114" cy="4215205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1" y="4593401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850076" y="2681075"/>
            <a:ext cx="4871159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13" y="4025592"/>
            <a:ext cx="3781189" cy="3243215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358" y="2220225"/>
            <a:ext cx="1033022" cy="791708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71" y="614989"/>
            <a:ext cx="1185178" cy="132319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829782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71" y="5811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90" y="1759109"/>
            <a:ext cx="935558" cy="717012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69" y="1909482"/>
            <a:ext cx="1438480" cy="11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2700810" y="535250"/>
            <a:ext cx="5400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ỨNG DỤNG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F8E6D-9AC2-4331-A7C4-05CC848F23A0}"/>
              </a:ext>
            </a:extLst>
          </p:cNvPr>
          <p:cNvGrpSpPr/>
          <p:nvPr/>
        </p:nvGrpSpPr>
        <p:grpSpPr>
          <a:xfrm>
            <a:off x="356594" y="2369068"/>
            <a:ext cx="8242553" cy="1652434"/>
            <a:chOff x="318992" y="2043957"/>
            <a:chExt cx="6181915" cy="12393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87FF6E-AB2B-43A3-AB65-0FC2F75F5A7E}"/>
                </a:ext>
              </a:extLst>
            </p:cNvPr>
            <p:cNvSpPr txBox="1"/>
            <p:nvPr/>
          </p:nvSpPr>
          <p:spPr>
            <a:xfrm>
              <a:off x="318992" y="2321529"/>
              <a:ext cx="6181915" cy="9617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Ă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n Ǖ</a:t>
              </a:r>
              <a:r>
                <a:rPr lang="el-GR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ί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ả </a:t>
              </a:r>
              <a:r>
                <a:rPr lang="el-GR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η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ớ </a:t>
              </a:r>
              <a:r>
                <a:rPr lang="en-US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n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gưƟ ǇrŬg cây</a:t>
              </a:r>
              <a:r>
                <a:rPr lang="en-US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.</a:t>
              </a:r>
              <a:endParaRPr lang="en-US" altLang="en-US" sz="40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  <a:p>
              <a:endParaRPr lang="en-US" sz="3733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4B1F06-7597-4BCB-8765-030456F17C4F}"/>
              </a:ext>
            </a:extLst>
          </p:cNvPr>
          <p:cNvGrpSpPr/>
          <p:nvPr/>
        </p:nvGrpSpPr>
        <p:grpSpPr>
          <a:xfrm>
            <a:off x="1326957" y="3678439"/>
            <a:ext cx="6774338" cy="2353330"/>
            <a:chOff x="3754849" y="1730426"/>
            <a:chExt cx="5525739" cy="1757031"/>
          </a:xfrm>
        </p:grpSpPr>
        <p:sp>
          <p:nvSpPr>
            <p:cNvPr id="21" name="Text Box 1736">
              <a:extLst>
                <a:ext uri="{FF2B5EF4-FFF2-40B4-BE49-F238E27FC236}">
                  <a16:creationId xmlns:a16="http://schemas.microsoft.com/office/drawing/2014/main" id="{F0274FD7-B1E0-4A1C-9CF1-AA531318C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3000" y="2022976"/>
              <a:ext cx="4309436" cy="117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Con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tục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Ăn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trồng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”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khuyên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ta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2" name="Cloud Callout 11">
              <a:extLst>
                <a:ext uri="{FF2B5EF4-FFF2-40B4-BE49-F238E27FC236}">
                  <a16:creationId xmlns:a16="http://schemas.microsoft.com/office/drawing/2014/main" id="{99E8D74F-DB19-4068-9DD3-28E6068E444B}"/>
                </a:ext>
              </a:extLst>
            </p:cNvPr>
            <p:cNvSpPr/>
            <p:nvPr/>
          </p:nvSpPr>
          <p:spPr>
            <a:xfrm>
              <a:off x="3754849" y="1730426"/>
              <a:ext cx="5525739" cy="1757031"/>
            </a:xfrm>
            <a:prstGeom prst="cloudCallout">
              <a:avLst>
                <a:gd name="adj1" fmla="val -44894"/>
                <a:gd name="adj2" fmla="val 29030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23" name="Text Box 1736">
            <a:extLst>
              <a:ext uri="{FF2B5EF4-FFF2-40B4-BE49-F238E27FC236}">
                <a16:creationId xmlns:a16="http://schemas.microsoft.com/office/drawing/2014/main" id="{2316D680-BD94-4EA3-AD54-6281D4AE8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14" y="4015887"/>
            <a:ext cx="88020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khuyên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DCFD31-F5DF-4B79-B0FA-7084096668F7}"/>
              </a:ext>
            </a:extLst>
          </p:cNvPr>
          <p:cNvSpPr txBox="1"/>
          <p:nvPr/>
        </p:nvSpPr>
        <p:spPr>
          <a:xfrm>
            <a:off x="743788" y="950749"/>
            <a:ext cx="147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C98B64-E2A0-4356-A5E4-EBC2C08C4B26}"/>
              </a:ext>
            </a:extLst>
          </p:cNvPr>
          <p:cNvSpPr txBox="1"/>
          <p:nvPr/>
        </p:nvSpPr>
        <p:spPr>
          <a:xfrm>
            <a:off x="545364" y="2041447"/>
            <a:ext cx="8410377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25C4AF-DC89-4853-83D7-5F20F601B534}"/>
              </a:ext>
            </a:extLst>
          </p:cNvPr>
          <p:cNvGrpSpPr/>
          <p:nvPr/>
        </p:nvGrpSpPr>
        <p:grpSpPr>
          <a:xfrm>
            <a:off x="356594" y="730446"/>
            <a:ext cx="8242553" cy="1652434"/>
            <a:chOff x="318992" y="2043957"/>
            <a:chExt cx="6181915" cy="123932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463D1C-D879-4A66-8B4A-251B63EDF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C77C36-0084-4DC6-9E24-13201E2151A7}"/>
                </a:ext>
              </a:extLst>
            </p:cNvPr>
            <p:cNvSpPr txBox="1"/>
            <p:nvPr/>
          </p:nvSpPr>
          <p:spPr>
            <a:xfrm>
              <a:off x="318992" y="2321529"/>
              <a:ext cx="6181915" cy="9617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Ă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n Ǖ</a:t>
              </a:r>
              <a:r>
                <a:rPr lang="el-GR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ί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ả </a:t>
              </a:r>
              <a:r>
                <a:rPr lang="el-GR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η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ớ </a:t>
              </a:r>
              <a:r>
                <a:rPr lang="en-US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n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gưƟ ǇrŬg cây</a:t>
              </a:r>
              <a:r>
                <a:rPr lang="en-US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.</a:t>
              </a:r>
              <a:endParaRPr lang="en-US" altLang="en-US" sz="40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  <a:p>
              <a:endParaRPr lang="en-US" sz="3733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4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5601633" y="3634549"/>
            <a:ext cx="2873682" cy="260512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1118462" y="3452139"/>
            <a:ext cx="3294882" cy="2969951"/>
            <a:chOff x="179882" y="202717"/>
            <a:chExt cx="3326130" cy="30073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8463D1C-D879-4A66-8B4A-251B63EDF8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27106" b="84500"/>
          <a:stretch/>
        </p:blipFill>
        <p:spPr>
          <a:xfrm>
            <a:off x="489506" y="1273377"/>
            <a:ext cx="8027530" cy="1190441"/>
          </a:xfrm>
          <a:prstGeom prst="rect">
            <a:avLst/>
          </a:prstGeom>
        </p:spPr>
      </p:pic>
      <p:sp>
        <p:nvSpPr>
          <p:cNvPr id="17" name="Rectangle 115">
            <a:extLst>
              <a:ext uri="{FF2B5EF4-FFF2-40B4-BE49-F238E27FC236}">
                <a16:creationId xmlns:a16="http://schemas.microsoft.com/office/drawing/2014/main" id="{9B5341E0-9A65-4BB4-9BD3-2B44AF11F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354" y="1621732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18" name="Rectangle 115">
            <a:extLst>
              <a:ext uri="{FF2B5EF4-FFF2-40B4-BE49-F238E27FC236}">
                <a16:creationId xmlns:a16="http://schemas.microsoft.com/office/drawing/2014/main" id="{04C930D1-4BD2-482D-80B3-D9D94F154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074" y="1625456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id="{A33A82E5-57FE-40FB-97D7-9F87B888E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404" y="1612096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20" name="Rectangle 115">
            <a:extLst>
              <a:ext uri="{FF2B5EF4-FFF2-40B4-BE49-F238E27FC236}">
                <a16:creationId xmlns:a16="http://schemas.microsoft.com/office/drawing/2014/main" id="{3A977352-D5BC-4CBC-9BE2-0FB4FDA93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6055" y="1632350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21" name="Rectangle 115">
            <a:extLst>
              <a:ext uri="{FF2B5EF4-FFF2-40B4-BE49-F238E27FC236}">
                <a16:creationId xmlns:a16="http://schemas.microsoft.com/office/drawing/2014/main" id="{F2749387-5090-45E2-9EF6-DF4E6A695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226" y="1628726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22" name="Rectangle 115">
            <a:extLst>
              <a:ext uri="{FF2B5EF4-FFF2-40B4-BE49-F238E27FC236}">
                <a16:creationId xmlns:a16="http://schemas.microsoft.com/office/drawing/2014/main" id="{32ED57E2-16BE-4BA9-880D-FF2DBC237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13" y="1104264"/>
            <a:ext cx="762751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Ă</a:t>
            </a:r>
            <a:r>
              <a:rPr lang="vi-VN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n Ǖ</a:t>
            </a:r>
            <a:r>
              <a:rPr lang="el-GR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ί</a:t>
            </a:r>
            <a:r>
              <a:rPr lang="vi-VN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ả </a:t>
            </a:r>
            <a:r>
              <a:rPr lang="el-GR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η</a:t>
            </a:r>
            <a:r>
              <a:rPr lang="vi-VN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ớ 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n</a:t>
            </a:r>
            <a:r>
              <a:rPr lang="vi-VN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gưƟ ǇrŬg cây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</TotalTime>
  <Words>442</Words>
  <Application>Microsoft Office PowerPoint</Application>
  <PresentationFormat>On-screen Show (4:3)</PresentationFormat>
  <Paragraphs>45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HP001</vt:lpstr>
      <vt:lpstr>HP001 4 hàng</vt:lpstr>
      <vt:lpstr>HP001 5 hàng</vt:lpstr>
      <vt:lpstr>HP001 5H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173</cp:revision>
  <dcterms:created xsi:type="dcterms:W3CDTF">2021-05-29T04:52:35Z</dcterms:created>
  <dcterms:modified xsi:type="dcterms:W3CDTF">2024-09-17T00:24:52Z</dcterms:modified>
</cp:coreProperties>
</file>