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4"/>
  </p:notesMasterIdLst>
  <p:sldIdLst>
    <p:sldId id="256" r:id="rId3"/>
    <p:sldId id="366" r:id="rId4"/>
    <p:sldId id="272" r:id="rId5"/>
    <p:sldId id="3407" r:id="rId6"/>
    <p:sldId id="3409" r:id="rId7"/>
    <p:sldId id="3408" r:id="rId8"/>
    <p:sldId id="2007577222" r:id="rId9"/>
    <p:sldId id="265" r:id="rId10"/>
    <p:sldId id="266" r:id="rId11"/>
    <p:sldId id="2007577224" r:id="rId12"/>
    <p:sldId id="3400" r:id="rId13"/>
  </p:sldIdLst>
  <p:sldSz cx="6858000" cy="51435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P001 4 hàng" panose="020B0604020202020204" charset="0"/>
      <p:regular r:id="rId21"/>
      <p:bold r:id="rId22"/>
    </p:embeddedFont>
    <p:embeddedFont>
      <p:font typeface="Kalam" panose="020B0604020202020204" charset="0"/>
      <p:regular r:id="rId23"/>
      <p:bold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AE"/>
    <a:srgbClr val="DBF1F0"/>
    <a:srgbClr val="000000"/>
    <a:srgbClr val="090383"/>
    <a:srgbClr val="842706"/>
    <a:srgbClr val="F45A21"/>
    <a:srgbClr val="0202BE"/>
    <a:srgbClr val="FFFFFF"/>
    <a:srgbClr val="FF0090"/>
    <a:srgbClr val="AE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2818" autoAdjust="0"/>
  </p:normalViewPr>
  <p:slideViewPr>
    <p:cSldViewPr snapToGrid="0">
      <p:cViewPr varScale="1">
        <p:scale>
          <a:sx n="95" d="100"/>
          <a:sy n="95" d="100"/>
        </p:scale>
        <p:origin x="11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6E48-2E60-4431-8235-280F1CFFF80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E92-1536-4A5B-87D8-876ECA9A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8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2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14322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3962" y="2501153"/>
            <a:ext cx="612682" cy="99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4" name="矩形 3"/>
          <p:cNvSpPr/>
          <p:nvPr userDrawn="1"/>
        </p:nvSpPr>
        <p:spPr>
          <a:xfrm>
            <a:off x="5778874" y="1689289"/>
            <a:ext cx="650501" cy="1623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5" name="矩形 4"/>
          <p:cNvSpPr/>
          <p:nvPr userDrawn="1"/>
        </p:nvSpPr>
        <p:spPr>
          <a:xfrm>
            <a:off x="4102195" y="3499598"/>
            <a:ext cx="650501" cy="33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6" name="矩形 5"/>
          <p:cNvSpPr/>
          <p:nvPr userDrawn="1"/>
        </p:nvSpPr>
        <p:spPr>
          <a:xfrm>
            <a:off x="2927257" y="1358155"/>
            <a:ext cx="650501" cy="33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7" name="矩形 6"/>
          <p:cNvSpPr/>
          <p:nvPr userDrawn="1"/>
        </p:nvSpPr>
        <p:spPr>
          <a:xfrm>
            <a:off x="4102194" y="1253100"/>
            <a:ext cx="650501" cy="43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5061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38984" y="215312"/>
            <a:ext cx="6580039" cy="482579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1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1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  <p:sldLayoutId id="2147483708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23" y="2543426"/>
            <a:ext cx="2328631" cy="1957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38673" y="807285"/>
            <a:ext cx="6580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3375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202AE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913194" y="1116845"/>
            <a:ext cx="5609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Z,f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913194" y="2128818"/>
            <a:ext cx="4106957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913193" y="3368134"/>
            <a:ext cx="5812299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726FB-C356-480E-9793-694B40B4E0D5}"/>
              </a:ext>
            </a:extLst>
          </p:cNvPr>
          <p:cNvGrpSpPr/>
          <p:nvPr/>
        </p:nvGrpSpPr>
        <p:grpSpPr>
          <a:xfrm>
            <a:off x="85929" y="1021326"/>
            <a:ext cx="800807" cy="795470"/>
            <a:chOff x="652829" y="1219032"/>
            <a:chExt cx="1456111" cy="1360476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29" y="1219032"/>
              <a:ext cx="1456111" cy="1360476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961150" y="1628507"/>
              <a:ext cx="887576" cy="674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8EB312-09EB-43B5-8B9C-EABAD3E4EF3E}"/>
              </a:ext>
            </a:extLst>
          </p:cNvPr>
          <p:cNvGrpSpPr/>
          <p:nvPr/>
        </p:nvGrpSpPr>
        <p:grpSpPr>
          <a:xfrm>
            <a:off x="99157" y="2007090"/>
            <a:ext cx="800807" cy="795470"/>
            <a:chOff x="733510" y="2555508"/>
            <a:chExt cx="1461176" cy="1365209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10" y="2555508"/>
              <a:ext cx="1461176" cy="1365209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1055771" y="2994593"/>
              <a:ext cx="887576" cy="67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DF236C-5E4B-4976-8733-2A5B11AC9FC5}"/>
              </a:ext>
            </a:extLst>
          </p:cNvPr>
          <p:cNvGrpSpPr/>
          <p:nvPr/>
        </p:nvGrpSpPr>
        <p:grpSpPr>
          <a:xfrm>
            <a:off x="208649" y="3330346"/>
            <a:ext cx="713890" cy="696310"/>
            <a:chOff x="397335" y="4302492"/>
            <a:chExt cx="1512405" cy="1413073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5" y="4302492"/>
              <a:ext cx="1512405" cy="1413073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668502" y="4801198"/>
              <a:ext cx="970071" cy="79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656508" y="99763"/>
            <a:ext cx="3242736" cy="778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1062072" y="2808432"/>
            <a:ext cx="5105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Zuê em có dŜg sŪg uū quanh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0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9861D8-6351-4A73-801C-9D2D967E8D1A}"/>
              </a:ext>
            </a:extLst>
          </p:cNvPr>
          <p:cNvSpPr txBox="1"/>
          <p:nvPr/>
        </p:nvSpPr>
        <p:spPr>
          <a:xfrm>
            <a:off x="893136" y="1725688"/>
            <a:ext cx="5071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0">
        <p15:prstTrans prst="pageCurlDouble"/>
      </p:transition>
    </mc:Choice>
    <mc:Fallback xmlns="">
      <p:transition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ÔN CÁC CHỮ HOA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1142182" y="1508931"/>
            <a:ext cx="5365827" cy="68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2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CÁC CHỮ HOA </a:t>
            </a:r>
            <a:r>
              <a:rPr lang="vi-VN" sz="2000" b="1" dirty="0">
                <a:solidFill>
                  <a:srgbClr val="0202AE"/>
                </a:solidFill>
                <a:latin typeface="HP001 4 hàng" panose="020B0603050302020204" pitchFamily="34" charset="0"/>
              </a:rPr>
              <a:t>Z,f (kiểu 2)</a:t>
            </a:r>
            <a:endParaRPr lang="en-US" sz="2000" b="1" dirty="0">
              <a:solidFill>
                <a:srgbClr val="0202AE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3A4C86B3-5AE2-466F-8B5B-E322CCE9E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30"/>
          <a:stretch/>
        </p:blipFill>
        <p:spPr>
          <a:xfrm>
            <a:off x="804372" y="2401557"/>
            <a:ext cx="2258094" cy="2240598"/>
          </a:xfrm>
          <a:prstGeom prst="rect">
            <a:avLst/>
          </a:prstGeom>
        </p:spPr>
      </p:pic>
      <p:pic>
        <p:nvPicPr>
          <p:cNvPr id="14" name="Picture 13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69D99F2A-6AAA-4306-BBF1-A97DCBF25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30" r="-200"/>
          <a:stretch/>
        </p:blipFill>
        <p:spPr>
          <a:xfrm>
            <a:off x="3813560" y="2411605"/>
            <a:ext cx="2258094" cy="22405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72111B-7565-4620-A5BD-6585FBEE8A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90" t="10249" r="4715" b="19836"/>
          <a:stretch/>
        </p:blipFill>
        <p:spPr>
          <a:xfrm>
            <a:off x="339848" y="314069"/>
            <a:ext cx="1347742" cy="1368783"/>
          </a:xfrm>
          <a:prstGeom prst="ellipse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08649" y="985598"/>
            <a:ext cx="631395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1.Viết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Z,f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08649" y="1585541"/>
            <a:ext cx="540958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309106" y="2969801"/>
            <a:ext cx="6212248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656508" y="99763"/>
            <a:ext cx="3242736" cy="778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336646" y="2385026"/>
            <a:ext cx="6104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Zuê em có dŜg sŪg uū quanh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0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73" y="4564827"/>
            <a:ext cx="734315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4800" y="863117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525" y="747977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8132" y="2301742"/>
            <a:ext cx="140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4"/>
            <a:r>
              <a:rPr lang="en-US" sz="40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0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76" y="2089663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28" y="4612323"/>
            <a:ext cx="743729" cy="3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3961" y="774012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957" y="837082"/>
            <a:ext cx="6383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36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Z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41266" y="2295690"/>
            <a:ext cx="117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4"/>
            <a:r>
              <a:rPr lang="en-US" sz="40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38" y="1631435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40" y="4592220"/>
            <a:ext cx="1004986" cy="4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3139" y="760830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0815" y="696782"/>
            <a:ext cx="461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4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7446B"/>
                </a:solidFill>
                <a:latin typeface="HP001 4 hàng" panose="020B0603050302020204" pitchFamily="34" charset="0"/>
              </a:rPr>
              <a:t>f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8641" y="2282508"/>
            <a:ext cx="119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4"/>
            <a:r>
              <a:rPr lang="en-US" sz="40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0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16" y="1655105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70" y="4609676"/>
            <a:ext cx="962682" cy="4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3720" y="862170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178" y="837082"/>
            <a:ext cx="6361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36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f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0155" y="2383848"/>
            <a:ext cx="135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4"/>
            <a:r>
              <a:rPr lang="en-US" sz="40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97" y="1719593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C15EE7-CF58-4ADF-9D3B-B8C73FEE9BBF}"/>
              </a:ext>
            </a:extLst>
          </p:cNvPr>
          <p:cNvSpPr txBox="1"/>
          <p:nvPr/>
        </p:nvSpPr>
        <p:spPr>
          <a:xfrm>
            <a:off x="1759642" y="267670"/>
            <a:ext cx="3283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30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3000" b="1" dirty="0">
              <a:solidFill>
                <a:srgbClr val="1306BA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DA445C-5A53-4B44-8AE6-05F413302B3D}"/>
              </a:ext>
            </a:extLst>
          </p:cNvPr>
          <p:cNvGrpSpPr/>
          <p:nvPr/>
        </p:nvGrpSpPr>
        <p:grpSpPr>
          <a:xfrm>
            <a:off x="152859" y="1146902"/>
            <a:ext cx="6552741" cy="938719"/>
            <a:chOff x="347260" y="1976442"/>
            <a:chExt cx="6552741" cy="9387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58220-20C4-4886-9346-5E54C571A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1281" b="83831"/>
            <a:stretch/>
          </p:blipFill>
          <p:spPr>
            <a:xfrm>
              <a:off x="347260" y="1976442"/>
              <a:ext cx="6552741" cy="9387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3D6AFE-D4C9-49B2-83F2-35AE5CD8D16E}"/>
                </a:ext>
              </a:extLst>
            </p:cNvPr>
            <p:cNvSpPr txBox="1"/>
            <p:nvPr/>
          </p:nvSpPr>
          <p:spPr>
            <a:xfrm>
              <a:off x="401475" y="2259002"/>
              <a:ext cx="618191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Zuê em có dŜg sŪg uū quanh</a:t>
              </a:r>
              <a:r>
                <a:rPr lang="vi-VN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en-US" sz="3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DA26575-1CAF-45AE-8DA4-32BC929D7F49}"/>
              </a:ext>
            </a:extLst>
          </p:cNvPr>
          <p:cNvSpPr txBox="1"/>
          <p:nvPr/>
        </p:nvSpPr>
        <p:spPr>
          <a:xfrm>
            <a:off x="298756" y="2230826"/>
            <a:ext cx="6272866" cy="25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48" y="113191"/>
            <a:ext cx="3711305" cy="37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146177" y="3824496"/>
            <a:ext cx="386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70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239</Words>
  <Application>Microsoft Office PowerPoint</Application>
  <PresentationFormat>Custom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Times New Roman</vt:lpstr>
      <vt:lpstr>Kalam</vt:lpstr>
      <vt:lpstr>Calibri</vt:lpstr>
      <vt:lpstr>Arial</vt:lpstr>
      <vt:lpstr>UTM Avo</vt:lpstr>
      <vt:lpstr>HP001 4 hàng</vt:lpstr>
      <vt:lpstr>Arial-Rounded</vt:lpstr>
      <vt:lpstr>Montserrat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275</cp:revision>
  <dcterms:modified xsi:type="dcterms:W3CDTF">2024-05-04T12:55:23Z</dcterms:modified>
</cp:coreProperties>
</file>