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7"/>
  </p:notesMasterIdLst>
  <p:sldIdLst>
    <p:sldId id="346" r:id="rId2"/>
    <p:sldId id="400" r:id="rId3"/>
    <p:sldId id="288" r:id="rId4"/>
    <p:sldId id="401" r:id="rId5"/>
    <p:sldId id="265" r:id="rId6"/>
    <p:sldId id="402" r:id="rId7"/>
    <p:sldId id="407" r:id="rId8"/>
    <p:sldId id="406" r:id="rId9"/>
    <p:sldId id="405" r:id="rId10"/>
    <p:sldId id="408" r:id="rId11"/>
    <p:sldId id="409" r:id="rId12"/>
    <p:sldId id="410" r:id="rId13"/>
    <p:sldId id="296" r:id="rId14"/>
    <p:sldId id="412" r:id="rId15"/>
    <p:sldId id="290" r:id="rId16"/>
  </p:sldIdLst>
  <p:sldSz cx="6858000" cy="51435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HP001 4 hàng" panose="020B0603050302020204" pitchFamily="34" charset="0"/>
      <p:regular r:id="rId28"/>
      <p:bold r:id="rId29"/>
    </p:embeddedFont>
    <p:embeddedFont>
      <p:font typeface="HP001 5 hàng" panose="020B0603050302020204" pitchFamily="34" charset="0"/>
      <p:regular r:id="rId30"/>
      <p:bold r:id="rId31"/>
    </p:embeddedFont>
    <p:embeddedFont>
      <p:font typeface="UTM Avo" panose="02040603050506020204" pitchFamily="18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886"/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2819" autoAdjust="0"/>
  </p:normalViewPr>
  <p:slideViewPr>
    <p:cSldViewPr snapToGrid="0">
      <p:cViewPr varScale="1">
        <p:scale>
          <a:sx n="77" d="100"/>
          <a:sy n="77" d="100"/>
        </p:scale>
        <p:origin x="90" y="33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0331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564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7543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428750" y="1657350"/>
            <a:ext cx="40005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428750" y="3304625"/>
            <a:ext cx="40005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8780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4" y="194196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3" y="1331120"/>
            <a:ext cx="6436811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9" y="255824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05684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25658"/>
            <a:ext cx="193154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6723416" y="317293"/>
            <a:ext cx="148565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06824" y="2"/>
            <a:ext cx="6732566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12724" y="4918299"/>
            <a:ext cx="6454185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687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3424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0450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7488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39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503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19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2212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837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385A8-89C2-42CD-93AF-F9877518302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3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10" r:id="rId12"/>
    <p:sldLayoutId id="2147483711" r:id="rId13"/>
    <p:sldLayoutId id="2147483712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262658" y="430021"/>
            <a:ext cx="5670630" cy="2337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6" rIns="51425" bIns="25706" anchor="t" anchorCtr="0">
            <a:spAutoFit/>
          </a:bodyPr>
          <a:lstStyle/>
          <a:p>
            <a:pPr algn="ctr"/>
            <a:r>
              <a:rPr lang="en-US" sz="49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49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9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495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08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79E95E-180F-4BCF-A2B8-F92A498103C7}"/>
              </a:ext>
            </a:extLst>
          </p:cNvPr>
          <p:cNvGrpSpPr/>
          <p:nvPr/>
        </p:nvGrpSpPr>
        <p:grpSpPr>
          <a:xfrm>
            <a:off x="130282" y="91440"/>
            <a:ext cx="6312956" cy="1286075"/>
            <a:chOff x="244215" y="2305905"/>
            <a:chExt cx="8417276" cy="17147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5790C1-E167-4C1F-B914-7E20B614F3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6653" b="78302"/>
            <a:stretch/>
          </p:blipFill>
          <p:spPr>
            <a:xfrm>
              <a:off x="482508" y="2694828"/>
              <a:ext cx="8178983" cy="1325843"/>
            </a:xfrm>
            <a:prstGeom prst="rect">
              <a:avLst/>
            </a:prstGeom>
          </p:spPr>
        </p:pic>
        <p:sp>
          <p:nvSpPr>
            <p:cNvPr id="4" name="Rectangle 115">
              <a:extLst>
                <a:ext uri="{FF2B5EF4-FFF2-40B4-BE49-F238E27FC236}">
                  <a16:creationId xmlns:a16="http://schemas.microsoft.com/office/drawing/2014/main" id="{DE7932CB-AAE7-4628-A9C0-DE5BA7F8F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15" y="2305905"/>
              <a:ext cx="7928976" cy="13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450"/>
                </a:spcBef>
                <a:spcAft>
                  <a:spcPts val="450"/>
                </a:spcAft>
                <a:buNone/>
              </a:pPr>
              <a:r>
                <a:rPr lang="en-US" altLang="en-US" sz="3300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Wg</a:t>
              </a:r>
              <a:r>
                <a:rPr lang="vi-VN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ư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ời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Việt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Wam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cần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cù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sáng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tạo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.</a:t>
              </a:r>
              <a:endParaRPr lang="en-US" altLang="en-US" sz="2400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D297D40-3574-44A0-AE57-EC0587AA17D7}"/>
              </a:ext>
            </a:extLst>
          </p:cNvPr>
          <p:cNvSpPr txBox="1"/>
          <p:nvPr/>
        </p:nvSpPr>
        <p:spPr>
          <a:xfrm>
            <a:off x="309002" y="1858548"/>
            <a:ext cx="6538662" cy="290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1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5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m khảo các tư thế ngồi đúng cho trẻ khi học tập - Nội Thất Hòa Phát Miền  Nam">
            <a:extLst>
              <a:ext uri="{FF2B5EF4-FFF2-40B4-BE49-F238E27FC236}">
                <a16:creationId xmlns:a16="http://schemas.microsoft.com/office/drawing/2014/main" id="{65502AAA-FF65-48FE-9E85-A885FC2DD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1" r="49512" b="18071"/>
          <a:stretch/>
        </p:blipFill>
        <p:spPr bwMode="auto">
          <a:xfrm>
            <a:off x="157894" y="1371600"/>
            <a:ext cx="3033111" cy="287048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95;p38">
            <a:extLst>
              <a:ext uri="{FF2B5EF4-FFF2-40B4-BE49-F238E27FC236}">
                <a16:creationId xmlns:a16="http://schemas.microsoft.com/office/drawing/2014/main" id="{09472222-6471-407D-884F-E9FB00A8971A}"/>
              </a:ext>
            </a:extLst>
          </p:cNvPr>
          <p:cNvSpPr txBox="1">
            <a:spLocks/>
          </p:cNvSpPr>
          <p:nvPr/>
        </p:nvSpPr>
        <p:spPr>
          <a:xfrm>
            <a:off x="916836" y="261837"/>
            <a:ext cx="2045480" cy="44559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Tập viết</a:t>
            </a:r>
          </a:p>
        </p:txBody>
      </p:sp>
      <p:grpSp>
        <p:nvGrpSpPr>
          <p:cNvPr id="4" name="Google Shape;415;p38">
            <a:extLst>
              <a:ext uri="{FF2B5EF4-FFF2-40B4-BE49-F238E27FC236}">
                <a16:creationId xmlns:a16="http://schemas.microsoft.com/office/drawing/2014/main" id="{80659FFE-C2FC-4F08-BA15-038C32F4B723}"/>
              </a:ext>
            </a:extLst>
          </p:cNvPr>
          <p:cNvGrpSpPr/>
          <p:nvPr/>
        </p:nvGrpSpPr>
        <p:grpSpPr>
          <a:xfrm>
            <a:off x="460810" y="197102"/>
            <a:ext cx="718475" cy="704314"/>
            <a:chOff x="-3118700" y="2365900"/>
            <a:chExt cx="741250" cy="792000"/>
          </a:xfrm>
        </p:grpSpPr>
        <p:sp>
          <p:nvSpPr>
            <p:cNvPr id="5" name="Google Shape;416;p38">
              <a:extLst>
                <a:ext uri="{FF2B5EF4-FFF2-40B4-BE49-F238E27FC236}">
                  <a16:creationId xmlns:a16="http://schemas.microsoft.com/office/drawing/2014/main" id="{1B76ECEE-5C08-45FB-80C2-6D0688D231DB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417;p38">
              <a:extLst>
                <a:ext uri="{FF2B5EF4-FFF2-40B4-BE49-F238E27FC236}">
                  <a16:creationId xmlns:a16="http://schemas.microsoft.com/office/drawing/2014/main" id="{FE2A55CC-18C4-4711-9761-5DA874748C96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418;p38">
              <a:extLst>
                <a:ext uri="{FF2B5EF4-FFF2-40B4-BE49-F238E27FC236}">
                  <a16:creationId xmlns:a16="http://schemas.microsoft.com/office/drawing/2014/main" id="{FCEB1C59-15F8-4C32-8548-5FCFC70FBE83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419;p38">
              <a:extLst>
                <a:ext uri="{FF2B5EF4-FFF2-40B4-BE49-F238E27FC236}">
                  <a16:creationId xmlns:a16="http://schemas.microsoft.com/office/drawing/2014/main" id="{0E29AF21-5801-476B-AFD6-3F04A417C133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420;p38">
              <a:extLst>
                <a:ext uri="{FF2B5EF4-FFF2-40B4-BE49-F238E27FC236}">
                  <a16:creationId xmlns:a16="http://schemas.microsoft.com/office/drawing/2014/main" id="{2C7007CB-39AD-487D-BE2B-637B4D65725E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421;p38">
              <a:extLst>
                <a:ext uri="{FF2B5EF4-FFF2-40B4-BE49-F238E27FC236}">
                  <a16:creationId xmlns:a16="http://schemas.microsoft.com/office/drawing/2014/main" id="{27B95087-5895-41B1-AE44-C7624E71A76A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422;p38">
              <a:extLst>
                <a:ext uri="{FF2B5EF4-FFF2-40B4-BE49-F238E27FC236}">
                  <a16:creationId xmlns:a16="http://schemas.microsoft.com/office/drawing/2014/main" id="{756115E9-DB27-436D-A25F-4DA4D6EE7AA6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423;p38">
              <a:extLst>
                <a:ext uri="{FF2B5EF4-FFF2-40B4-BE49-F238E27FC236}">
                  <a16:creationId xmlns:a16="http://schemas.microsoft.com/office/drawing/2014/main" id="{6180A06F-2F32-4A59-B708-66A3589E7421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424;p38">
              <a:extLst>
                <a:ext uri="{FF2B5EF4-FFF2-40B4-BE49-F238E27FC236}">
                  <a16:creationId xmlns:a16="http://schemas.microsoft.com/office/drawing/2014/main" id="{1E0116A5-99CD-4599-8818-2A945C805BA5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425;p38">
              <a:extLst>
                <a:ext uri="{FF2B5EF4-FFF2-40B4-BE49-F238E27FC236}">
                  <a16:creationId xmlns:a16="http://schemas.microsoft.com/office/drawing/2014/main" id="{C1BA2917-3B53-429F-A64E-B33EDF53A84A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5" name="Picture 2" descr="Tham khảo các tư thế ngồi đúng cho trẻ khi học tập - Nội Thất Hòa Phát Miền  Nam">
            <a:extLst>
              <a:ext uri="{FF2B5EF4-FFF2-40B4-BE49-F238E27FC236}">
                <a16:creationId xmlns:a16="http://schemas.microsoft.com/office/drawing/2014/main" id="{3275C1A7-1417-4304-BBE9-67277A2D7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7" t="20851" r="219" b="15441"/>
          <a:stretch/>
        </p:blipFill>
        <p:spPr bwMode="auto">
          <a:xfrm>
            <a:off x="3701421" y="1747520"/>
            <a:ext cx="2792835" cy="249456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5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5BB9AE-1289-41F2-85CD-0D5BF91E6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4992211" y="1910606"/>
            <a:ext cx="1489667" cy="134687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B177530-7704-4197-97D7-DBA8591DB6D5}"/>
              </a:ext>
            </a:extLst>
          </p:cNvPr>
          <p:cNvGrpSpPr/>
          <p:nvPr/>
        </p:nvGrpSpPr>
        <p:grpSpPr>
          <a:xfrm>
            <a:off x="4991034" y="370279"/>
            <a:ext cx="1489667" cy="1346875"/>
            <a:chOff x="179882" y="202717"/>
            <a:chExt cx="3326130" cy="30073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72CF355-F67B-4D2E-A203-EA7B09A0CFB3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87BBA32-5E91-4694-9C80-11631BDFA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19F081F-56EC-42B9-924D-4BD5E386AA65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DE81B40-D43E-4B76-B709-713D7ECE1B17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FED305-5CBB-4E13-8C87-FC5AC761726A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8592CC-ADB4-4750-A98F-04BC012BDA99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F62837-1572-4712-A0B7-A5DDF8F7234C}"/>
              </a:ext>
            </a:extLst>
          </p:cNvPr>
          <p:cNvGrpSpPr/>
          <p:nvPr/>
        </p:nvGrpSpPr>
        <p:grpSpPr>
          <a:xfrm>
            <a:off x="167745" y="3257481"/>
            <a:ext cx="6312956" cy="1286075"/>
            <a:chOff x="244215" y="2305905"/>
            <a:chExt cx="8417276" cy="171476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7A35264-2E0A-4F19-B231-999C7324FD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6653" b="78302"/>
            <a:stretch/>
          </p:blipFill>
          <p:spPr>
            <a:xfrm>
              <a:off x="482508" y="2694828"/>
              <a:ext cx="8178983" cy="1325843"/>
            </a:xfrm>
            <a:prstGeom prst="rect">
              <a:avLst/>
            </a:prstGeom>
          </p:spPr>
        </p:pic>
        <p:sp>
          <p:nvSpPr>
            <p:cNvPr id="39" name="Rectangle 115">
              <a:extLst>
                <a:ext uri="{FF2B5EF4-FFF2-40B4-BE49-F238E27FC236}">
                  <a16:creationId xmlns:a16="http://schemas.microsoft.com/office/drawing/2014/main" id="{242533E7-3559-49F6-BADD-B019B1CB9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15" y="2305905"/>
              <a:ext cx="7928976" cy="13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450"/>
                </a:spcBef>
                <a:spcAft>
                  <a:spcPts val="450"/>
                </a:spcAft>
                <a:buNone/>
              </a:pPr>
              <a:r>
                <a:rPr lang="en-US" altLang="en-US" sz="3300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Wg</a:t>
              </a:r>
              <a:r>
                <a:rPr lang="vi-VN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ư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ời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Việt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Wam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cần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cù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sáng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tạo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.</a:t>
              </a:r>
              <a:endParaRPr lang="en-US" altLang="en-US" sz="2400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90A02E2-AF29-43AB-9077-CC9651954C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248" t="320" r="-214" b="-1248"/>
          <a:stretch/>
        </p:blipFill>
        <p:spPr>
          <a:xfrm>
            <a:off x="561234" y="736227"/>
            <a:ext cx="2190621" cy="2299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FDB6AD-EA8A-42C9-8353-69B4A18052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882" t="24511" r="13656" b="23243"/>
          <a:stretch/>
        </p:blipFill>
        <p:spPr>
          <a:xfrm>
            <a:off x="3141110" y="1844342"/>
            <a:ext cx="1116602" cy="113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2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63" y="727833"/>
            <a:ext cx="2783479" cy="278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A5612-8186-4C6B-A9AB-D3114B59CE1E}"/>
              </a:ext>
            </a:extLst>
          </p:cNvPr>
          <p:cNvSpPr txBox="1"/>
          <p:nvPr/>
        </p:nvSpPr>
        <p:spPr>
          <a:xfrm>
            <a:off x="2466883" y="3511310"/>
            <a:ext cx="290133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sz="40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405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405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lang="en-US" sz="405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254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28">
            <a:extLst>
              <a:ext uri="{FF2B5EF4-FFF2-40B4-BE49-F238E27FC236}">
                <a16:creationId xmlns:a16="http://schemas.microsoft.com/office/drawing/2014/main" id="{438C8EC6-D440-4DD6-A64D-8BC3708B6CDF}"/>
              </a:ext>
            </a:extLst>
          </p:cNvPr>
          <p:cNvSpPr/>
          <p:nvPr/>
        </p:nvSpPr>
        <p:spPr>
          <a:xfrm>
            <a:off x="123117" y="1056161"/>
            <a:ext cx="66117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W</a:t>
            </a:r>
            <a:r>
              <a:rPr lang="en-US" altLang="en-US" sz="30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矩形 29">
            <a:extLst>
              <a:ext uri="{FF2B5EF4-FFF2-40B4-BE49-F238E27FC236}">
                <a16:creationId xmlns:a16="http://schemas.microsoft.com/office/drawing/2014/main" id="{814F93E2-2D9C-49C7-B25A-3CDF9ECBE59F}"/>
              </a:ext>
            </a:extLst>
          </p:cNvPr>
          <p:cNvSpPr/>
          <p:nvPr/>
        </p:nvSpPr>
        <p:spPr>
          <a:xfrm>
            <a:off x="208371" y="1902336"/>
            <a:ext cx="7320189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Wg</a:t>
            </a:r>
            <a:r>
              <a:rPr lang="vi-VN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ư</a:t>
            </a:r>
            <a:r>
              <a:rPr lang="en-US" sz="2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ời</a:t>
            </a:r>
            <a:r>
              <a:rPr lang="en-US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Việt</a:t>
            </a:r>
            <a:r>
              <a:rPr lang="en-US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Wam</a:t>
            </a:r>
            <a:r>
              <a:rPr lang="en-US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cần</a:t>
            </a:r>
            <a:r>
              <a:rPr lang="en-US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cù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sáng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tạo</a:t>
            </a: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矩形 31">
            <a:extLst>
              <a:ext uri="{FF2B5EF4-FFF2-40B4-BE49-F238E27FC236}">
                <a16:creationId xmlns:a16="http://schemas.microsoft.com/office/drawing/2014/main" id="{029F10FE-9338-4B18-8F9D-C510E1883B90}"/>
              </a:ext>
            </a:extLst>
          </p:cNvPr>
          <p:cNvSpPr/>
          <p:nvPr/>
        </p:nvSpPr>
        <p:spPr>
          <a:xfrm>
            <a:off x="208371" y="3441008"/>
            <a:ext cx="4967043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矩形 28">
            <a:extLst>
              <a:ext uri="{FF2B5EF4-FFF2-40B4-BE49-F238E27FC236}">
                <a16:creationId xmlns:a16="http://schemas.microsoft.com/office/drawing/2014/main" id="{597C202F-7825-402A-852B-05ECC10B87ED}"/>
              </a:ext>
            </a:extLst>
          </p:cNvPr>
          <p:cNvSpPr/>
          <p:nvPr/>
        </p:nvSpPr>
        <p:spPr>
          <a:xfrm>
            <a:off x="1176348" y="194082"/>
            <a:ext cx="4675812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18069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834721" y="2234421"/>
            <a:ext cx="5023841" cy="15790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 </a:t>
            </a:r>
            <a:b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HỌC</a:t>
            </a:r>
            <a:endParaRPr sz="800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-264679" y="1918075"/>
            <a:ext cx="1068245" cy="1196185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6012347" y="1918074"/>
            <a:ext cx="1068254" cy="1196197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2648251" y="376084"/>
            <a:ext cx="1561487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3342" y="3023946"/>
            <a:ext cx="1337730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4" y="-46898"/>
            <a:ext cx="1293273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561456" y="1263269"/>
            <a:ext cx="5735092" cy="331827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543042" y="3265586"/>
              <a:ext cx="36962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J</a:t>
              </a:r>
              <a:endParaRPr lang="zh-CN" altLang="en-US" sz="3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903884" y="2382541"/>
              <a:ext cx="3041009" cy="66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1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2801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00" y="3880233"/>
            <a:ext cx="1062401" cy="10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363902" y="445144"/>
            <a:ext cx="1311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1675495" y="561959"/>
            <a:ext cx="5062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VIỆT NAM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28">
            <a:extLst>
              <a:ext uri="{FF2B5EF4-FFF2-40B4-BE49-F238E27FC236}">
                <a16:creationId xmlns:a16="http://schemas.microsoft.com/office/drawing/2014/main" id="{438C8EC6-D440-4DD6-A64D-8BC3708B6CDF}"/>
              </a:ext>
            </a:extLst>
          </p:cNvPr>
          <p:cNvSpPr/>
          <p:nvPr/>
        </p:nvSpPr>
        <p:spPr>
          <a:xfrm>
            <a:off x="123117" y="1056161"/>
            <a:ext cx="66117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W</a:t>
            </a:r>
            <a:r>
              <a:rPr lang="en-US" altLang="en-US" sz="30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矩形 29">
            <a:extLst>
              <a:ext uri="{FF2B5EF4-FFF2-40B4-BE49-F238E27FC236}">
                <a16:creationId xmlns:a16="http://schemas.microsoft.com/office/drawing/2014/main" id="{814F93E2-2D9C-49C7-B25A-3CDF9ECBE59F}"/>
              </a:ext>
            </a:extLst>
          </p:cNvPr>
          <p:cNvSpPr/>
          <p:nvPr/>
        </p:nvSpPr>
        <p:spPr>
          <a:xfrm>
            <a:off x="208371" y="1902336"/>
            <a:ext cx="7320189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Wg</a:t>
            </a:r>
            <a:r>
              <a:rPr lang="vi-VN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ư</a:t>
            </a:r>
            <a:r>
              <a:rPr lang="en-US" sz="2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ời</a:t>
            </a:r>
            <a:r>
              <a:rPr lang="en-US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Việt</a:t>
            </a:r>
            <a:r>
              <a:rPr lang="en-US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Wam</a:t>
            </a:r>
            <a:r>
              <a:rPr lang="en-US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cần</a:t>
            </a:r>
            <a:r>
              <a:rPr lang="en-US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cù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sáng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tạo</a:t>
            </a: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矩形 31">
            <a:extLst>
              <a:ext uri="{FF2B5EF4-FFF2-40B4-BE49-F238E27FC236}">
                <a16:creationId xmlns:a16="http://schemas.microsoft.com/office/drawing/2014/main" id="{029F10FE-9338-4B18-8F9D-C510E1883B90}"/>
              </a:ext>
            </a:extLst>
          </p:cNvPr>
          <p:cNvSpPr/>
          <p:nvPr/>
        </p:nvSpPr>
        <p:spPr>
          <a:xfrm>
            <a:off x="208371" y="3441008"/>
            <a:ext cx="4967043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矩形 28">
            <a:extLst>
              <a:ext uri="{FF2B5EF4-FFF2-40B4-BE49-F238E27FC236}">
                <a16:creationId xmlns:a16="http://schemas.microsoft.com/office/drawing/2014/main" id="{597C202F-7825-402A-852B-05ECC10B87ED}"/>
              </a:ext>
            </a:extLst>
          </p:cNvPr>
          <p:cNvSpPr/>
          <p:nvPr/>
        </p:nvSpPr>
        <p:spPr>
          <a:xfrm>
            <a:off x="1176348" y="194082"/>
            <a:ext cx="4675812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4273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2BA7086-AE35-4894-B63D-9004D7D5F09B}"/>
              </a:ext>
            </a:extLst>
          </p:cNvPr>
          <p:cNvGrpSpPr/>
          <p:nvPr/>
        </p:nvGrpSpPr>
        <p:grpSpPr>
          <a:xfrm>
            <a:off x="869306" y="1095193"/>
            <a:ext cx="91668" cy="2075601"/>
            <a:chOff x="1042416" y="804672"/>
            <a:chExt cx="210312" cy="436168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3B5C08A-C230-407D-80C0-C5BE910AF924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C3F5E3A-6523-452E-8BDE-3979F009482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EE72811-79F8-41E4-BCAE-7E36F4C3DC7C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EA56D05-A2B3-4ACF-9F22-B27D220645ED}"/>
              </a:ext>
            </a:extLst>
          </p:cNvPr>
          <p:cNvGrpSpPr/>
          <p:nvPr/>
        </p:nvGrpSpPr>
        <p:grpSpPr>
          <a:xfrm>
            <a:off x="1055799" y="811767"/>
            <a:ext cx="2037217" cy="113212"/>
            <a:chOff x="5440680" y="1322832"/>
            <a:chExt cx="3017520" cy="19507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9A6332A-BE40-441C-B364-9EF27C5DA8AA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B0A0152-4CCD-4586-9C5A-9E571877414F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44ED3ED-FA71-43FD-BD6A-1AAC58F410FD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18">
            <a:extLst>
              <a:ext uri="{FF2B5EF4-FFF2-40B4-BE49-F238E27FC236}">
                <a16:creationId xmlns:a16="http://schemas.microsoft.com/office/drawing/2014/main" id="{631977A1-6DD1-4D87-83FB-94B1F0765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1057"/>
            <a:ext cx="1051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F4939056-2CAF-43E6-BC66-7046D5F02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038" y="377016"/>
            <a:ext cx="1511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8903DE-27C8-4B94-A650-0AC55C57AF6E}"/>
              </a:ext>
            </a:extLst>
          </p:cNvPr>
          <p:cNvSpPr txBox="1"/>
          <p:nvPr/>
        </p:nvSpPr>
        <p:spPr>
          <a:xfrm>
            <a:off x="3396539" y="469365"/>
            <a:ext cx="3154548" cy="68480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hoa</a:t>
            </a:r>
            <a:r>
              <a:rPr lang="en-US" sz="2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W</a:t>
            </a:r>
            <a:endParaRPr lang="en-US" sz="2800" b="1" kern="0" dirty="0">
              <a:solidFill>
                <a:srgbClr val="FF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0F5575-EC9A-4B93-8659-3149A7299574}"/>
              </a:ext>
            </a:extLst>
          </p:cNvPr>
          <p:cNvSpPr txBox="1"/>
          <p:nvPr/>
        </p:nvSpPr>
        <p:spPr>
          <a:xfrm>
            <a:off x="3194057" y="990868"/>
            <a:ext cx="3559512" cy="1740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W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DE8F26-251B-46DC-A0B5-428CBEAB0687}"/>
              </a:ext>
            </a:extLst>
          </p:cNvPr>
          <p:cNvSpPr txBox="1"/>
          <p:nvPr/>
        </p:nvSpPr>
        <p:spPr>
          <a:xfrm>
            <a:off x="3285725" y="2799059"/>
            <a:ext cx="33761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hoa </a:t>
            </a:r>
            <a:r>
              <a:rPr lang="en-US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W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nét nào giống với chữ cái viết hoa đã học?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45ADF7-8C8B-41A5-9B85-E5AF30EA9E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48" t="320" r="-214" b="-1248"/>
          <a:stretch/>
        </p:blipFill>
        <p:spPr>
          <a:xfrm>
            <a:off x="1081633" y="1095192"/>
            <a:ext cx="2056659" cy="207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0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53966" y="339347"/>
            <a:ext cx="2350067" cy="31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290" tIns="17145" rIns="34290" bIns="17145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16154">
              <a:defRPr/>
            </a:pPr>
            <a:r>
              <a:rPr lang="en-US" sz="1688" b="1" spc="169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Chữ</a:t>
            </a:r>
            <a:r>
              <a:rPr lang="en-US" sz="1688" b="1" spc="169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1688" b="1" spc="169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hoa</a:t>
            </a:r>
            <a:r>
              <a:rPr lang="en-US" sz="1688" b="1" spc="169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W</a:t>
            </a:r>
            <a:r>
              <a:rPr lang="en-US" sz="1688" b="1" spc="169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sz="1688" b="1" spc="169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(</a:t>
            </a:r>
            <a:r>
              <a:rPr lang="en-US" sz="1688" b="1" spc="169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cỡ</a:t>
            </a:r>
            <a:r>
              <a:rPr lang="en-US" sz="1688" b="1" spc="169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1688" b="1" spc="169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vừa</a:t>
            </a:r>
            <a:r>
              <a:rPr lang="en-US" sz="1688" b="1" spc="169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)</a:t>
            </a:r>
            <a:endParaRPr lang="en-CA" sz="1688" b="1" spc="169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" name="N cỡ vừa">
            <a:hlinkClick r:id="" action="ppaction://media"/>
            <a:extLst>
              <a:ext uri="{FF2B5EF4-FFF2-40B4-BE49-F238E27FC236}">
                <a16:creationId xmlns:a16="http://schemas.microsoft.com/office/drawing/2014/main" id="{53E37611-C07C-4661-B103-CE139FA0B7B0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3628" y="1137920"/>
            <a:ext cx="6290743" cy="306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A7BEA32-9896-4830-89E2-C738BDBD5A96}"/>
              </a:ext>
            </a:extLst>
          </p:cNvPr>
          <p:cNvSpPr txBox="1"/>
          <p:nvPr/>
        </p:nvSpPr>
        <p:spPr>
          <a:xfrm>
            <a:off x="156115" y="3680352"/>
            <a:ext cx="6545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W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W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02E024-BCB7-4E2E-83C0-0EDE59D505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48" t="320" r="-214" b="-1248"/>
          <a:stretch/>
        </p:blipFill>
        <p:spPr>
          <a:xfrm>
            <a:off x="726105" y="582768"/>
            <a:ext cx="2537081" cy="2663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92CB16-2980-47DA-9188-C4EAA64A7E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82" t="24511" r="13656" b="23243"/>
          <a:stretch/>
        </p:blipFill>
        <p:spPr>
          <a:xfrm>
            <a:off x="3909776" y="1897454"/>
            <a:ext cx="1322439" cy="134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hữ hoa N kiểu 2 cỡ nhỏ 2,5 ly">
            <a:hlinkClick r:id="" action="ppaction://media"/>
            <a:extLst>
              <a:ext uri="{FF2B5EF4-FFF2-40B4-BE49-F238E27FC236}">
                <a16:creationId xmlns:a16="http://schemas.microsoft.com/office/drawing/2014/main" id="{5CD5F13D-7620-48EA-BC78-6016985C6FE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623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038" y="1111688"/>
            <a:ext cx="6661924" cy="40318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9AF09D-678B-4D3A-8C27-8EEFB6F96F1B}"/>
              </a:ext>
            </a:extLst>
          </p:cNvPr>
          <p:cNvSpPr txBox="1"/>
          <p:nvPr/>
        </p:nvSpPr>
        <p:spPr>
          <a:xfrm>
            <a:off x="679822" y="75196"/>
            <a:ext cx="532473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2800" b="1" kern="0" dirty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800" b="1" kern="0" dirty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hoa</a:t>
            </a:r>
            <a:r>
              <a:rPr lang="en-US" sz="2800" b="1" kern="0" dirty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W</a:t>
            </a:r>
            <a:r>
              <a:rPr lang="en-US" sz="3600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(</a:t>
            </a:r>
            <a:r>
              <a:rPr lang="vi-VN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cỡ nhỏ)</a:t>
            </a:r>
            <a:endParaRPr lang="en-US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346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000" l="10000" r="90000">
                        <a14:foregroundMark x1="17422" y1="40972" x2="15703" y2="50139"/>
                        <a14:foregroundMark x1="32188" y1="17500" x2="33750" y2="7500"/>
                        <a14:foregroundMark x1="33750" y1="5000" x2="38984" y2="12083"/>
                        <a14:foregroundMark x1="68125" y1="8611" x2="68516" y2="40556"/>
                        <a14:foregroundMark x1="25781" y1="15000" x2="26016" y2="51944"/>
                        <a14:foregroundMark x1="19766" y1="45972" x2="24453" y2="48472"/>
                        <a14:foregroundMark x1="73047" y1="86667" x2="73281" y2="88194"/>
                        <a14:foregroundMark x1="77188" y1="81111" x2="77813" y2="8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22" t="12914" r="12094" b="5242"/>
          <a:stretch/>
        </p:blipFill>
        <p:spPr>
          <a:xfrm>
            <a:off x="103669" y="1"/>
            <a:ext cx="6570920" cy="4561367"/>
          </a:xfrm>
          <a:prstGeom prst="rect">
            <a:avLst/>
          </a:prstGeom>
        </p:spPr>
      </p:pic>
      <p:sp>
        <p:nvSpPr>
          <p:cNvPr id="4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2026814" y="2571750"/>
            <a:ext cx="3792401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0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883FD4-1AF6-4E48-B6A4-937CD529C9C9}"/>
              </a:ext>
            </a:extLst>
          </p:cNvPr>
          <p:cNvGrpSpPr/>
          <p:nvPr/>
        </p:nvGrpSpPr>
        <p:grpSpPr>
          <a:xfrm>
            <a:off x="181082" y="444713"/>
            <a:ext cx="6312956" cy="1286075"/>
            <a:chOff x="244215" y="2305905"/>
            <a:chExt cx="8417276" cy="17147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1988B8A-9D2B-4182-8933-C49CBA502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6653" b="78302"/>
            <a:stretch/>
          </p:blipFill>
          <p:spPr>
            <a:xfrm>
              <a:off x="482508" y="2694828"/>
              <a:ext cx="8178983" cy="1325843"/>
            </a:xfrm>
            <a:prstGeom prst="rect">
              <a:avLst/>
            </a:prstGeom>
          </p:spPr>
        </p:pic>
        <p:sp>
          <p:nvSpPr>
            <p:cNvPr id="4" name="Rectangle 115">
              <a:extLst>
                <a:ext uri="{FF2B5EF4-FFF2-40B4-BE49-F238E27FC236}">
                  <a16:creationId xmlns:a16="http://schemas.microsoft.com/office/drawing/2014/main" id="{CC3797E1-BB7F-438D-8F34-C1B13CDAA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15" y="2305905"/>
              <a:ext cx="7928976" cy="13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450"/>
                </a:spcBef>
                <a:spcAft>
                  <a:spcPts val="450"/>
                </a:spcAft>
                <a:buNone/>
              </a:pPr>
              <a:r>
                <a:rPr lang="en-US" altLang="en-US" sz="3300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Wg</a:t>
              </a:r>
              <a:r>
                <a:rPr lang="vi-VN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ư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ời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Việt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Wam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cần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cù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sáng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tạo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.</a:t>
              </a:r>
              <a:endParaRPr lang="en-US" altLang="en-US" sz="2400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78316EA-CBA9-471A-B65F-128C05F03970}"/>
              </a:ext>
            </a:extLst>
          </p:cNvPr>
          <p:cNvSpPr txBox="1"/>
          <p:nvPr/>
        </p:nvSpPr>
        <p:spPr>
          <a:xfrm>
            <a:off x="355624" y="2055455"/>
            <a:ext cx="5435575" cy="516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2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656</TotalTime>
  <Words>293</Words>
  <Application>Microsoft Office PowerPoint</Application>
  <PresentationFormat>Custom</PresentationFormat>
  <Paragraphs>35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Arial-Rounded</vt:lpstr>
      <vt:lpstr>UTM Avo</vt:lpstr>
      <vt:lpstr>Calibri Light</vt:lpstr>
      <vt:lpstr>Cambria</vt:lpstr>
      <vt:lpstr>HP001 5 hàng</vt:lpstr>
      <vt:lpstr>Times New Roman</vt:lpstr>
      <vt:lpstr>Arial</vt:lpstr>
      <vt:lpstr>Calibri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Hello</cp:lastModifiedBy>
  <cp:revision>84</cp:revision>
  <dcterms:modified xsi:type="dcterms:W3CDTF">2024-04-04T07:54:48Z</dcterms:modified>
</cp:coreProperties>
</file>