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8"/>
  </p:notesMasterIdLst>
  <p:sldIdLst>
    <p:sldId id="256" r:id="rId2"/>
    <p:sldId id="354" r:id="rId3"/>
    <p:sldId id="2007577211" r:id="rId4"/>
    <p:sldId id="316" r:id="rId5"/>
    <p:sldId id="315" r:id="rId6"/>
    <p:sldId id="2007577205" r:id="rId7"/>
    <p:sldId id="379" r:id="rId8"/>
    <p:sldId id="377" r:id="rId9"/>
    <p:sldId id="378" r:id="rId10"/>
    <p:sldId id="2007577194" r:id="rId11"/>
    <p:sldId id="383" r:id="rId12"/>
    <p:sldId id="384" r:id="rId13"/>
    <p:sldId id="385" r:id="rId14"/>
    <p:sldId id="274" r:id="rId15"/>
    <p:sldId id="2007577207" r:id="rId16"/>
    <p:sldId id="2007577192" r:id="rId17"/>
    <p:sldId id="2007577212" r:id="rId18"/>
    <p:sldId id="2007577195" r:id="rId19"/>
    <p:sldId id="2007577196" r:id="rId20"/>
    <p:sldId id="2007577197" r:id="rId21"/>
    <p:sldId id="2007577185" r:id="rId22"/>
    <p:sldId id="2007577209" r:id="rId23"/>
    <p:sldId id="2007577201" r:id="rId24"/>
    <p:sldId id="2007577200" r:id="rId25"/>
    <p:sldId id="2007577206" r:id="rId26"/>
    <p:sldId id="272" r:id="rId27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9"/>
    </p:embeddedFont>
    <p:embeddedFont>
      <p:font typeface="Arial-Rounded" panose="020B0500000000000000" charset="0"/>
      <p:regular r:id="rId30"/>
    </p:embeddedFont>
    <p:embeddedFont>
      <p:font typeface="iCiel Cadena" panose="020B0604020202020204" charset="0"/>
      <p:bold r:id="rId31"/>
    </p:embeddedFont>
    <p:embeddedFont>
      <p:font typeface="Public Sans" panose="020B0604020202020204" charset="0"/>
      <p:regular r:id="rId32"/>
      <p:bold r:id="rId33"/>
      <p:italic r:id="rId34"/>
      <p:boldItalic r:id="rId35"/>
    </p:embeddedFont>
    <p:embeddedFont>
      <p:font typeface="Satisfy" panose="020B0604020202020204" charset="0"/>
      <p:regular r:id="rId36"/>
    </p:embeddedFont>
    <p:embeddedFont>
      <p:font typeface="UTM Avo" panose="02040603050506020204" pitchFamily="18" charset="0"/>
      <p:regular r:id="rId37"/>
      <p:bold r:id="rId38"/>
      <p:italic r:id="rId39"/>
      <p:boldItalic r:id="rId40"/>
    </p:embeddedFont>
    <p:embeddedFont>
      <p:font typeface="UTM Cookies" panose="02040603050506020204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4CC"/>
    <a:srgbClr val="027C28"/>
    <a:srgbClr val="FFCCCC"/>
    <a:srgbClr val="FDEED3"/>
    <a:srgbClr val="FCE5BC"/>
    <a:srgbClr val="AA6F06"/>
    <a:srgbClr val="ACA1D5"/>
    <a:srgbClr val="039330"/>
    <a:srgbClr val="B375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DA68FE-F076-4187-A5F0-36A2DDFF566D}">
  <a:tblStyle styleId="{D9DA68FE-F076-4187-A5F0-36A2DDFF56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63551" autoAdjust="0"/>
  </p:normalViewPr>
  <p:slideViewPr>
    <p:cSldViewPr snapToGrid="0">
      <p:cViewPr varScale="1">
        <p:scale>
          <a:sx n="57" d="100"/>
          <a:sy n="57" d="100"/>
        </p:scale>
        <p:origin x="100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3171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2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1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803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6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77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15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044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55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7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Trước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ôn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Gọi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HS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TLCH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trước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92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17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b6f96fd3f7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b6f96fd3f7_0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27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4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2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5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93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10800000">
            <a:off x="7148400" y="24017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flipH="1">
            <a:off x="-66675" y="2752725"/>
            <a:ext cx="929640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-2764275" y="3923613"/>
            <a:ext cx="8524947" cy="840689"/>
          </a:xfrm>
          <a:custGeom>
            <a:avLst/>
            <a:gdLst/>
            <a:ahLst/>
            <a:cxnLst/>
            <a:rect l="l" t="t" r="r" b="b"/>
            <a:pathLst>
              <a:path w="135780" h="17043" extrusionOk="0">
                <a:moveTo>
                  <a:pt x="97443" y="76"/>
                </a:moveTo>
                <a:lnTo>
                  <a:pt x="23158" y="101"/>
                </a:lnTo>
                <a:cubicBezTo>
                  <a:pt x="23158" y="101"/>
                  <a:pt x="17402" y="1"/>
                  <a:pt x="17285" y="2757"/>
                </a:cubicBezTo>
                <a:cubicBezTo>
                  <a:pt x="17169" y="5523"/>
                  <a:pt x="27469" y="5397"/>
                  <a:pt x="27469" y="5397"/>
                </a:cubicBezTo>
                <a:lnTo>
                  <a:pt x="70559" y="5280"/>
                </a:lnTo>
                <a:cubicBezTo>
                  <a:pt x="70559" y="5280"/>
                  <a:pt x="76415" y="5197"/>
                  <a:pt x="76248" y="7670"/>
                </a:cubicBezTo>
                <a:cubicBezTo>
                  <a:pt x="76073" y="10134"/>
                  <a:pt x="65706" y="9123"/>
                  <a:pt x="56758" y="9132"/>
                </a:cubicBezTo>
                <a:lnTo>
                  <a:pt x="8246" y="9040"/>
                </a:lnTo>
                <a:cubicBezTo>
                  <a:pt x="8246" y="9040"/>
                  <a:pt x="1" y="8998"/>
                  <a:pt x="1020" y="13016"/>
                </a:cubicBezTo>
                <a:cubicBezTo>
                  <a:pt x="2048" y="17043"/>
                  <a:pt x="12958" y="15999"/>
                  <a:pt x="17979" y="16232"/>
                </a:cubicBezTo>
                <a:lnTo>
                  <a:pt x="81353" y="16416"/>
                </a:lnTo>
                <a:lnTo>
                  <a:pt x="116999" y="16416"/>
                </a:lnTo>
                <a:cubicBezTo>
                  <a:pt x="116999" y="16416"/>
                  <a:pt x="122630" y="16065"/>
                  <a:pt x="122112" y="13676"/>
                </a:cubicBezTo>
                <a:cubicBezTo>
                  <a:pt x="121602" y="11287"/>
                  <a:pt x="113842" y="11897"/>
                  <a:pt x="107250" y="11930"/>
                </a:cubicBezTo>
                <a:cubicBezTo>
                  <a:pt x="100667" y="11964"/>
                  <a:pt x="90442" y="9725"/>
                  <a:pt x="102096" y="8864"/>
                </a:cubicBezTo>
                <a:lnTo>
                  <a:pt x="125069" y="9232"/>
                </a:lnTo>
                <a:cubicBezTo>
                  <a:pt x="125069" y="9232"/>
                  <a:pt x="135779" y="9850"/>
                  <a:pt x="135094" y="7561"/>
                </a:cubicBezTo>
                <a:cubicBezTo>
                  <a:pt x="134401" y="5272"/>
                  <a:pt x="131009" y="5439"/>
                  <a:pt x="125069" y="5330"/>
                </a:cubicBezTo>
                <a:cubicBezTo>
                  <a:pt x="119121" y="5222"/>
                  <a:pt x="88028" y="4737"/>
                  <a:pt x="88028" y="4737"/>
                </a:cubicBezTo>
                <a:cubicBezTo>
                  <a:pt x="88028" y="4737"/>
                  <a:pt x="82004" y="4019"/>
                  <a:pt x="86290" y="2432"/>
                </a:cubicBezTo>
                <a:lnTo>
                  <a:pt x="113842" y="2523"/>
                </a:lnTo>
                <a:cubicBezTo>
                  <a:pt x="113842" y="2523"/>
                  <a:pt x="125287" y="143"/>
                  <a:pt x="97443" y="76"/>
                </a:cubicBezTo>
                <a:close/>
              </a:path>
            </a:pathLst>
          </a:custGeom>
          <a:solidFill>
            <a:srgbClr val="008D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5441825" y="44132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-226947" y="153165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ctrTitle" idx="2"/>
          </p:nvPr>
        </p:nvSpPr>
        <p:spPr>
          <a:xfrm flipH="1">
            <a:off x="6175761" y="2953536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 flipH="1">
            <a:off x="951939" y="1866650"/>
            <a:ext cx="19719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ctrTitle" idx="3"/>
          </p:nvPr>
        </p:nvSpPr>
        <p:spPr>
          <a:xfrm flipH="1">
            <a:off x="718239" y="1376110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 flipH="1">
            <a:off x="6175761" y="3392468"/>
            <a:ext cx="19752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7730849" y="1571630"/>
            <a:ext cx="680855" cy="991067"/>
            <a:chOff x="7730849" y="1571630"/>
            <a:chExt cx="680855" cy="991067"/>
          </a:xfrm>
        </p:grpSpPr>
        <p:sp>
          <p:nvSpPr>
            <p:cNvPr id="60" name="Google Shape;60;p5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5"/>
          <p:cNvSpPr/>
          <p:nvPr/>
        </p:nvSpPr>
        <p:spPr>
          <a:xfrm>
            <a:off x="7853733" y="25008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0" name="Google Shape;70;p5"/>
          <p:cNvGrpSpPr/>
          <p:nvPr/>
        </p:nvGrpSpPr>
        <p:grpSpPr>
          <a:xfrm>
            <a:off x="6691187" y="447693"/>
            <a:ext cx="3067768" cy="1233900"/>
            <a:chOff x="6691187" y="447693"/>
            <a:chExt cx="3067768" cy="1233900"/>
          </a:xfrm>
        </p:grpSpPr>
        <p:sp>
          <p:nvSpPr>
            <p:cNvPr id="71" name="Google Shape;71;p5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B06B21EF-4290-4023-8D12-6133B345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1675" y="-2028827"/>
            <a:ext cx="5143500" cy="9201153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73C579E6-EAF1-422D-AC51-D4A36153A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5759" y="-1717410"/>
            <a:ext cx="4668511" cy="8620955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1220DD6E-E2D4-4158-9681-6CFE69A19E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9" y="955519"/>
            <a:ext cx="3911851" cy="4187981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3E428603-5A8C-47DE-80E7-95AD414D8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7" y="4607414"/>
            <a:ext cx="492043" cy="507915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F3F40050-FF5E-4375-9241-620E3FAC99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86309" y="726729"/>
            <a:ext cx="314397" cy="924136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604A78A6-248E-4841-9FCB-2B52759943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97" y="4317233"/>
            <a:ext cx="372803" cy="397249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452DF785-0E58-4CAE-AFE9-171977E46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7" y="70807"/>
            <a:ext cx="373509" cy="448211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D4D8A061-494A-4B32-A7C3-42E31E5A37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4" y="955519"/>
            <a:ext cx="428723" cy="590684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1DF9917B-E90E-4946-84E5-4E3AC4D3C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8104325" y="3915562"/>
            <a:ext cx="1533653" cy="1597839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1FC472B4-0239-4099-BDB8-3CD9C4FFBB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3" y="565460"/>
            <a:ext cx="333371" cy="549444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3F5532E2-9ED9-4571-B262-DB498E1148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7" y="3003168"/>
            <a:ext cx="399519" cy="445618"/>
          </a:xfrm>
          <a:prstGeom prst="rect">
            <a:avLst/>
          </a:prstGeom>
        </p:spPr>
      </p:pic>
      <p:sp>
        <p:nvSpPr>
          <p:cNvPr id="13" name="矩形 39">
            <a:extLst>
              <a:ext uri="{FF2B5EF4-FFF2-40B4-BE49-F238E27FC236}">
                <a16:creationId xmlns:a16="http://schemas.microsoft.com/office/drawing/2014/main" id="{BC667135-285B-43E4-9109-FD5A575A6D8C}"/>
              </a:ext>
            </a:extLst>
          </p:cNvPr>
          <p:cNvSpPr/>
          <p:nvPr userDrawn="1"/>
        </p:nvSpPr>
        <p:spPr>
          <a:xfrm>
            <a:off x="8595176" y="524609"/>
            <a:ext cx="74334" cy="64356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3">
            <a:extLst>
              <a:ext uri="{FF2B5EF4-FFF2-40B4-BE49-F238E27FC236}">
                <a16:creationId xmlns:a16="http://schemas.microsoft.com/office/drawing/2014/main" id="{89A685F2-D426-47F1-9E6E-91E41B3E6B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56" y="3714834"/>
            <a:ext cx="537625" cy="6023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050C6A-EBF3-4AAC-9E6B-85FB9AC093B4}"/>
              </a:ext>
            </a:extLst>
          </p:cNvPr>
          <p:cNvSpPr/>
          <p:nvPr userDrawn="1"/>
        </p:nvSpPr>
        <p:spPr>
          <a:xfrm>
            <a:off x="368086" y="1805017"/>
            <a:ext cx="4458636" cy="744436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4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088377" y="1666919"/>
            <a:ext cx="4967265" cy="2569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6277445" y="74261"/>
            <a:ext cx="3046829" cy="5435717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92" y="4838900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-1967534" y="4219475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5338138" y="4110849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351516" y="538775"/>
            <a:ext cx="1108800" cy="110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497229" y="183949"/>
            <a:ext cx="3046829" cy="5435717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6147675" y="306895"/>
            <a:ext cx="729403" cy="386556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904868" y="208244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-1137980" y="4140975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7172332" y="3393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0525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-55497" y="1562865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49" y="3019430"/>
            <a:ext cx="680855" cy="991067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643"/>
            <a:ext cx="3067768" cy="12339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33387" y="2905325"/>
            <a:ext cx="9210775" cy="2238126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392162" y="82464"/>
            <a:ext cx="8684882" cy="1717270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85308" y="215309"/>
            <a:ext cx="8773385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74" r:id="rId4"/>
    <p:sldLayoutId id="2147483675" r:id="rId5"/>
    <p:sldLayoutId id="2147483676" r:id="rId6"/>
    <p:sldLayoutId id="2147483677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54" y="2239926"/>
            <a:ext cx="3454717" cy="2903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230216" y="760197"/>
            <a:ext cx="791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C04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1D664-8C59-49C4-93B8-A04E83F37622}"/>
              </a:ext>
            </a:extLst>
          </p:cNvPr>
          <p:cNvSpPr txBox="1"/>
          <p:nvPr/>
        </p:nvSpPr>
        <p:spPr>
          <a:xfrm>
            <a:off x="3120896" y="81144"/>
            <a:ext cx="360184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D9096-0559-4B5A-A7AF-9ADEA12B5301}"/>
              </a:ext>
            </a:extLst>
          </p:cNvPr>
          <p:cNvSpPr txBox="1"/>
          <p:nvPr/>
        </p:nvSpPr>
        <p:spPr>
          <a:xfrm>
            <a:off x="552853" y="675895"/>
            <a:ext cx="8492164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930DC-06B3-4BBB-A04D-B870ADB44E3A}"/>
              </a:ext>
            </a:extLst>
          </p:cNvPr>
          <p:cNvSpPr/>
          <p:nvPr/>
        </p:nvSpPr>
        <p:spPr>
          <a:xfrm>
            <a:off x="552853" y="2786720"/>
            <a:ext cx="8078657" cy="115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12D72E-1678-40ED-A809-060D24A39365}"/>
              </a:ext>
            </a:extLst>
          </p:cNvPr>
          <p:cNvCxnSpPr>
            <a:cxnSpLocks/>
          </p:cNvCxnSpPr>
          <p:nvPr/>
        </p:nvCxnSpPr>
        <p:spPr>
          <a:xfrm flipH="1">
            <a:off x="2276664" y="2948544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5CF532A-63D1-4530-B7E5-748CD934CF82}"/>
              </a:ext>
            </a:extLst>
          </p:cNvPr>
          <p:cNvSpPr/>
          <p:nvPr/>
        </p:nvSpPr>
        <p:spPr>
          <a:xfrm>
            <a:off x="566591" y="2785471"/>
            <a:ext cx="8078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A8ADDA-37B8-4C69-9B6E-CD474FC46A78}"/>
              </a:ext>
            </a:extLst>
          </p:cNvPr>
          <p:cNvCxnSpPr>
            <a:cxnSpLocks/>
          </p:cNvCxnSpPr>
          <p:nvPr/>
        </p:nvCxnSpPr>
        <p:spPr>
          <a:xfrm flipH="1">
            <a:off x="7852617" y="2933886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F22CC3-105B-4578-A0A7-BA4FCDAF59CC}"/>
              </a:ext>
            </a:extLst>
          </p:cNvPr>
          <p:cNvCxnSpPr>
            <a:cxnSpLocks/>
          </p:cNvCxnSpPr>
          <p:nvPr/>
        </p:nvCxnSpPr>
        <p:spPr>
          <a:xfrm flipH="1">
            <a:off x="2013972" y="2921960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16790B-60BA-43D7-8AC4-CF322D10AABE}"/>
              </a:ext>
            </a:extLst>
          </p:cNvPr>
          <p:cNvGrpSpPr/>
          <p:nvPr/>
        </p:nvGrpSpPr>
        <p:grpSpPr>
          <a:xfrm>
            <a:off x="7838341" y="3509037"/>
            <a:ext cx="138312" cy="334748"/>
            <a:chOff x="6506827" y="4238141"/>
            <a:chExt cx="138312" cy="33474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C13570-C598-4D75-BFD0-3403B3DA8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EAB818-CF87-49CF-A999-66A81742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56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53C9545-75EA-4091-9700-FD82C8E434B9}"/>
              </a:ext>
            </a:extLst>
          </p:cNvPr>
          <p:cNvSpPr/>
          <p:nvPr/>
        </p:nvSpPr>
        <p:spPr>
          <a:xfrm>
            <a:off x="613551" y="839551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B76938-4273-41D6-9DCE-77546751398A}"/>
              </a:ext>
            </a:extLst>
          </p:cNvPr>
          <p:cNvCxnSpPr>
            <a:cxnSpLocks/>
          </p:cNvCxnSpPr>
          <p:nvPr/>
        </p:nvCxnSpPr>
        <p:spPr>
          <a:xfrm flipH="1">
            <a:off x="8051589" y="293013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8D2633-F42A-4B67-87EE-9B2AAA48DA1B}"/>
              </a:ext>
            </a:extLst>
          </p:cNvPr>
          <p:cNvCxnSpPr>
            <a:cxnSpLocks/>
          </p:cNvCxnSpPr>
          <p:nvPr/>
        </p:nvCxnSpPr>
        <p:spPr>
          <a:xfrm flipH="1">
            <a:off x="4158964" y="3471124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3EF428-5FB9-4F65-8B96-D7DD5B8A0698}"/>
              </a:ext>
            </a:extLst>
          </p:cNvPr>
          <p:cNvGrpSpPr/>
          <p:nvPr/>
        </p:nvGrpSpPr>
        <p:grpSpPr>
          <a:xfrm>
            <a:off x="1755830" y="4006898"/>
            <a:ext cx="156541" cy="334748"/>
            <a:chOff x="6506827" y="4238141"/>
            <a:chExt cx="162652" cy="33474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5E9657-29B5-48FC-9544-2096DBDA7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EC8E8F-211C-4E24-9CC0-03DBA3523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2296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4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EFE6C5-6458-48DC-A091-2A0C42AB5305}"/>
              </a:ext>
            </a:extLst>
          </p:cNvPr>
          <p:cNvSpPr/>
          <p:nvPr/>
        </p:nvSpPr>
        <p:spPr>
          <a:xfrm>
            <a:off x="372533" y="447473"/>
            <a:ext cx="8398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D465F5-A6A1-449B-9BDC-6863D284BB87}"/>
              </a:ext>
            </a:extLst>
          </p:cNvPr>
          <p:cNvSpPr/>
          <p:nvPr/>
        </p:nvSpPr>
        <p:spPr>
          <a:xfrm>
            <a:off x="470044" y="613463"/>
            <a:ext cx="326719" cy="2811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B50BE-1536-40FF-83D5-31E5A472F7D3}"/>
              </a:ext>
            </a:extLst>
          </p:cNvPr>
          <p:cNvSpPr txBox="1"/>
          <p:nvPr/>
        </p:nvSpPr>
        <p:spPr>
          <a:xfrm>
            <a:off x="380159" y="3005174"/>
            <a:ext cx="8278723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6DB7B8-75F7-48CB-8C1F-C9DBF0AB705A}"/>
              </a:ext>
            </a:extLst>
          </p:cNvPr>
          <p:cNvCxnSpPr>
            <a:cxnSpLocks/>
          </p:cNvCxnSpPr>
          <p:nvPr/>
        </p:nvCxnSpPr>
        <p:spPr>
          <a:xfrm flipV="1">
            <a:off x="6379640" y="1410586"/>
            <a:ext cx="446462" cy="2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4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C8EFB-1DD3-4336-A89C-757F6262F8CE}"/>
              </a:ext>
            </a:extLst>
          </p:cNvPr>
          <p:cNvSpPr/>
          <p:nvPr/>
        </p:nvSpPr>
        <p:spPr>
          <a:xfrm>
            <a:off x="397113" y="362959"/>
            <a:ext cx="85153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A91099-6205-4558-A621-6B8705A81AD1}"/>
              </a:ext>
            </a:extLst>
          </p:cNvPr>
          <p:cNvSpPr/>
          <p:nvPr/>
        </p:nvSpPr>
        <p:spPr>
          <a:xfrm>
            <a:off x="430566" y="474986"/>
            <a:ext cx="320517" cy="314300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352449-CAA2-4240-B908-95174C93B9B1}"/>
              </a:ext>
            </a:extLst>
          </p:cNvPr>
          <p:cNvCxnSpPr>
            <a:cxnSpLocks/>
          </p:cNvCxnSpPr>
          <p:nvPr/>
        </p:nvCxnSpPr>
        <p:spPr>
          <a:xfrm>
            <a:off x="7028677" y="1169620"/>
            <a:ext cx="5170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395BF6-21FA-46EC-A63A-D9E0E5D153D5}"/>
              </a:ext>
            </a:extLst>
          </p:cNvPr>
          <p:cNvSpPr/>
          <p:nvPr/>
        </p:nvSpPr>
        <p:spPr>
          <a:xfrm>
            <a:off x="430566" y="3259876"/>
            <a:ext cx="817817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i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rải hạt giống vào đất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D6927-2BE9-420F-8DC2-86BEF8B65E64}"/>
              </a:ext>
            </a:extLst>
          </p:cNvPr>
          <p:cNvSpPr/>
          <p:nvPr/>
        </p:nvSpPr>
        <p:spPr>
          <a:xfrm>
            <a:off x="480324" y="3643200"/>
            <a:ext cx="8078657" cy="101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6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3166C7-6F67-4BB7-AC23-E0A2737ADD5B}"/>
              </a:ext>
            </a:extLst>
          </p:cNvPr>
          <p:cNvGrpSpPr/>
          <p:nvPr/>
        </p:nvGrpSpPr>
        <p:grpSpPr>
          <a:xfrm>
            <a:off x="7287183" y="4257321"/>
            <a:ext cx="138312" cy="334748"/>
            <a:chOff x="6506827" y="4238141"/>
            <a:chExt cx="138312" cy="33474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8BDDC-4F09-4AD3-AABB-4E09DD0998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293CFA-C3FB-4FA7-8406-93414869C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56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B583D5-8D7E-4FCF-90EC-42AD1F122B1B}"/>
              </a:ext>
            </a:extLst>
          </p:cNvPr>
          <p:cNvCxnSpPr>
            <a:cxnSpLocks/>
          </p:cNvCxnSpPr>
          <p:nvPr/>
        </p:nvCxnSpPr>
        <p:spPr>
          <a:xfrm flipH="1">
            <a:off x="2851093" y="375378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CE04B3-8E61-4432-87F4-D189ED569CF8}"/>
              </a:ext>
            </a:extLst>
          </p:cNvPr>
          <p:cNvCxnSpPr>
            <a:cxnSpLocks/>
          </p:cNvCxnSpPr>
          <p:nvPr/>
        </p:nvCxnSpPr>
        <p:spPr>
          <a:xfrm flipH="1">
            <a:off x="5467216" y="375378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C7EF0B-D0B9-40D1-BDC1-20F6059B5E67}"/>
              </a:ext>
            </a:extLst>
          </p:cNvPr>
          <p:cNvCxnSpPr>
            <a:cxnSpLocks/>
          </p:cNvCxnSpPr>
          <p:nvPr/>
        </p:nvCxnSpPr>
        <p:spPr>
          <a:xfrm flipH="1">
            <a:off x="3718332" y="4197805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3166C7-6F67-4BB7-AC23-E0A2737ADD5B}"/>
              </a:ext>
            </a:extLst>
          </p:cNvPr>
          <p:cNvGrpSpPr/>
          <p:nvPr/>
        </p:nvGrpSpPr>
        <p:grpSpPr>
          <a:xfrm>
            <a:off x="7028677" y="3738694"/>
            <a:ext cx="138312" cy="334748"/>
            <a:chOff x="6506827" y="4238141"/>
            <a:chExt cx="138312" cy="33474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38BDDC-4F09-4AD3-AABB-4E09DD0998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8293CFA-C3FB-4FA7-8406-93414869C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56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29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E0CA8E-94BC-4D97-A6CA-EA029130194C}"/>
              </a:ext>
            </a:extLst>
          </p:cNvPr>
          <p:cNvSpPr/>
          <p:nvPr/>
        </p:nvSpPr>
        <p:spPr>
          <a:xfrm>
            <a:off x="441353" y="334153"/>
            <a:ext cx="8493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44D518-9C9D-4CC7-B151-1048DB80EFA3}"/>
              </a:ext>
            </a:extLst>
          </p:cNvPr>
          <p:cNvSpPr/>
          <p:nvPr/>
        </p:nvSpPr>
        <p:spPr>
          <a:xfrm>
            <a:off x="441353" y="438887"/>
            <a:ext cx="326719" cy="340047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4E2E3B-04FF-40F4-9F7F-B09A07E2ED18}"/>
              </a:ext>
            </a:extLst>
          </p:cNvPr>
          <p:cNvCxnSpPr/>
          <p:nvPr/>
        </p:nvCxnSpPr>
        <p:spPr>
          <a:xfrm flipV="1">
            <a:off x="549423" y="2042720"/>
            <a:ext cx="1098755" cy="114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46820D1-A565-4CAE-848A-825BE3BBB851}"/>
              </a:ext>
            </a:extLst>
          </p:cNvPr>
          <p:cNvSpPr/>
          <p:nvPr/>
        </p:nvSpPr>
        <p:spPr>
          <a:xfrm>
            <a:off x="441353" y="2685656"/>
            <a:ext cx="807865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2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>
            <a:extLst>
              <a:ext uri="{FF2B5EF4-FFF2-40B4-BE49-F238E27FC236}">
                <a16:creationId xmlns:a16="http://schemas.microsoft.com/office/drawing/2014/main" id="{9FF9A042-64FE-4FCB-B7CA-81EF810F28D9}"/>
              </a:ext>
            </a:extLst>
          </p:cNvPr>
          <p:cNvSpPr txBox="1"/>
          <p:nvPr/>
        </p:nvSpPr>
        <p:spPr>
          <a:xfrm>
            <a:off x="2418953" y="563479"/>
            <a:ext cx="36952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algn="ctr"/>
            <a:r>
              <a:rPr lang="en-US" altLang="zh-CN" sz="4400" b="1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NHÓM 4</a:t>
            </a:r>
            <a:endParaRPr lang="zh-CN" altLang="en-US" sz="4400" b="1" dirty="0">
              <a:solidFill>
                <a:srgbClr val="1C0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id="{14E73A32-26C4-47E0-8A5F-78CCC0836E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96" y="1898632"/>
            <a:ext cx="4633356" cy="335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58B00-104D-4A7A-A061-507BEB31AD98}"/>
              </a:ext>
            </a:extLst>
          </p:cNvPr>
          <p:cNvSpPr txBox="1"/>
          <p:nvPr/>
        </p:nvSpPr>
        <p:spPr>
          <a:xfrm>
            <a:off x="2136073" y="2422602"/>
            <a:ext cx="45477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Yêu</a:t>
            </a:r>
            <a:r>
              <a:rPr lang="zh-CN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cầu</a:t>
            </a:r>
            <a:endParaRPr lang="zh-CN" altLang="en-US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Phân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công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theo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đoạn</a:t>
            </a:r>
            <a:endParaRPr lang="zh-CN" altLang="en-US" sz="2400" b="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Tất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cả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thành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viên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đều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endParaRPr lang="zh-CN" altLang="en-US" sz="2400" b="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Sửa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lỗi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cho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bạn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nếu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bạn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chưa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đúng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.</a:t>
            </a:r>
            <a:endParaRPr lang="zh-CN" altLang="en-US" sz="2400" b="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17482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61729"/>
            <a:ext cx="326719" cy="281125"/>
          </a:xfrm>
          <a:prstGeom prst="ellipse">
            <a:avLst/>
          </a:prstGeom>
          <a:solidFill>
            <a:srgbClr val="FFCCCC"/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142052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554618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06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5" y="228125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1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6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598">
              <a:defRPr/>
            </a:pP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52D50-7622-4BAD-80CA-0CEAF21F0632}"/>
              </a:ext>
            </a:extLst>
          </p:cNvPr>
          <p:cNvSpPr txBox="1"/>
          <p:nvPr/>
        </p:nvSpPr>
        <p:spPr>
          <a:xfrm>
            <a:off x="481317" y="1018792"/>
            <a:ext cx="836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chồng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hoang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7699" y="1821188"/>
            <a:ext cx="8327484" cy="2800767"/>
            <a:chOff x="496434" y="1086241"/>
            <a:chExt cx="8327484" cy="2800767"/>
          </a:xfrm>
        </p:grpSpPr>
        <p:sp>
          <p:nvSpPr>
            <p:cNvPr id="2" name="Rectangle 1"/>
            <p:cNvSpPr/>
            <p:nvPr/>
          </p:nvSpPr>
          <p:spPr>
            <a:xfrm>
              <a:off x="659794" y="1086241"/>
              <a:ext cx="816412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>
                  <a:solidFill>
                    <a:srgbClr val="3206D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vợ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nứa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phơi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An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qua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nhặt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nảy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mầm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mọc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thẫm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khắp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7924AD-4878-4588-8030-E432789E0DFE}"/>
                </a:ext>
              </a:extLst>
            </p:cNvPr>
            <p:cNvSpPr/>
            <p:nvPr/>
          </p:nvSpPr>
          <p:spPr>
            <a:xfrm>
              <a:off x="496434" y="1143442"/>
              <a:ext cx="326719" cy="281125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31CA0D-C0DC-4626-9894-6690F3AE2756}"/>
                </a:ext>
              </a:extLst>
            </p:cNvPr>
            <p:cNvSpPr/>
            <p:nvPr/>
          </p:nvSpPr>
          <p:spPr>
            <a:xfrm>
              <a:off x="496434" y="1858104"/>
              <a:ext cx="326719" cy="281125"/>
            </a:xfrm>
            <a:prstGeom prst="ellipse">
              <a:avLst/>
            </a:prstGeom>
            <a:solidFill>
              <a:srgbClr val="ACA1D5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352D50-7622-4BAD-80CA-0CEAF21F0632}"/>
              </a:ext>
            </a:extLst>
          </p:cNvPr>
          <p:cNvSpPr txBox="1"/>
          <p:nvPr/>
        </p:nvSpPr>
        <p:spPr>
          <a:xfrm>
            <a:off x="481317" y="447892"/>
            <a:ext cx="836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Mai An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đày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hoang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275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DBC2E-8E08-4DCD-8D13-13462AE9E22B}"/>
              </a:ext>
            </a:extLst>
          </p:cNvPr>
          <p:cNvSpPr txBox="1"/>
          <p:nvPr/>
        </p:nvSpPr>
        <p:spPr>
          <a:xfrm>
            <a:off x="531778" y="365011"/>
            <a:ext cx="822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Mai An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gieo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do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xuống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BE635-2103-45E6-9FCE-45D44453F08E}"/>
              </a:ext>
            </a:extLst>
          </p:cNvPr>
          <p:cNvSpPr/>
          <p:nvPr/>
        </p:nvSpPr>
        <p:spPr>
          <a:xfrm>
            <a:off x="383822" y="1491848"/>
            <a:ext cx="8515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CB5E69-69D2-4D14-B8C0-BCCE19D71CDE}"/>
              </a:ext>
            </a:extLst>
          </p:cNvPr>
          <p:cNvSpPr/>
          <p:nvPr/>
        </p:nvSpPr>
        <p:spPr>
          <a:xfrm>
            <a:off x="476534" y="1615163"/>
            <a:ext cx="320517" cy="314300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>
            <a:solidFill>
              <a:srgbClr val="AA6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814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9602D-5415-4472-AF14-536E78EDF623}"/>
              </a:ext>
            </a:extLst>
          </p:cNvPr>
          <p:cNvSpPr txBox="1"/>
          <p:nvPr/>
        </p:nvSpPr>
        <p:spPr>
          <a:xfrm>
            <a:off x="457800" y="533237"/>
            <a:ext cx="8228400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041E1-70A3-4699-8CAB-6075E6E4D436}"/>
              </a:ext>
            </a:extLst>
          </p:cNvPr>
          <p:cNvSpPr txBox="1"/>
          <p:nvPr/>
        </p:nvSpPr>
        <p:spPr>
          <a:xfrm>
            <a:off x="356200" y="1685219"/>
            <a:ext cx="833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vỏ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82" y="2231136"/>
            <a:ext cx="2912364" cy="29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8" y="39427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750830" y="646771"/>
            <a:ext cx="5174077" cy="486898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677B7-4916-4B8E-8FEF-FA99D92BEBA5}"/>
              </a:ext>
            </a:extLst>
          </p:cNvPr>
          <p:cNvSpPr txBox="1"/>
          <p:nvPr/>
        </p:nvSpPr>
        <p:spPr>
          <a:xfrm>
            <a:off x="711167" y="1745917"/>
            <a:ext cx="2336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Mai An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iải Bài 21: Đọc: Mai An Tiêm SGK Tiếng Việt 2 tập 2 Kết nối tri thức với  cuộc sống | Tiếng Việt 2 - Kết nối tri thức">
            <a:extLst>
              <a:ext uri="{FF2B5EF4-FFF2-40B4-BE49-F238E27FC236}">
                <a16:creationId xmlns:a16="http://schemas.microsoft.com/office/drawing/2014/main" id="{B8C499E1-1548-4834-837D-B961CC1F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51" y="1779182"/>
            <a:ext cx="5357226" cy="30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0DBC2E-8E08-4DCD-8D13-13462AE9E22B}"/>
              </a:ext>
            </a:extLst>
          </p:cNvPr>
          <p:cNvSpPr txBox="1"/>
          <p:nvPr/>
        </p:nvSpPr>
        <p:spPr>
          <a:xfrm>
            <a:off x="711167" y="407542"/>
            <a:ext cx="822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cha, Mai 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914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927580" y="1107131"/>
            <a:ext cx="7121316" cy="16435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 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702689" y="351004"/>
            <a:ext cx="2367082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7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702689" y="2876504"/>
            <a:ext cx="1962223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2941311" y="3697327"/>
            <a:ext cx="484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425E5-8EEC-4CC4-A56F-4C6008C0EAB1}"/>
              </a:ext>
            </a:extLst>
          </p:cNvPr>
          <p:cNvSpPr txBox="1"/>
          <p:nvPr/>
        </p:nvSpPr>
        <p:spPr>
          <a:xfrm>
            <a:off x="2881722" y="2932032"/>
            <a:ext cx="490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2941311" y="4277956"/>
            <a:ext cx="484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17482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61729"/>
            <a:ext cx="326719" cy="281125"/>
          </a:xfrm>
          <a:prstGeom prst="ellipse">
            <a:avLst/>
          </a:prstGeom>
          <a:solidFill>
            <a:srgbClr val="FFCCCC"/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142052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554618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9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5" y="228125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1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6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598">
              <a:defRPr/>
            </a:pP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7072F-018E-4FF6-A156-B5B4FC1E241C}"/>
              </a:ext>
            </a:extLst>
          </p:cNvPr>
          <p:cNvSpPr txBox="1"/>
          <p:nvPr/>
        </p:nvSpPr>
        <p:spPr>
          <a:xfrm>
            <a:off x="792035" y="452837"/>
            <a:ext cx="818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39E02-09EB-4606-B478-8854A7C205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26" y="571986"/>
            <a:ext cx="519110" cy="478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093F1-6943-4801-AAD0-CA22386F2F6F}"/>
              </a:ext>
            </a:extLst>
          </p:cNvPr>
          <p:cNvSpPr txBox="1"/>
          <p:nvPr/>
        </p:nvSpPr>
        <p:spPr>
          <a:xfrm>
            <a:off x="444522" y="1399353"/>
            <a:ext cx="7862116" cy="206210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3D7CB-EECC-4C68-9F12-6506B432C937}"/>
              </a:ext>
            </a:extLst>
          </p:cNvPr>
          <p:cNvCxnSpPr>
            <a:cxnSpLocks/>
          </p:cNvCxnSpPr>
          <p:nvPr/>
        </p:nvCxnSpPr>
        <p:spPr>
          <a:xfrm>
            <a:off x="2289805" y="1862931"/>
            <a:ext cx="654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A4FB08-9918-4D6C-AAC6-FB370A34D25E}"/>
              </a:ext>
            </a:extLst>
          </p:cNvPr>
          <p:cNvCxnSpPr>
            <a:cxnSpLocks/>
          </p:cNvCxnSpPr>
          <p:nvPr/>
        </p:nvCxnSpPr>
        <p:spPr>
          <a:xfrm>
            <a:off x="6530482" y="1862931"/>
            <a:ext cx="447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3DDB86-C8D7-4F45-9DDF-C9CA02378E68}"/>
              </a:ext>
            </a:extLst>
          </p:cNvPr>
          <p:cNvCxnSpPr>
            <a:cxnSpLocks/>
          </p:cNvCxnSpPr>
          <p:nvPr/>
        </p:nvCxnSpPr>
        <p:spPr>
          <a:xfrm>
            <a:off x="3312785" y="2341014"/>
            <a:ext cx="541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4F54C8-0800-4D4D-A491-851F73769704}"/>
              </a:ext>
            </a:extLst>
          </p:cNvPr>
          <p:cNvCxnSpPr>
            <a:cxnSpLocks/>
          </p:cNvCxnSpPr>
          <p:nvPr/>
        </p:nvCxnSpPr>
        <p:spPr>
          <a:xfrm>
            <a:off x="1388896" y="2833858"/>
            <a:ext cx="406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D2E64E-54DA-4102-B562-2AEE2D2FAD0F}"/>
              </a:ext>
            </a:extLst>
          </p:cNvPr>
          <p:cNvCxnSpPr>
            <a:cxnSpLocks/>
          </p:cNvCxnSpPr>
          <p:nvPr/>
        </p:nvCxnSpPr>
        <p:spPr>
          <a:xfrm flipV="1">
            <a:off x="5082002" y="2833858"/>
            <a:ext cx="751728" cy="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1E75AF-14DE-4FDF-902B-1DE9AC0B153F}"/>
              </a:ext>
            </a:extLst>
          </p:cNvPr>
          <p:cNvCxnSpPr>
            <a:cxnSpLocks/>
          </p:cNvCxnSpPr>
          <p:nvPr/>
        </p:nvCxnSpPr>
        <p:spPr>
          <a:xfrm>
            <a:off x="2077068" y="3317412"/>
            <a:ext cx="541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1E75AF-14DE-4FDF-902B-1DE9AC0B153F}"/>
              </a:ext>
            </a:extLst>
          </p:cNvPr>
          <p:cNvCxnSpPr>
            <a:cxnSpLocks/>
          </p:cNvCxnSpPr>
          <p:nvPr/>
        </p:nvCxnSpPr>
        <p:spPr>
          <a:xfrm>
            <a:off x="6054283" y="3317412"/>
            <a:ext cx="1097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3DDB86-C8D7-4F45-9DDF-C9CA02378E68}"/>
              </a:ext>
            </a:extLst>
          </p:cNvPr>
          <p:cNvCxnSpPr>
            <a:cxnSpLocks/>
          </p:cNvCxnSpPr>
          <p:nvPr/>
        </p:nvCxnSpPr>
        <p:spPr>
          <a:xfrm>
            <a:off x="1535844" y="2341014"/>
            <a:ext cx="611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982427-0955-4ACA-9120-B42B1FAD046E}"/>
              </a:ext>
            </a:extLst>
          </p:cNvPr>
          <p:cNvSpPr txBox="1"/>
          <p:nvPr/>
        </p:nvSpPr>
        <p:spPr>
          <a:xfrm>
            <a:off x="444522" y="3954299"/>
            <a:ext cx="753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262FC2-1B68-4AF7-82F2-BD8DD781EA10}"/>
              </a:ext>
            </a:extLst>
          </p:cNvPr>
          <p:cNvCxnSpPr/>
          <p:nvPr/>
        </p:nvCxnSpPr>
        <p:spPr>
          <a:xfrm>
            <a:off x="967873" y="4408999"/>
            <a:ext cx="2065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C193C7-3968-40D3-B9B7-C705160273B0}"/>
              </a:ext>
            </a:extLst>
          </p:cNvPr>
          <p:cNvCxnSpPr>
            <a:cxnSpLocks/>
          </p:cNvCxnSpPr>
          <p:nvPr/>
        </p:nvCxnSpPr>
        <p:spPr>
          <a:xfrm>
            <a:off x="3850792" y="4393012"/>
            <a:ext cx="3484015" cy="29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C193C7-3968-40D3-B9B7-C705160273B0}"/>
              </a:ext>
            </a:extLst>
          </p:cNvPr>
          <p:cNvCxnSpPr>
            <a:cxnSpLocks/>
          </p:cNvCxnSpPr>
          <p:nvPr/>
        </p:nvCxnSpPr>
        <p:spPr>
          <a:xfrm>
            <a:off x="1291732" y="935050"/>
            <a:ext cx="4081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1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661530" y="177309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09" y="946112"/>
            <a:ext cx="5490657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66946" y="2571750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94365" y="2210166"/>
            <a:ext cx="5249635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97187" y="4020799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923418" y="3852391"/>
            <a:ext cx="4873923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6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50"/>
          <p:cNvSpPr txBox="1">
            <a:spLocks noGrp="1"/>
          </p:cNvSpPr>
          <p:nvPr>
            <p:ph type="title"/>
          </p:nvPr>
        </p:nvSpPr>
        <p:spPr>
          <a:xfrm>
            <a:off x="678591" y="116887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con!</a:t>
            </a:r>
            <a:endParaRPr b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" name="Google Shape;2549;p59"/>
          <p:cNvGrpSpPr/>
          <p:nvPr/>
        </p:nvGrpSpPr>
        <p:grpSpPr>
          <a:xfrm>
            <a:off x="6372517" y="930035"/>
            <a:ext cx="3154878" cy="2754475"/>
            <a:chOff x="6601117" y="625235"/>
            <a:chExt cx="3154878" cy="2754475"/>
          </a:xfrm>
        </p:grpSpPr>
        <p:sp>
          <p:nvSpPr>
            <p:cNvPr id="185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2" name="图片 2">
            <a:extLst>
              <a:ext uri="{FF2B5EF4-FFF2-40B4-BE49-F238E27FC236}">
                <a16:creationId xmlns:a16="http://schemas.microsoft.com/office/drawing/2014/main" id="{E6E10F80-111D-44B7-AB1E-121894345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5891" r="5710" b="2945"/>
          <a:stretch/>
        </p:blipFill>
        <p:spPr>
          <a:xfrm>
            <a:off x="-152074" y="1221383"/>
            <a:ext cx="2840954" cy="3599199"/>
          </a:xfrm>
          <a:prstGeom prst="rect">
            <a:avLst/>
          </a:prstGeom>
        </p:spPr>
      </p:pic>
      <p:grpSp>
        <p:nvGrpSpPr>
          <p:cNvPr id="306" name="Google Shape;2392;p59"/>
          <p:cNvGrpSpPr/>
          <p:nvPr/>
        </p:nvGrpSpPr>
        <p:grpSpPr>
          <a:xfrm>
            <a:off x="3869817" y="3672657"/>
            <a:ext cx="884938" cy="1275527"/>
            <a:chOff x="913350" y="238025"/>
            <a:chExt cx="1434725" cy="2067975"/>
          </a:xfrm>
        </p:grpSpPr>
        <p:sp>
          <p:nvSpPr>
            <p:cNvPr id="307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2435;p59"/>
          <p:cNvGrpSpPr/>
          <p:nvPr/>
        </p:nvGrpSpPr>
        <p:grpSpPr>
          <a:xfrm>
            <a:off x="5805883" y="2970302"/>
            <a:ext cx="574626" cy="695272"/>
            <a:chOff x="3530700" y="3207350"/>
            <a:chExt cx="931625" cy="1127225"/>
          </a:xfrm>
        </p:grpSpPr>
        <p:sp>
          <p:nvSpPr>
            <p:cNvPr id="321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2536;p59"/>
          <p:cNvGrpSpPr/>
          <p:nvPr/>
        </p:nvGrpSpPr>
        <p:grpSpPr>
          <a:xfrm>
            <a:off x="6819016" y="3822884"/>
            <a:ext cx="593901" cy="1233785"/>
            <a:chOff x="1056525" y="2424950"/>
            <a:chExt cx="962875" cy="2000300"/>
          </a:xfrm>
        </p:grpSpPr>
        <p:sp>
          <p:nvSpPr>
            <p:cNvPr id="335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2657;p59"/>
          <p:cNvGrpSpPr/>
          <p:nvPr/>
        </p:nvGrpSpPr>
        <p:grpSpPr>
          <a:xfrm>
            <a:off x="7996952" y="4121657"/>
            <a:ext cx="667917" cy="403711"/>
            <a:chOff x="-1213275" y="3686763"/>
            <a:chExt cx="1082875" cy="654525"/>
          </a:xfrm>
        </p:grpSpPr>
        <p:sp>
          <p:nvSpPr>
            <p:cNvPr id="34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177" y="511708"/>
            <a:ext cx="8286893" cy="4225297"/>
            <a:chOff x="1241677" y="442834"/>
            <a:chExt cx="9137146" cy="6415166"/>
          </a:xfrm>
        </p:grpSpPr>
        <p:pic>
          <p:nvPicPr>
            <p:cNvPr id="3" name="图片 9220" descr="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096865" y="1275639"/>
              <a:ext cx="3324973" cy="1168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KHỞI ĐỘNG</a:t>
              </a:r>
            </a:p>
          </p:txBody>
        </p:sp>
      </p:grpSp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622938" y="511708"/>
            <a:ext cx="696745" cy="776078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46" y="687346"/>
            <a:ext cx="878423" cy="60044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622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133746" y="318328"/>
            <a:ext cx="2100764" cy="716112"/>
            <a:chOff x="369343" y="610944"/>
            <a:chExt cx="1931405" cy="6049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80059" y="610944"/>
              <a:ext cx="1677443" cy="5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66752" y="222671"/>
            <a:ext cx="556848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819750" y="67360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721327" y="72873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450560" y="-315346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891298" y="-179667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73845" y="1130097"/>
            <a:ext cx="2255487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667" b="1" dirty="0" err="1">
                <a:latin typeface="UTM Avo" panose="02040603050506020204" pitchFamily="18" charset="0"/>
              </a:rPr>
              <a:t>Giải</a:t>
            </a:r>
            <a:r>
              <a:rPr lang="en-US" sz="2667" b="1" dirty="0"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</a:rPr>
              <a:t>câu</a:t>
            </a:r>
            <a:r>
              <a:rPr lang="en-US" sz="2667" b="1" dirty="0"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</a:rPr>
              <a:t>đố</a:t>
            </a:r>
            <a:endParaRPr lang="vi-VN" sz="2667" b="1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64" y="950405"/>
            <a:ext cx="927752" cy="4889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1504256" y="1647643"/>
            <a:ext cx="6310423" cy="123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5217043" y="2884200"/>
            <a:ext cx="2445488" cy="20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A89BC-0362-44C7-B9BA-65A0243B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2" y="241280"/>
            <a:ext cx="8312053" cy="4514755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6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661530" y="177309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210761" y="946112"/>
            <a:ext cx="5490657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75506" y="2571750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57789" y="2356470"/>
            <a:ext cx="5249635" cy="99023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97187" y="4020799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996570" y="3852391"/>
            <a:ext cx="4873923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8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631844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585271"/>
            <a:ext cx="8397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Ở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977055" y="4605725"/>
            <a:ext cx="265710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61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17482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61729"/>
            <a:ext cx="326719" cy="281125"/>
          </a:xfrm>
          <a:prstGeom prst="ellipse">
            <a:avLst/>
          </a:prstGeom>
          <a:solidFill>
            <a:srgbClr val="FFCCCC"/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142052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554618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84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1D664-8C59-49C4-93B8-A04E83F37622}"/>
              </a:ext>
            </a:extLst>
          </p:cNvPr>
          <p:cNvSpPr txBox="1"/>
          <p:nvPr/>
        </p:nvSpPr>
        <p:spPr>
          <a:xfrm>
            <a:off x="3008006" y="171456"/>
            <a:ext cx="360184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D9096-0559-4B5A-A7AF-9ADEA12B5301}"/>
              </a:ext>
            </a:extLst>
          </p:cNvPr>
          <p:cNvSpPr txBox="1"/>
          <p:nvPr/>
        </p:nvSpPr>
        <p:spPr>
          <a:xfrm>
            <a:off x="439963" y="766207"/>
            <a:ext cx="8492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55497E-568A-4FD9-9478-886CC26744BA}"/>
              </a:ext>
            </a:extLst>
          </p:cNvPr>
          <p:cNvCxnSpPr/>
          <p:nvPr/>
        </p:nvCxnSpPr>
        <p:spPr>
          <a:xfrm flipV="1">
            <a:off x="1490133" y="1714836"/>
            <a:ext cx="1517873" cy="1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AB50BE-1536-40FF-83D5-31E5A472F7D3}"/>
              </a:ext>
            </a:extLst>
          </p:cNvPr>
          <p:cNvSpPr txBox="1"/>
          <p:nvPr/>
        </p:nvSpPr>
        <p:spPr>
          <a:xfrm>
            <a:off x="380159" y="3005174"/>
            <a:ext cx="8278723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Lang.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1EDCCF-1771-4B69-97E0-7E12964DDF22}"/>
              </a:ext>
            </a:extLst>
          </p:cNvPr>
          <p:cNvCxnSpPr>
            <a:cxnSpLocks/>
          </p:cNvCxnSpPr>
          <p:nvPr/>
        </p:nvCxnSpPr>
        <p:spPr>
          <a:xfrm flipV="1">
            <a:off x="1682997" y="2227618"/>
            <a:ext cx="132500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53C9545-75EA-4091-9700-FD82C8E434B9}"/>
              </a:ext>
            </a:extLst>
          </p:cNvPr>
          <p:cNvSpPr/>
          <p:nvPr/>
        </p:nvSpPr>
        <p:spPr>
          <a:xfrm>
            <a:off x="500661" y="929863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6DB7B8-75F7-48CB-8C1F-C9DBF0AB705A}"/>
              </a:ext>
            </a:extLst>
          </p:cNvPr>
          <p:cNvCxnSpPr>
            <a:cxnSpLocks/>
          </p:cNvCxnSpPr>
          <p:nvPr/>
        </p:nvCxnSpPr>
        <p:spPr>
          <a:xfrm flipV="1">
            <a:off x="1240571" y="2738718"/>
            <a:ext cx="12575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7A9B9F6-7218-4640-8F78-6732471608A6}"/>
              </a:ext>
            </a:extLst>
          </p:cNvPr>
          <p:cNvSpPr txBox="1"/>
          <p:nvPr/>
        </p:nvSpPr>
        <p:spPr>
          <a:xfrm>
            <a:off x="439963" y="3132884"/>
            <a:ext cx="682162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D3AD75-86DE-40FD-81F4-F1BC2C4DD3E0}"/>
              </a:ext>
            </a:extLst>
          </p:cNvPr>
          <p:cNvSpPr txBox="1"/>
          <p:nvPr/>
        </p:nvSpPr>
        <p:spPr>
          <a:xfrm>
            <a:off x="396117" y="3132884"/>
            <a:ext cx="761435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1C04CC"/>
                </a:solidFill>
              </a:rPr>
              <a:t>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6DB7B8-75F7-48CB-8C1F-C9DBF0AB705A}"/>
              </a:ext>
            </a:extLst>
          </p:cNvPr>
          <p:cNvCxnSpPr>
            <a:cxnSpLocks/>
          </p:cNvCxnSpPr>
          <p:nvPr/>
        </p:nvCxnSpPr>
        <p:spPr>
          <a:xfrm flipV="1">
            <a:off x="5418828" y="2718121"/>
            <a:ext cx="160574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D3AD75-86DE-40FD-81F4-F1BC2C4DD3E0}"/>
              </a:ext>
            </a:extLst>
          </p:cNvPr>
          <p:cNvSpPr txBox="1"/>
          <p:nvPr/>
        </p:nvSpPr>
        <p:spPr>
          <a:xfrm>
            <a:off x="412075" y="3223961"/>
            <a:ext cx="761435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7" grpId="0"/>
      <p:bldP spid="37" grpId="1"/>
      <p:bldP spid="43" grpId="0"/>
      <p:bldP spid="43" grpId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2113</Words>
  <Application>Microsoft Office PowerPoint</Application>
  <PresentationFormat>On-screen Show (16:9)</PresentationFormat>
  <Paragraphs>122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Times New Roman</vt:lpstr>
      <vt:lpstr>iCiel Cadena</vt:lpstr>
      <vt:lpstr>等线</vt:lpstr>
      <vt:lpstr>UTM Cookies</vt:lpstr>
      <vt:lpstr>UTM Avo</vt:lpstr>
      <vt:lpstr>Arial-Rounded</vt:lpstr>
      <vt:lpstr>Satisfy</vt:lpstr>
      <vt:lpstr>Public Sans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 Mai An Tiêm</dc:title>
  <dc:creator>Admin</dc:creator>
  <cp:lastModifiedBy>Hello</cp:lastModifiedBy>
  <cp:revision>143</cp:revision>
  <dcterms:modified xsi:type="dcterms:W3CDTF">2024-04-04T07:37:34Z</dcterms:modified>
</cp:coreProperties>
</file>