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5" r:id="rId2"/>
    <p:sldMasterId id="2147483728" r:id="rId3"/>
  </p:sldMasterIdLst>
  <p:notesMasterIdLst>
    <p:notesMasterId r:id="rId31"/>
  </p:notesMasterIdLst>
  <p:sldIdLst>
    <p:sldId id="360" r:id="rId4"/>
    <p:sldId id="257" r:id="rId5"/>
    <p:sldId id="340" r:id="rId6"/>
    <p:sldId id="2007577201" r:id="rId7"/>
    <p:sldId id="2007577230" r:id="rId8"/>
    <p:sldId id="2007577231" r:id="rId9"/>
    <p:sldId id="2007577212" r:id="rId10"/>
    <p:sldId id="2007577228" r:id="rId11"/>
    <p:sldId id="2007577206" r:id="rId12"/>
    <p:sldId id="2007577207" r:id="rId13"/>
    <p:sldId id="2007577208" r:id="rId14"/>
    <p:sldId id="387" r:id="rId15"/>
    <p:sldId id="2007577233" r:id="rId16"/>
    <p:sldId id="388" r:id="rId17"/>
    <p:sldId id="2007577192" r:id="rId18"/>
    <p:sldId id="2007577235" r:id="rId19"/>
    <p:sldId id="2007577209" r:id="rId20"/>
    <p:sldId id="266" r:id="rId21"/>
    <p:sldId id="2007577100" r:id="rId22"/>
    <p:sldId id="2007577218" r:id="rId23"/>
    <p:sldId id="2007577219" r:id="rId24"/>
    <p:sldId id="2007577185" r:id="rId25"/>
    <p:sldId id="2007577194" r:id="rId26"/>
    <p:sldId id="2007577222" r:id="rId27"/>
    <p:sldId id="2007577223" r:id="rId28"/>
    <p:sldId id="2007577239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BD8"/>
    <a:srgbClr val="990033"/>
    <a:srgbClr val="007A37"/>
    <a:srgbClr val="FF99FF"/>
    <a:srgbClr val="FF99CC"/>
    <a:srgbClr val="D60093"/>
    <a:srgbClr val="FF66FF"/>
    <a:srgbClr val="00863D"/>
    <a:srgbClr val="C85C12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0677" autoAdjust="0"/>
  </p:normalViewPr>
  <p:slideViewPr>
    <p:cSldViewPr snapToGrid="0">
      <p:cViewPr varScale="1">
        <p:scale>
          <a:sx n="58" d="100"/>
          <a:sy n="58" d="100"/>
        </p:scale>
        <p:origin x="17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489A-0B20-4069-B0D6-29488946452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AA295-4F39-4B6A-9FD3-56823840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6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3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9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vẫn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ức</a:t>
            </a:r>
            <a:r>
              <a:rPr lang="vi-V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chặt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bóp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3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1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4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10595" y="1122218"/>
            <a:ext cx="8730523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282787" y="255821"/>
            <a:ext cx="1964384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7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03667" y="0"/>
            <a:ext cx="9259817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1666654" y="2224564"/>
            <a:ext cx="7384311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90993" y="2161349"/>
            <a:ext cx="1159414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313915" y="2224564"/>
            <a:ext cx="1045812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618987" y="2087842"/>
            <a:ext cx="139626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6953959" y="6473419"/>
            <a:ext cx="26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10595" y="1122217"/>
            <a:ext cx="8768600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282787" y="255821"/>
            <a:ext cx="197295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10595" y="1122218"/>
            <a:ext cx="8790530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82787" y="255821"/>
            <a:ext cx="1977886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4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1" y="4001445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4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5943" y="261257"/>
            <a:ext cx="8762320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997805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1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71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7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1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0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58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26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95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3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8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5943" y="261257"/>
            <a:ext cx="8762320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165226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35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470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759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211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123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112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888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65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331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67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196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54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5"/>
            <a:ext cx="9144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12700"/>
            <a:ext cx="9144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7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C8D59C3C-58D6-464C-AA74-1820BBADF74E}"/>
              </a:ext>
            </a:extLst>
          </p:cNvPr>
          <p:cNvSpPr/>
          <p:nvPr userDrawn="1"/>
        </p:nvSpPr>
        <p:spPr>
          <a:xfrm>
            <a:off x="210595" y="1122218"/>
            <a:ext cx="8773385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18628A-1968-4C0B-ACE7-0A0CADC256CA}"/>
              </a:ext>
            </a:extLst>
          </p:cNvPr>
          <p:cNvGrpSpPr/>
          <p:nvPr userDrawn="1"/>
        </p:nvGrpSpPr>
        <p:grpSpPr>
          <a:xfrm>
            <a:off x="282787" y="255821"/>
            <a:ext cx="1974028" cy="2075610"/>
            <a:chOff x="237072" y="234585"/>
            <a:chExt cx="1448294" cy="144829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C14899-9DA6-4D66-B81C-5BAB5340E51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A5CED4-0E4D-4973-BBAF-164A294686E6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7F3584-0369-4867-9F50-39C1AB68DC51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56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8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8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2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D392E-827F-4BC5-A1FA-C8F8206B7515}"/>
              </a:ext>
            </a:extLst>
          </p:cNvPr>
          <p:cNvSpPr txBox="1"/>
          <p:nvPr userDrawn="1"/>
        </p:nvSpPr>
        <p:spPr>
          <a:xfrm>
            <a:off x="6938010" y="47239"/>
            <a:ext cx="26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7709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651" r:id="rId13"/>
    <p:sldLayoutId id="2147483652" r:id="rId14"/>
    <p:sldLayoutId id="2147483653" r:id="rId15"/>
    <p:sldLayoutId id="2147483656" r:id="rId16"/>
    <p:sldLayoutId id="2147483658" r:id="rId17"/>
    <p:sldLayoutId id="214748374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4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60C9A5-74CA-4E7A-A61C-BE5DFA4E425E}"/>
              </a:ext>
            </a:extLst>
          </p:cNvPr>
          <p:cNvSpPr txBox="1"/>
          <p:nvPr userDrawn="1"/>
        </p:nvSpPr>
        <p:spPr>
          <a:xfrm>
            <a:off x="3238500" y="29718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39566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878848" y="801961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5" rIns="68567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35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90534" y="788895"/>
            <a:ext cx="8653466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1E653-0504-4428-BF36-F24D9CFEC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" y="983768"/>
            <a:ext cx="348464" cy="3484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FFAAA2-26FF-43EF-9076-23340037AF3F}"/>
              </a:ext>
            </a:extLst>
          </p:cNvPr>
          <p:cNvSpPr/>
          <p:nvPr/>
        </p:nvSpPr>
        <p:spPr>
          <a:xfrm>
            <a:off x="275959" y="4375261"/>
            <a:ext cx="7034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hép 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 pháp luật của Nhà nước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8C5F38-EF11-4172-A30F-34A52BC123AF}"/>
              </a:ext>
            </a:extLst>
          </p:cNvPr>
          <p:cNvCxnSpPr>
            <a:cxnSpLocks/>
          </p:cNvCxnSpPr>
          <p:nvPr/>
        </p:nvCxnSpPr>
        <p:spPr>
          <a:xfrm>
            <a:off x="4489741" y="1884785"/>
            <a:ext cx="14268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02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569056" y="324714"/>
            <a:ext cx="8709416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5758AB-1D0F-4275-A090-C8EE5E85AE60}"/>
              </a:ext>
            </a:extLst>
          </p:cNvPr>
          <p:cNvSpPr/>
          <p:nvPr/>
        </p:nvSpPr>
        <p:spPr>
          <a:xfrm>
            <a:off x="228863" y="537830"/>
            <a:ext cx="281230" cy="366657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760C16-B67B-4203-A178-A4B516E843BD}"/>
              </a:ext>
            </a:extLst>
          </p:cNvPr>
          <p:cNvCxnSpPr>
            <a:cxnSpLocks/>
          </p:cNvCxnSpPr>
          <p:nvPr/>
        </p:nvCxnSpPr>
        <p:spPr>
          <a:xfrm>
            <a:off x="2658234" y="851631"/>
            <a:ext cx="675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EF1DEA-08EB-4C1A-BA94-30589BB9FB06}"/>
              </a:ext>
            </a:extLst>
          </p:cNvPr>
          <p:cNvSpPr/>
          <p:nvPr/>
        </p:nvSpPr>
        <p:spPr>
          <a:xfrm>
            <a:off x="369346" y="4216015"/>
            <a:ext cx="8405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bực tức mà phải cố nén lại, không thể nói ra 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719E08-6182-46D7-9C55-CB2D08DFF693}"/>
              </a:ext>
            </a:extLst>
          </p:cNvPr>
          <p:cNvSpPr txBox="1"/>
          <p:nvPr/>
        </p:nvSpPr>
        <p:spPr>
          <a:xfrm>
            <a:off x="425240" y="4175349"/>
            <a:ext cx="8709416" cy="1813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			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C7612A-B50A-4742-89B2-A9BCBCFBBDAF}"/>
              </a:ext>
            </a:extLst>
          </p:cNvPr>
          <p:cNvCxnSpPr>
            <a:cxnSpLocks/>
          </p:cNvCxnSpPr>
          <p:nvPr/>
        </p:nvCxnSpPr>
        <p:spPr>
          <a:xfrm flipH="1">
            <a:off x="1117597" y="4984689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891A87-30C5-46A8-A76F-7E2652E0E7C3}"/>
              </a:ext>
            </a:extLst>
          </p:cNvPr>
          <p:cNvGrpSpPr/>
          <p:nvPr/>
        </p:nvGrpSpPr>
        <p:grpSpPr>
          <a:xfrm>
            <a:off x="2287456" y="5588858"/>
            <a:ext cx="84905" cy="318977"/>
            <a:chOff x="4524027" y="3684401"/>
            <a:chExt cx="108892" cy="31897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779F36-1A38-433F-9735-BACDE0832507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EC0681A-7122-4A1A-9071-F8CD615844BB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1C662E-C07B-4119-A74B-63AB8E8C7513}"/>
              </a:ext>
            </a:extLst>
          </p:cNvPr>
          <p:cNvCxnSpPr>
            <a:cxnSpLocks/>
          </p:cNvCxnSpPr>
          <p:nvPr/>
        </p:nvCxnSpPr>
        <p:spPr>
          <a:xfrm flipH="1">
            <a:off x="5460586" y="4998076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5FE701-893C-4BDF-A342-9D09F100C869}"/>
              </a:ext>
            </a:extLst>
          </p:cNvPr>
          <p:cNvCxnSpPr>
            <a:cxnSpLocks/>
          </p:cNvCxnSpPr>
          <p:nvPr/>
        </p:nvCxnSpPr>
        <p:spPr>
          <a:xfrm flipH="1">
            <a:off x="5532378" y="4411221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0366C0-A3D3-4F21-A598-D559F560695E}"/>
              </a:ext>
            </a:extLst>
          </p:cNvPr>
          <p:cNvCxnSpPr>
            <a:cxnSpLocks/>
          </p:cNvCxnSpPr>
          <p:nvPr/>
        </p:nvCxnSpPr>
        <p:spPr>
          <a:xfrm flipH="1">
            <a:off x="5655438" y="569106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1B9B44-BC3B-497F-8B1A-264F2A8A5056}"/>
              </a:ext>
            </a:extLst>
          </p:cNvPr>
          <p:cNvGrpSpPr/>
          <p:nvPr/>
        </p:nvGrpSpPr>
        <p:grpSpPr>
          <a:xfrm>
            <a:off x="2417738" y="1703586"/>
            <a:ext cx="84905" cy="318977"/>
            <a:chOff x="4524027" y="3684401"/>
            <a:chExt cx="108892" cy="31897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C35438-40B8-4CFB-91B9-99B62D1A7706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839C78-3418-4CDC-9478-0DC6CA4C12EA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3FEBE1-D9EA-4C06-B61E-984D957BB67C}"/>
              </a:ext>
            </a:extLst>
          </p:cNvPr>
          <p:cNvCxnSpPr>
            <a:cxnSpLocks/>
          </p:cNvCxnSpPr>
          <p:nvPr/>
        </p:nvCxnSpPr>
        <p:spPr>
          <a:xfrm flipH="1">
            <a:off x="1271122" y="114554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02EDCD-E4BE-402D-A306-BDDBC9D4B9F9}"/>
              </a:ext>
            </a:extLst>
          </p:cNvPr>
          <p:cNvCxnSpPr>
            <a:cxnSpLocks/>
          </p:cNvCxnSpPr>
          <p:nvPr/>
        </p:nvCxnSpPr>
        <p:spPr>
          <a:xfrm flipH="1">
            <a:off x="5576445" y="1159430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2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700"/>
            <a:ext cx="9144000" cy="5541276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5589" y="0"/>
            <a:ext cx="7406904" cy="1134700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914316">
              <a:lnSpc>
                <a:spcPct val="150000"/>
              </a:lnSpc>
              <a:defRPr/>
            </a:pP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05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05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051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30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4069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2702443" y="133399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46493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6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2418467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3380503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223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2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314E5726-D0DE-482C-8943-76C01CF45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7084" y="6037728"/>
            <a:ext cx="468559" cy="4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2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293" y="677358"/>
            <a:ext cx="5708709" cy="22698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88517" y="1394772"/>
            <a:ext cx="8402261" cy="831570"/>
          </a:xfrm>
          <a:prstGeom prst="rect">
            <a:avLst/>
          </a:prstGeom>
          <a:noFill/>
          <a:ln>
            <a:noFill/>
          </a:ln>
        </p:spPr>
        <p:txBody>
          <a:bodyPr wrap="square" lIns="68577" tIns="34288" rIns="68577" bIns="34288">
            <a:spAutoFit/>
          </a:bodyPr>
          <a:lstStyle/>
          <a:p>
            <a:pPr algn="ctr" defTabSz="914270">
              <a:lnSpc>
                <a:spcPct val="150000"/>
              </a:lnSpc>
              <a:defRPr/>
            </a:pP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3768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768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3768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977898" y="886838"/>
            <a:ext cx="964260" cy="1432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8" r="44843"/>
          <a:stretch/>
        </p:blipFill>
        <p:spPr>
          <a:xfrm>
            <a:off x="-47306" y="3483145"/>
            <a:ext cx="2483685" cy="251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A_图片 4">
            <a:extLst>
              <a:ext uri="{FF2B5EF4-FFF2-40B4-BE49-F238E27FC236}">
                <a16:creationId xmlns:a16="http://schemas.microsoft.com/office/drawing/2014/main" id="{D905F46D-C93D-41F3-B62E-63FA6382E3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3" y="608779"/>
            <a:ext cx="3891265" cy="30838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EBDD5-1C69-4D04-BADB-E17C1B32BBC5}"/>
              </a:ext>
            </a:extLst>
          </p:cNvPr>
          <p:cNvSpPr/>
          <p:nvPr/>
        </p:nvSpPr>
        <p:spPr>
          <a:xfrm>
            <a:off x="467999" y="1340916"/>
            <a:ext cx="3494964" cy="1973485"/>
          </a:xfrm>
          <a:prstGeom prst="rect">
            <a:avLst/>
          </a:prstGeom>
        </p:spPr>
        <p:txBody>
          <a:bodyPr wrap="square" lIns="68577" tIns="34288" rIns="68577" bIns="34288">
            <a:spAutoFit/>
          </a:bodyPr>
          <a:lstStyle/>
          <a:p>
            <a:pPr algn="ctr" defTabSz="685771"/>
            <a:r>
              <a:rPr lang="en-US" altLang="zh-CN" sz="4051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zh-CN" altLang="en-US" sz="4051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51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zh-CN" altLang="en-US" sz="4051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771">
              <a:buSzPts val="2800"/>
            </a:pPr>
            <a:r>
              <a:rPr lang="en-US" altLang="zh-CN" sz="2081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zh-CN" altLang="en-US" sz="208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771">
              <a:buSzPts val="2800"/>
            </a:pP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208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771">
              <a:buSzPts val="2800"/>
            </a:pP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08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Google Shape;56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2701" y="2536272"/>
            <a:ext cx="4062641" cy="321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7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75294" y="3360185"/>
            <a:ext cx="3478356" cy="174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70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4954" y="304167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0479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955" y="3428277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Tìm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hiểu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bài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0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4069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2702443" y="133399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46493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6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2418467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3380503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223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5440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5CF73-6C22-41C8-8651-BAB772B248B2}"/>
              </a:ext>
            </a:extLst>
          </p:cNvPr>
          <p:cNvSpPr txBox="1"/>
          <p:nvPr/>
        </p:nvSpPr>
        <p:spPr>
          <a:xfrm>
            <a:off x="618207" y="382688"/>
            <a:ext cx="746347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A62CC-263A-4E3D-8D65-B863992C81CE}"/>
              </a:ext>
            </a:extLst>
          </p:cNvPr>
          <p:cNvSpPr txBox="1"/>
          <p:nvPr/>
        </p:nvSpPr>
        <p:spPr>
          <a:xfrm>
            <a:off x="134308" y="1340351"/>
            <a:ext cx="8875383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EDE4F-8F55-4CE2-A51D-D29A2B40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5" y="1543010"/>
            <a:ext cx="279396" cy="34083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449FC7-60C7-4933-A534-D7E9B77E7880}"/>
              </a:ext>
            </a:extLst>
          </p:cNvPr>
          <p:cNvCxnSpPr>
            <a:cxnSpLocks/>
          </p:cNvCxnSpPr>
          <p:nvPr/>
        </p:nvCxnSpPr>
        <p:spPr>
          <a:xfrm>
            <a:off x="496126" y="4187606"/>
            <a:ext cx="72896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4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683188-FB9A-4787-85A1-C216C4AE1B84}"/>
              </a:ext>
            </a:extLst>
          </p:cNvPr>
          <p:cNvSpPr txBox="1"/>
          <p:nvPr/>
        </p:nvSpPr>
        <p:spPr>
          <a:xfrm>
            <a:off x="358224" y="248853"/>
            <a:ext cx="7844482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EF1D0-D84A-49F8-88EA-E336419514AE}"/>
              </a:ext>
            </a:extLst>
          </p:cNvPr>
          <p:cNvSpPr txBox="1"/>
          <p:nvPr/>
        </p:nvSpPr>
        <p:spPr>
          <a:xfrm>
            <a:off x="195290" y="1568581"/>
            <a:ext cx="8753420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0C6DD-2234-4D72-8903-132C38AA5727}"/>
              </a:ext>
            </a:extLst>
          </p:cNvPr>
          <p:cNvCxnSpPr>
            <a:cxnSpLocks/>
          </p:cNvCxnSpPr>
          <p:nvPr/>
        </p:nvCxnSpPr>
        <p:spPr>
          <a:xfrm>
            <a:off x="476122" y="4990240"/>
            <a:ext cx="79083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9073D-CCC2-42FB-908E-BA8AEA7F1DDA}"/>
              </a:ext>
            </a:extLst>
          </p:cNvPr>
          <p:cNvCxnSpPr>
            <a:cxnSpLocks/>
          </p:cNvCxnSpPr>
          <p:nvPr/>
        </p:nvCxnSpPr>
        <p:spPr>
          <a:xfrm>
            <a:off x="358224" y="5608804"/>
            <a:ext cx="56222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10EDF0F-D7E2-452B-B925-DB4366A67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4" y="1767268"/>
            <a:ext cx="275557" cy="3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3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BAEDE5-5986-4C60-8E80-57533CDA5070}"/>
              </a:ext>
            </a:extLst>
          </p:cNvPr>
          <p:cNvSpPr txBox="1"/>
          <p:nvPr/>
        </p:nvSpPr>
        <p:spPr>
          <a:xfrm>
            <a:off x="578441" y="240361"/>
            <a:ext cx="7395665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92CF3-7F1F-475E-A0F8-D85048FA0AF8}"/>
              </a:ext>
            </a:extLst>
          </p:cNvPr>
          <p:cNvSpPr txBox="1"/>
          <p:nvPr/>
        </p:nvSpPr>
        <p:spPr>
          <a:xfrm>
            <a:off x="739806" y="1460635"/>
            <a:ext cx="8269723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885FD6-93F7-4718-9903-899790B6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2" y="1655508"/>
            <a:ext cx="348464" cy="3484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B168DC-3BEC-42F7-B19A-0E6D78832A30}"/>
              </a:ext>
            </a:extLst>
          </p:cNvPr>
          <p:cNvCxnSpPr>
            <a:cxnSpLocks/>
          </p:cNvCxnSpPr>
          <p:nvPr/>
        </p:nvCxnSpPr>
        <p:spPr>
          <a:xfrm>
            <a:off x="2871555" y="3161206"/>
            <a:ext cx="5711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58FDF3-77AD-400E-8968-BF21E3FB3BCE}"/>
              </a:ext>
            </a:extLst>
          </p:cNvPr>
          <p:cNvCxnSpPr>
            <a:cxnSpLocks/>
          </p:cNvCxnSpPr>
          <p:nvPr/>
        </p:nvCxnSpPr>
        <p:spPr>
          <a:xfrm>
            <a:off x="887318" y="3743910"/>
            <a:ext cx="1242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7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B56EAA-1D8B-4DBD-BCED-D2B571AB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016" y="931025"/>
            <a:ext cx="1674818" cy="882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F82219-3E1F-42D7-8488-38118D0CE772}"/>
              </a:ext>
            </a:extLst>
          </p:cNvPr>
          <p:cNvSpPr txBox="1"/>
          <p:nvPr/>
        </p:nvSpPr>
        <p:spPr>
          <a:xfrm>
            <a:off x="249382" y="2850624"/>
            <a:ext cx="866186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3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8D91C-C502-45FC-8592-429366666EB9}"/>
              </a:ext>
            </a:extLst>
          </p:cNvPr>
          <p:cNvSpPr txBox="1"/>
          <p:nvPr/>
        </p:nvSpPr>
        <p:spPr>
          <a:xfrm>
            <a:off x="491320" y="457007"/>
            <a:ext cx="8198410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470829-340F-4116-BC7B-FB4B1688FBA8}"/>
              </a:ext>
            </a:extLst>
          </p:cNvPr>
          <p:cNvGrpSpPr/>
          <p:nvPr/>
        </p:nvGrpSpPr>
        <p:grpSpPr>
          <a:xfrm>
            <a:off x="267787" y="1679649"/>
            <a:ext cx="8930996" cy="2995435"/>
            <a:chOff x="298169" y="1444566"/>
            <a:chExt cx="11574041" cy="29954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121A1C-1F91-4A6F-97E1-4B8B58EC234B}"/>
                </a:ext>
              </a:extLst>
            </p:cNvPr>
            <p:cNvSpPr txBox="1"/>
            <p:nvPr/>
          </p:nvSpPr>
          <p:spPr>
            <a:xfrm>
              <a:off x="702277" y="1444566"/>
              <a:ext cx="11169933" cy="2995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Toản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giặc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nghiến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bóp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chặt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20000"/>
                </a:lnSpc>
              </a:pP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Toản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xoè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nát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			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83E09E2-0A8C-4AC9-A44F-6E815FB8418A}"/>
                </a:ext>
              </a:extLst>
            </p:cNvPr>
            <p:cNvSpPr/>
            <p:nvPr/>
          </p:nvSpPr>
          <p:spPr>
            <a:xfrm>
              <a:off x="298169" y="1598655"/>
              <a:ext cx="360681" cy="366657"/>
            </a:xfrm>
            <a:prstGeom prst="ellipse">
              <a:avLst/>
            </a:prstGeom>
            <a:solidFill>
              <a:srgbClr val="FFCCCC"/>
            </a:solidFill>
            <a:ln>
              <a:solidFill>
                <a:srgbClr val="66006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660066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CB190A-B4A5-4664-9732-F66C4859B3F9}"/>
              </a:ext>
            </a:extLst>
          </p:cNvPr>
          <p:cNvCxnSpPr>
            <a:cxnSpLocks/>
          </p:cNvCxnSpPr>
          <p:nvPr/>
        </p:nvCxnSpPr>
        <p:spPr>
          <a:xfrm>
            <a:off x="6142839" y="2183861"/>
            <a:ext cx="2570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55610-4ECC-4072-987B-5FEB73BCB1C0}"/>
              </a:ext>
            </a:extLst>
          </p:cNvPr>
          <p:cNvCxnSpPr>
            <a:cxnSpLocks/>
          </p:cNvCxnSpPr>
          <p:nvPr/>
        </p:nvCxnSpPr>
        <p:spPr>
          <a:xfrm>
            <a:off x="767477" y="2770020"/>
            <a:ext cx="77455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7E7540-A444-4A95-BE53-1E32054606F8}"/>
              </a:ext>
            </a:extLst>
          </p:cNvPr>
          <p:cNvCxnSpPr>
            <a:cxnSpLocks/>
          </p:cNvCxnSpPr>
          <p:nvPr/>
        </p:nvCxnSpPr>
        <p:spPr>
          <a:xfrm>
            <a:off x="840728" y="3348244"/>
            <a:ext cx="12664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46B9E0-B32C-4558-939F-0520BC00E8F1}"/>
              </a:ext>
            </a:extLst>
          </p:cNvPr>
          <p:cNvSpPr txBox="1"/>
          <p:nvPr/>
        </p:nvSpPr>
        <p:spPr>
          <a:xfrm>
            <a:off x="524830" y="198455"/>
            <a:ext cx="8416910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16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69E33-EF9D-478D-A4DA-334BDF63444A}"/>
              </a:ext>
            </a:extLst>
          </p:cNvPr>
          <p:cNvSpPr txBox="1"/>
          <p:nvPr/>
        </p:nvSpPr>
        <p:spPr>
          <a:xfrm>
            <a:off x="231815" y="596095"/>
            <a:ext cx="8542105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EE08-7320-4398-8461-F46367423F71}"/>
              </a:ext>
            </a:extLst>
          </p:cNvPr>
          <p:cNvSpPr txBox="1"/>
          <p:nvPr/>
        </p:nvSpPr>
        <p:spPr>
          <a:xfrm>
            <a:off x="370079" y="2324343"/>
            <a:ext cx="8403841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60B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7">
            <a:extLst>
              <a:ext uri="{FF2B5EF4-FFF2-40B4-BE49-F238E27FC236}">
                <a16:creationId xmlns:a16="http://schemas.microsoft.com/office/drawing/2014/main" id="{3532CFDF-923C-4A40-8BD6-7A91A6229A98}"/>
              </a:ext>
            </a:extLst>
          </p:cNvPr>
          <p:cNvSpPr txBox="1"/>
          <p:nvPr/>
        </p:nvSpPr>
        <p:spPr>
          <a:xfrm>
            <a:off x="189973" y="1414648"/>
            <a:ext cx="8510274" cy="14109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733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FABB6-7E9C-4CED-8402-BD8E216FFDBE}"/>
              </a:ext>
            </a:extLst>
          </p:cNvPr>
          <p:cNvSpPr txBox="1"/>
          <p:nvPr/>
        </p:nvSpPr>
        <p:spPr>
          <a:xfrm>
            <a:off x="2171461" y="3127333"/>
            <a:ext cx="261629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080A4-5C36-4352-B0C5-AB0F4F2C0CFF}"/>
              </a:ext>
            </a:extLst>
          </p:cNvPr>
          <p:cNvSpPr txBox="1"/>
          <p:nvPr/>
        </p:nvSpPr>
        <p:spPr>
          <a:xfrm>
            <a:off x="336706" y="438622"/>
            <a:ext cx="748269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Toản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本框 37">
            <a:extLst>
              <a:ext uri="{FF2B5EF4-FFF2-40B4-BE49-F238E27FC236}">
                <a16:creationId xmlns:a16="http://schemas.microsoft.com/office/drawing/2014/main" id="{ED4B08B2-81EB-4F33-9D04-B9B36AC862F8}"/>
              </a:ext>
            </a:extLst>
          </p:cNvPr>
          <p:cNvSpPr txBox="1"/>
          <p:nvPr/>
        </p:nvSpPr>
        <p:spPr>
          <a:xfrm>
            <a:off x="336706" y="483884"/>
            <a:ext cx="7717789" cy="69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  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307BE-7FC7-4CB4-A206-627E72C9F12E}"/>
              </a:ext>
            </a:extLst>
          </p:cNvPr>
          <p:cNvSpPr txBox="1"/>
          <p:nvPr/>
        </p:nvSpPr>
        <p:spPr>
          <a:xfrm>
            <a:off x="1381483" y="4959232"/>
            <a:ext cx="645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8128D-2AFA-4395-B270-CAFFAA863F6B}"/>
              </a:ext>
            </a:extLst>
          </p:cNvPr>
          <p:cNvSpPr txBox="1"/>
          <p:nvPr/>
        </p:nvSpPr>
        <p:spPr>
          <a:xfrm>
            <a:off x="1405018" y="4143320"/>
            <a:ext cx="4900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152AEA-BCC4-4ADB-836D-09D844694F9D}"/>
              </a:ext>
            </a:extLst>
          </p:cNvPr>
          <p:cNvSpPr txBox="1"/>
          <p:nvPr/>
        </p:nvSpPr>
        <p:spPr>
          <a:xfrm>
            <a:off x="1397103" y="5655292"/>
            <a:ext cx="574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7" grpId="0"/>
      <p:bldP spid="8" grpId="0" animBg="1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4954" y="304167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0479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955" y="3428277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90849_wm_shs-tieng-viet-2-tap-1">
            <a:extLst>
              <a:ext uri="{FF2B5EF4-FFF2-40B4-BE49-F238E27FC236}">
                <a16:creationId xmlns:a16="http://schemas.microsoft.com/office/drawing/2014/main" id="{EDD18271-7C3C-45E6-8D22-72DD846FB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9" t="35990" r="85076" b="58298"/>
          <a:stretch/>
        </p:blipFill>
        <p:spPr bwMode="auto">
          <a:xfrm>
            <a:off x="164834" y="709599"/>
            <a:ext cx="579233" cy="62488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4725D-858E-446C-9BB3-AB44C1392E9B}"/>
              </a:ext>
            </a:extLst>
          </p:cNvPr>
          <p:cNvSpPr txBox="1"/>
          <p:nvPr/>
        </p:nvSpPr>
        <p:spPr>
          <a:xfrm>
            <a:off x="757514" y="525813"/>
            <a:ext cx="8063757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A7E120C9-00B0-453E-AFB6-D9AABB25131A}"/>
              </a:ext>
            </a:extLst>
          </p:cNvPr>
          <p:cNvSpPr/>
          <p:nvPr/>
        </p:nvSpPr>
        <p:spPr>
          <a:xfrm>
            <a:off x="234453" y="1712988"/>
            <a:ext cx="2745306" cy="76157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3D11B5C3-2DCD-4E8C-A116-17902E3C98D7}"/>
              </a:ext>
            </a:extLst>
          </p:cNvPr>
          <p:cNvSpPr/>
          <p:nvPr/>
        </p:nvSpPr>
        <p:spPr>
          <a:xfrm>
            <a:off x="3111004" y="1698878"/>
            <a:ext cx="848866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B8A08B2B-0DAF-48E1-BF84-4BDC33A1F3E1}"/>
              </a:ext>
            </a:extLst>
          </p:cNvPr>
          <p:cNvSpPr/>
          <p:nvPr/>
        </p:nvSpPr>
        <p:spPr>
          <a:xfrm>
            <a:off x="4074812" y="1693839"/>
            <a:ext cx="2116625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DB92312E-BB21-45A8-878A-F05D1441DBE0}"/>
              </a:ext>
            </a:extLst>
          </p:cNvPr>
          <p:cNvSpPr/>
          <p:nvPr/>
        </p:nvSpPr>
        <p:spPr>
          <a:xfrm>
            <a:off x="6296518" y="1710294"/>
            <a:ext cx="1684210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3581EEB8-CF54-4C76-A171-FFC5A9B2035A}"/>
              </a:ext>
            </a:extLst>
          </p:cNvPr>
          <p:cNvSpPr/>
          <p:nvPr/>
        </p:nvSpPr>
        <p:spPr>
          <a:xfrm>
            <a:off x="8084210" y="1699126"/>
            <a:ext cx="858671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BC59CFA5-AE2A-4292-9850-9704071C916D}"/>
              </a:ext>
            </a:extLst>
          </p:cNvPr>
          <p:cNvSpPr/>
          <p:nvPr/>
        </p:nvSpPr>
        <p:spPr>
          <a:xfrm>
            <a:off x="1693751" y="3176577"/>
            <a:ext cx="1607510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0AF3D4EE-8001-4ACD-8E88-676A0C79B0C4}"/>
              </a:ext>
            </a:extLst>
          </p:cNvPr>
          <p:cNvSpPr/>
          <p:nvPr/>
        </p:nvSpPr>
        <p:spPr>
          <a:xfrm>
            <a:off x="4797938" y="3176577"/>
            <a:ext cx="2592117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1E229A3-D3B9-40C2-8F36-064454EFEF9A}"/>
              </a:ext>
            </a:extLst>
          </p:cNvPr>
          <p:cNvSpPr/>
          <p:nvPr/>
        </p:nvSpPr>
        <p:spPr>
          <a:xfrm>
            <a:off x="1460804" y="4728955"/>
            <a:ext cx="2745306" cy="1290917"/>
          </a:xfrm>
          <a:prstGeom prst="cloudCallout">
            <a:avLst>
              <a:gd name="adj1" fmla="val -15883"/>
              <a:gd name="adj2" fmla="val 40625"/>
            </a:avLst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BD9D127-A496-4719-9154-B5D0455D0C5E}"/>
              </a:ext>
            </a:extLst>
          </p:cNvPr>
          <p:cNvSpPr/>
          <p:nvPr/>
        </p:nvSpPr>
        <p:spPr>
          <a:xfrm>
            <a:off x="5168476" y="4747246"/>
            <a:ext cx="2421727" cy="1290917"/>
          </a:xfrm>
          <a:prstGeom prst="cloudCallout">
            <a:avLst>
              <a:gd name="adj1" fmla="val -15883"/>
              <a:gd name="adj2" fmla="val 40625"/>
            </a:avLst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AF064-3A3E-4B1F-9ECE-DE944F5EF5E1}"/>
              </a:ext>
            </a:extLst>
          </p:cNvPr>
          <p:cNvSpPr txBox="1"/>
          <p:nvPr/>
        </p:nvSpPr>
        <p:spPr>
          <a:xfrm>
            <a:off x="3556083" y="4832616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FFD94-FE3C-42D7-8407-37BD5A0EA9EC}"/>
              </a:ext>
            </a:extLst>
          </p:cNvPr>
          <p:cNvSpPr txBox="1"/>
          <p:nvPr/>
        </p:nvSpPr>
        <p:spPr>
          <a:xfrm>
            <a:off x="7002764" y="4832616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F8C73-0993-4896-8ABB-C28927C92236}"/>
              </a:ext>
            </a:extLst>
          </p:cNvPr>
          <p:cNvSpPr txBox="1"/>
          <p:nvPr/>
        </p:nvSpPr>
        <p:spPr>
          <a:xfrm>
            <a:off x="1048793" y="211997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9EBD2-7112-4212-87DF-DD63CAF1F0FE}"/>
              </a:ext>
            </a:extLst>
          </p:cNvPr>
          <p:cNvSpPr txBox="1"/>
          <p:nvPr/>
        </p:nvSpPr>
        <p:spPr>
          <a:xfrm>
            <a:off x="3286554" y="2132059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8A561-ACC9-4E70-ABC7-7723E6516CAD}"/>
              </a:ext>
            </a:extLst>
          </p:cNvPr>
          <p:cNvSpPr txBox="1"/>
          <p:nvPr/>
        </p:nvSpPr>
        <p:spPr>
          <a:xfrm>
            <a:off x="8302542" y="2216402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ABA1BC-001B-4FC5-AD86-D81C53696E87}"/>
              </a:ext>
            </a:extLst>
          </p:cNvPr>
          <p:cNvSpPr txBox="1"/>
          <p:nvPr/>
        </p:nvSpPr>
        <p:spPr>
          <a:xfrm>
            <a:off x="2199488" y="363529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D10A8E-6F3A-4694-883A-69ACA32CA3BE}"/>
              </a:ext>
            </a:extLst>
          </p:cNvPr>
          <p:cNvSpPr txBox="1"/>
          <p:nvPr/>
        </p:nvSpPr>
        <p:spPr>
          <a:xfrm>
            <a:off x="4805457" y="2173621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BAFA54-EF0D-4D38-BF80-F5FBDBA21F76}"/>
              </a:ext>
            </a:extLst>
          </p:cNvPr>
          <p:cNvSpPr txBox="1"/>
          <p:nvPr/>
        </p:nvSpPr>
        <p:spPr>
          <a:xfrm>
            <a:off x="6922082" y="2218549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BB2711-3550-40F7-A0F3-B73E0AB5FD6E}"/>
              </a:ext>
            </a:extLst>
          </p:cNvPr>
          <p:cNvSpPr txBox="1"/>
          <p:nvPr/>
        </p:nvSpPr>
        <p:spPr>
          <a:xfrm>
            <a:off x="5834631" y="380327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4F4F43-8BCD-4B29-B191-80C095368546}"/>
              </a:ext>
            </a:extLst>
          </p:cNvPr>
          <p:cNvCxnSpPr>
            <a:cxnSpLocks/>
          </p:cNvCxnSpPr>
          <p:nvPr/>
        </p:nvCxnSpPr>
        <p:spPr>
          <a:xfrm>
            <a:off x="1295472" y="1096999"/>
            <a:ext cx="2250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82F201-A8B1-4DF1-BD70-7E1F950B7AC5}"/>
              </a:ext>
            </a:extLst>
          </p:cNvPr>
          <p:cNvCxnSpPr>
            <a:cxnSpLocks/>
          </p:cNvCxnSpPr>
          <p:nvPr/>
        </p:nvCxnSpPr>
        <p:spPr>
          <a:xfrm>
            <a:off x="6000509" y="1110446"/>
            <a:ext cx="25212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CAAF1D-8EF5-4379-B2CF-D76A512450FA}"/>
              </a:ext>
            </a:extLst>
          </p:cNvPr>
          <p:cNvSpPr txBox="1"/>
          <p:nvPr/>
        </p:nvSpPr>
        <p:spPr>
          <a:xfrm>
            <a:off x="258399" y="537233"/>
            <a:ext cx="886161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4C791D-365E-4350-969C-181FE5192D5A}"/>
              </a:ext>
            </a:extLst>
          </p:cNvPr>
          <p:cNvCxnSpPr>
            <a:cxnSpLocks/>
          </p:cNvCxnSpPr>
          <p:nvPr/>
        </p:nvCxnSpPr>
        <p:spPr>
          <a:xfrm>
            <a:off x="894202" y="1092634"/>
            <a:ext cx="46122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0B22BF-BA10-4DB1-BFC9-D9B9AE47A576}"/>
              </a:ext>
            </a:extLst>
          </p:cNvPr>
          <p:cNvCxnSpPr>
            <a:cxnSpLocks/>
          </p:cNvCxnSpPr>
          <p:nvPr/>
        </p:nvCxnSpPr>
        <p:spPr>
          <a:xfrm>
            <a:off x="7636495" y="1092634"/>
            <a:ext cx="10037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3B3B51-BAD5-4B44-8C7E-09620AD1EBE7}"/>
              </a:ext>
            </a:extLst>
          </p:cNvPr>
          <p:cNvCxnSpPr>
            <a:cxnSpLocks/>
          </p:cNvCxnSpPr>
          <p:nvPr/>
        </p:nvCxnSpPr>
        <p:spPr>
          <a:xfrm>
            <a:off x="406914" y="1712904"/>
            <a:ext cx="19560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94588-052E-4809-9AAC-A9BEFB18D308}"/>
              </a:ext>
            </a:extLst>
          </p:cNvPr>
          <p:cNvSpPr/>
          <p:nvPr/>
        </p:nvSpPr>
        <p:spPr>
          <a:xfrm>
            <a:off x="258399" y="2858077"/>
            <a:ext cx="3252865" cy="7457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02D152-ECE1-483D-9B9E-FD1E186685FC}"/>
              </a:ext>
            </a:extLst>
          </p:cNvPr>
          <p:cNvSpPr/>
          <p:nvPr/>
        </p:nvSpPr>
        <p:spPr>
          <a:xfrm>
            <a:off x="4061012" y="2239588"/>
            <a:ext cx="4443516" cy="745761"/>
          </a:xfrm>
          <a:prstGeom prst="roundRect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409EFD-2EA1-4F78-9247-8DA22CC57CC2}"/>
              </a:ext>
            </a:extLst>
          </p:cNvPr>
          <p:cNvSpPr/>
          <p:nvPr/>
        </p:nvSpPr>
        <p:spPr>
          <a:xfrm>
            <a:off x="4061012" y="3524688"/>
            <a:ext cx="4579248" cy="745761"/>
          </a:xfrm>
          <a:prstGeom prst="roundRect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C12EDB-66F8-497D-B501-896A8FE2637B}"/>
              </a:ext>
            </a:extLst>
          </p:cNvPr>
          <p:cNvSpPr/>
          <p:nvPr/>
        </p:nvSpPr>
        <p:spPr>
          <a:xfrm>
            <a:off x="4061013" y="4731505"/>
            <a:ext cx="4679576" cy="1189610"/>
          </a:xfrm>
          <a:prstGeom prst="roundRect">
            <a:avLst/>
          </a:prstGeom>
          <a:noFill/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776402-DDEA-480E-B18D-5DF3FE869DC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511264" y="3230958"/>
            <a:ext cx="549748" cy="1782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610125" y="298294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279796" y="267854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52815" y="1480249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96797" y="1287421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884916" y="3077661"/>
            <a:ext cx="89917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784085" y="2836605"/>
            <a:ext cx="5104421" cy="113734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388654" y="5150588"/>
            <a:ext cx="980377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369599" y="4795009"/>
            <a:ext cx="4774401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61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-1524000" y="18567"/>
            <a:ext cx="12192000" cy="23774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09" y="364991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12" y="304798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076" y="2913486"/>
            <a:ext cx="12192000" cy="39238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944444"/>
            <a:ext cx="4572000" cy="191355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65" y="4871904"/>
            <a:ext cx="4695835" cy="196538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896"/>
            <a:ext cx="1695887" cy="19785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46" y="7911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78" y="2544686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1068">
            <a:off x="676344" y="2848368"/>
            <a:ext cx="1288686" cy="141863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0418" y="3158335"/>
            <a:ext cx="749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zh-CN" altLang="en-US" sz="13800" b="1" dirty="0">
              <a:ln w="28575">
                <a:solidFill>
                  <a:srgbClr val="2489B6"/>
                </a:solidFill>
                <a:prstDash val="lgDash"/>
              </a:ln>
              <a:noFill/>
              <a:latin typeface="Arial" panose="020B0604020202020204"/>
              <a:ea typeface="华文细黑" panose="02010600040101010101" pitchFamily="2" charset="-122"/>
            </a:endParaRPr>
          </a:p>
        </p:txBody>
      </p:sp>
      <p:sp>
        <p:nvSpPr>
          <p:cNvPr id="13" name="20">
            <a:extLst>
              <a:ext uri="{FF2B5EF4-FFF2-40B4-BE49-F238E27FC236}">
                <a16:creationId xmlns:a16="http://schemas.microsoft.com/office/drawing/2014/main" id="{746300D3-184C-4F59-AF2B-FBD585FE70FF}"/>
              </a:ext>
            </a:extLst>
          </p:cNvPr>
          <p:cNvSpPr/>
          <p:nvPr/>
        </p:nvSpPr>
        <p:spPr>
          <a:xfrm>
            <a:off x="1905979" y="1350210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/>
                <a:cs typeface="Times New Roman" panose="02020603050405020304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84355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7" y="1684359"/>
            <a:ext cx="7646788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128259" y="3217306"/>
              <a:ext cx="3041009" cy="63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1+ 2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468575" y="872519"/>
            <a:ext cx="172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189746" y="157413"/>
            <a:ext cx="6937629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VIỆT NAM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6C517-3B9D-497B-BD77-4D5AAC332AD1}"/>
              </a:ext>
            </a:extLst>
          </p:cNvPr>
          <p:cNvSpPr txBox="1"/>
          <p:nvPr/>
        </p:nvSpPr>
        <p:spPr>
          <a:xfrm>
            <a:off x="2826294" y="3948359"/>
            <a:ext cx="466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610125" y="298294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279796" y="267854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52815" y="1480249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96797" y="1287421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884916" y="3077661"/>
            <a:ext cx="89917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784085" y="2836605"/>
            <a:ext cx="5104421" cy="113734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516402" y="5150588"/>
            <a:ext cx="980377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497347" y="4795009"/>
            <a:ext cx="4774401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62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D63622-EEF3-4420-A6D1-C6AD28733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07858" y="305681"/>
            <a:ext cx="566202" cy="454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BE72B4-7045-4685-8D5F-F148818F0EAA}"/>
              </a:ext>
            </a:extLst>
          </p:cNvPr>
          <p:cNvSpPr txBox="1"/>
          <p:nvPr/>
        </p:nvSpPr>
        <p:spPr>
          <a:xfrm>
            <a:off x="2581420" y="96380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E8D41-A3DA-47DA-86D7-84A5149059DD}"/>
              </a:ext>
            </a:extLst>
          </p:cNvPr>
          <p:cNvSpPr txBox="1"/>
          <p:nvPr/>
        </p:nvSpPr>
        <p:spPr>
          <a:xfrm>
            <a:off x="159940" y="643065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(Theo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501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4069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2702443" y="133399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46493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060B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(Theo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6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2418467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3380503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223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55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03411" y="339513"/>
            <a:ext cx="8459577" cy="392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92B52-8EEE-43F3-BE89-9C048B0F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2" y="638139"/>
            <a:ext cx="283195" cy="34083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4A074D-1017-43C6-B154-AFDC43A79C05}"/>
              </a:ext>
            </a:extLst>
          </p:cNvPr>
          <p:cNvCxnSpPr>
            <a:cxnSpLocks/>
          </p:cNvCxnSpPr>
          <p:nvPr/>
        </p:nvCxnSpPr>
        <p:spPr>
          <a:xfrm>
            <a:off x="1128434" y="844503"/>
            <a:ext cx="1764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138E81-8E17-4E1D-9F9A-A1749AFBD77D}"/>
              </a:ext>
            </a:extLst>
          </p:cNvPr>
          <p:cNvSpPr txBox="1"/>
          <p:nvPr/>
        </p:nvSpPr>
        <p:spPr>
          <a:xfrm>
            <a:off x="291796" y="4502777"/>
            <a:ext cx="7040201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</a:t>
            </a:r>
            <a:r>
              <a:rPr lang="vi-VN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98C1B5-7960-4393-8152-D54AE74BF525}"/>
              </a:ext>
            </a:extLst>
          </p:cNvPr>
          <p:cNvCxnSpPr>
            <a:cxnSpLocks/>
          </p:cNvCxnSpPr>
          <p:nvPr/>
        </p:nvCxnSpPr>
        <p:spPr>
          <a:xfrm>
            <a:off x="526205" y="1921632"/>
            <a:ext cx="2418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80DC61-C32E-4511-973C-6FF319F5FEE5}"/>
              </a:ext>
            </a:extLst>
          </p:cNvPr>
          <p:cNvSpPr txBox="1"/>
          <p:nvPr/>
        </p:nvSpPr>
        <p:spPr>
          <a:xfrm>
            <a:off x="252252" y="4445546"/>
            <a:ext cx="5084635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(1267- 1285)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E90130-B8AB-41D3-AED0-74A29A8E1C50}"/>
              </a:ext>
            </a:extLst>
          </p:cNvPr>
          <p:cNvCxnSpPr>
            <a:cxnSpLocks/>
          </p:cNvCxnSpPr>
          <p:nvPr/>
        </p:nvCxnSpPr>
        <p:spPr>
          <a:xfrm>
            <a:off x="6238324" y="1356854"/>
            <a:ext cx="1764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596F9A4-DDE3-401B-ABAA-676C98539BDF}"/>
              </a:ext>
            </a:extLst>
          </p:cNvPr>
          <p:cNvSpPr/>
          <p:nvPr/>
        </p:nvSpPr>
        <p:spPr>
          <a:xfrm>
            <a:off x="236490" y="4432884"/>
            <a:ext cx="7429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" descr="Hàng trăm nghìn giặc Nguyên - Mông thua tan tác ở Chương Dương, Hàm Tử -  Giáo dục">
            <a:extLst>
              <a:ext uri="{FF2B5EF4-FFF2-40B4-BE49-F238E27FC236}">
                <a16:creationId xmlns:a16="http://schemas.microsoft.com/office/drawing/2014/main" id="{B68C7B6C-E84F-4944-85CF-C8008F54B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79" y="4202950"/>
            <a:ext cx="3747696" cy="23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rần Quốc Toản – Đại Việt Kỳ Nhân">
            <a:extLst>
              <a:ext uri="{FF2B5EF4-FFF2-40B4-BE49-F238E27FC236}">
                <a16:creationId xmlns:a16="http://schemas.microsoft.com/office/drawing/2014/main" id="{26EFC8BB-B756-441F-81A8-732FA967C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33" y="3999678"/>
            <a:ext cx="3398677" cy="26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2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47546" y="538184"/>
            <a:ext cx="8637629" cy="4768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92B52-8EEE-43F3-BE89-9C048B0F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8" y="742681"/>
            <a:ext cx="271912" cy="3408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AE937F-4581-4253-A0EC-284FECBF2F89}"/>
              </a:ext>
            </a:extLst>
          </p:cNvPr>
          <p:cNvSpPr txBox="1"/>
          <p:nvPr/>
        </p:nvSpPr>
        <p:spPr>
          <a:xfrm>
            <a:off x="506371" y="4904780"/>
            <a:ext cx="8637629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			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56FFA6-6D71-4392-B284-0C7D957E683D}"/>
              </a:ext>
            </a:extLst>
          </p:cNvPr>
          <p:cNvCxnSpPr>
            <a:cxnSpLocks/>
          </p:cNvCxnSpPr>
          <p:nvPr/>
        </p:nvCxnSpPr>
        <p:spPr>
          <a:xfrm flipH="1">
            <a:off x="6693515" y="518170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44A6C1-C06B-45AD-A22D-D63B28A15603}"/>
              </a:ext>
            </a:extLst>
          </p:cNvPr>
          <p:cNvCxnSpPr>
            <a:cxnSpLocks/>
          </p:cNvCxnSpPr>
          <p:nvPr/>
        </p:nvCxnSpPr>
        <p:spPr>
          <a:xfrm flipH="1">
            <a:off x="1660925" y="5727763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DD72C-98F9-47F0-8D0B-359DB6034D4F}"/>
              </a:ext>
            </a:extLst>
          </p:cNvPr>
          <p:cNvGrpSpPr/>
          <p:nvPr/>
        </p:nvGrpSpPr>
        <p:grpSpPr>
          <a:xfrm>
            <a:off x="5439976" y="5727763"/>
            <a:ext cx="82091" cy="318977"/>
            <a:chOff x="4524027" y="3684401"/>
            <a:chExt cx="108892" cy="31897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BA4578-9498-4410-AAF1-B07D43F4E4D7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8E1EA7-B3B9-4D4A-8BBF-895626672C7D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B32CD3-1C15-4986-ACB9-D33CF709FA2C}"/>
              </a:ext>
            </a:extLst>
          </p:cNvPr>
          <p:cNvCxnSpPr>
            <a:cxnSpLocks/>
          </p:cNvCxnSpPr>
          <p:nvPr/>
        </p:nvCxnSpPr>
        <p:spPr>
          <a:xfrm flipH="1">
            <a:off x="6643910" y="761045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278A81-6D82-4141-845D-82E14047BB28}"/>
              </a:ext>
            </a:extLst>
          </p:cNvPr>
          <p:cNvCxnSpPr>
            <a:cxnSpLocks/>
          </p:cNvCxnSpPr>
          <p:nvPr/>
        </p:nvCxnSpPr>
        <p:spPr>
          <a:xfrm flipH="1">
            <a:off x="1589133" y="135919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C52DA8-9465-4A4C-9628-3CFC39A291A2}"/>
              </a:ext>
            </a:extLst>
          </p:cNvPr>
          <p:cNvGrpSpPr/>
          <p:nvPr/>
        </p:nvGrpSpPr>
        <p:grpSpPr>
          <a:xfrm>
            <a:off x="5391969" y="1338311"/>
            <a:ext cx="82091" cy="318977"/>
            <a:chOff x="4524027" y="3684401"/>
            <a:chExt cx="108892" cy="3189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5BCFD1-2D71-45C9-9904-FEB19565318D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CA63A7B-C7C0-4B84-8C6E-80E5B338FF1F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04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45135" y="961220"/>
            <a:ext cx="8361530" cy="299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Cho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DA8A-0123-428A-83F2-58306EFA78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4" y="1162926"/>
            <a:ext cx="348465" cy="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5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2267</Words>
  <Application>Microsoft Office PowerPoint</Application>
  <PresentationFormat>On-screen Show (4:3)</PresentationFormat>
  <Paragraphs>163</Paragraphs>
  <Slides>27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等线</vt:lpstr>
      <vt:lpstr>微软雅黑</vt:lpstr>
      <vt:lpstr>Arial</vt:lpstr>
      <vt:lpstr>Arial-Rounded</vt:lpstr>
      <vt:lpstr>Calibri</vt:lpstr>
      <vt:lpstr>Calibri Light</vt:lpstr>
      <vt:lpstr>iCiel Cadena</vt:lpstr>
      <vt:lpstr>Times New Roman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139</cp:revision>
  <dcterms:created xsi:type="dcterms:W3CDTF">2021-07-20T01:55:21Z</dcterms:created>
  <dcterms:modified xsi:type="dcterms:W3CDTF">2024-04-10T12:29:04Z</dcterms:modified>
</cp:coreProperties>
</file>