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6" r:id="rId1"/>
  </p:sldMasterIdLst>
  <p:notesMasterIdLst>
    <p:notesMasterId r:id="rId15"/>
  </p:notesMasterIdLst>
  <p:sldIdLst>
    <p:sldId id="346" r:id="rId2"/>
    <p:sldId id="340" r:id="rId3"/>
    <p:sldId id="288" r:id="rId4"/>
    <p:sldId id="2007577164" r:id="rId5"/>
    <p:sldId id="2007577165" r:id="rId6"/>
    <p:sldId id="2007577166" r:id="rId7"/>
    <p:sldId id="2007577167" r:id="rId8"/>
    <p:sldId id="2007577231" r:id="rId9"/>
    <p:sldId id="2007577168" r:id="rId10"/>
    <p:sldId id="2007577232" r:id="rId11"/>
    <p:sldId id="2007577159" r:id="rId12"/>
    <p:sldId id="2007577160" r:id="rId13"/>
    <p:sldId id="200757723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25E"/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17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658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176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7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1" y="341098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6796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2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2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10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8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140152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2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19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001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50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075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763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656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5757E40-B8B2-4C1B-AE5C-015D8A1086EC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68301" y="319895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56074-FD6F-4094-912B-3AD6480836F5}"/>
              </a:ext>
            </a:extLst>
          </p:cNvPr>
          <p:cNvSpPr txBox="1"/>
          <p:nvPr userDrawn="1"/>
        </p:nvSpPr>
        <p:spPr>
          <a:xfrm>
            <a:off x="5979269" y="6502401"/>
            <a:ext cx="2140085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00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284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092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1" r:id="rId14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350211" y="573361"/>
            <a:ext cx="7560840" cy="31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3E9611-C7B4-43A2-ABC1-8D586B94B1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298756" y="510047"/>
            <a:ext cx="8380317" cy="1485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9B2066-5DED-47DC-A45C-34B0C0D14889}"/>
              </a:ext>
            </a:extLst>
          </p:cNvPr>
          <p:cNvSpPr/>
          <p:nvPr/>
        </p:nvSpPr>
        <p:spPr>
          <a:xfrm>
            <a:off x="246864" y="879073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958E5-A79B-43D0-B058-21E6E737BDE2}"/>
              </a:ext>
            </a:extLst>
          </p:cNvPr>
          <p:cNvSpPr txBox="1"/>
          <p:nvPr/>
        </p:nvSpPr>
        <p:spPr>
          <a:xfrm>
            <a:off x="298756" y="2230826"/>
            <a:ext cx="8639160" cy="431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662F6A-1F0C-438B-BD6F-9322E7CA9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260819" y="4562706"/>
            <a:ext cx="8380317" cy="1485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B973E0-73FF-4C0B-9719-4823B91BBAF6}"/>
              </a:ext>
            </a:extLst>
          </p:cNvPr>
          <p:cNvSpPr/>
          <p:nvPr/>
        </p:nvSpPr>
        <p:spPr>
          <a:xfrm>
            <a:off x="208927" y="4931732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B2EAE-FEF4-4500-A7B1-5EBF0F9DAA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366138" y="2448357"/>
            <a:ext cx="2303729" cy="196643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AFE38CD-D7CF-48BB-BBBC-4E74DFB27FDE}"/>
              </a:ext>
            </a:extLst>
          </p:cNvPr>
          <p:cNvGrpSpPr/>
          <p:nvPr/>
        </p:nvGrpSpPr>
        <p:grpSpPr>
          <a:xfrm>
            <a:off x="6368712" y="305445"/>
            <a:ext cx="2192382" cy="1964236"/>
            <a:chOff x="179882" y="202717"/>
            <a:chExt cx="3326130" cy="30073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4FF183-9005-40A9-A6F4-18667DE85E57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B6719C5-353D-4C48-9753-07B2EABEE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F7863F-CA12-4F57-84F3-8468154260FB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BCB2C7-DCBF-4D2D-AF36-D163C4BAE7D2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ABC772-3527-47B9-A864-6D47FFAC72E6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8A7E67-6794-4F90-A53F-5474875300EB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9ED5032-ECF7-4FF4-98E0-D3B120E13B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871745" y="1244739"/>
            <a:ext cx="2303729" cy="2915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F751D4-9B8A-4D0F-923B-B7593583C6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3999647" y="2131543"/>
            <a:ext cx="1793874" cy="18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udent Writing (#4) | Free SVG">
            <a:extLst>
              <a:ext uri="{FF2B5EF4-FFF2-40B4-BE49-F238E27FC236}">
                <a16:creationId xmlns:a16="http://schemas.microsoft.com/office/drawing/2014/main" id="{C9995DA2-5687-4339-AC83-E1BB0AF6F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64" y="1585084"/>
            <a:ext cx="2783479" cy="27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1C7F2-46D8-4CFE-9E79-7334A65F2F12}"/>
              </a:ext>
            </a:extLst>
          </p:cNvPr>
          <p:cNvSpPr txBox="1"/>
          <p:nvPr/>
        </p:nvSpPr>
        <p:spPr>
          <a:xfrm>
            <a:off x="3609883" y="4368561"/>
            <a:ext cx="29013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405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8">
            <a:extLst>
              <a:ext uri="{FF2B5EF4-FFF2-40B4-BE49-F238E27FC236}">
                <a16:creationId xmlns:a16="http://schemas.microsoft.com/office/drawing/2014/main" id="{21C1F50C-A942-400B-94BF-A3CE6FAC877F}"/>
              </a:ext>
            </a:extLst>
          </p:cNvPr>
          <p:cNvSpPr/>
          <p:nvPr/>
        </p:nvSpPr>
        <p:spPr>
          <a:xfrm>
            <a:off x="375740" y="1836220"/>
            <a:ext cx="7632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CFD84499-11F5-4135-B5E2-34B360461734}"/>
              </a:ext>
            </a:extLst>
          </p:cNvPr>
          <p:cNvSpPr/>
          <p:nvPr/>
        </p:nvSpPr>
        <p:spPr>
          <a:xfrm>
            <a:off x="375740" y="2759586"/>
            <a:ext cx="72686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</a:t>
            </a:r>
            <a:endParaRPr lang="en-US" altLang="en-US" sz="24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A5C80ECB-4DA5-4D6B-B05E-01E15BD88738}"/>
              </a:ext>
            </a:extLst>
          </p:cNvPr>
          <p:cNvSpPr/>
          <p:nvPr/>
        </p:nvSpPr>
        <p:spPr>
          <a:xfrm>
            <a:off x="375740" y="4252340"/>
            <a:ext cx="714605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" name="矩形 28">
            <a:extLst>
              <a:ext uri="{FF2B5EF4-FFF2-40B4-BE49-F238E27FC236}">
                <a16:creationId xmlns:a16="http://schemas.microsoft.com/office/drawing/2014/main" id="{A3387FFB-E5AC-494E-93B9-FABE2DF87CAE}"/>
              </a:ext>
            </a:extLst>
          </p:cNvPr>
          <p:cNvSpPr/>
          <p:nvPr/>
        </p:nvSpPr>
        <p:spPr>
          <a:xfrm>
            <a:off x="1857068" y="529362"/>
            <a:ext cx="578731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03550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68089" y="1697805"/>
            <a:ext cx="8807822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57951" y="3203804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X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3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640950" y="986822"/>
            <a:ext cx="1721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420577" y="684953"/>
            <a:ext cx="764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8">
            <a:extLst>
              <a:ext uri="{FF2B5EF4-FFF2-40B4-BE49-F238E27FC236}">
                <a16:creationId xmlns:a16="http://schemas.microsoft.com/office/drawing/2014/main" id="{21C1F50C-A942-400B-94BF-A3CE6FAC877F}"/>
              </a:ext>
            </a:extLst>
          </p:cNvPr>
          <p:cNvSpPr/>
          <p:nvPr/>
        </p:nvSpPr>
        <p:spPr>
          <a:xfrm>
            <a:off x="375740" y="1836220"/>
            <a:ext cx="7632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CFD84499-11F5-4135-B5E2-34B360461734}"/>
              </a:ext>
            </a:extLst>
          </p:cNvPr>
          <p:cNvSpPr/>
          <p:nvPr/>
        </p:nvSpPr>
        <p:spPr>
          <a:xfrm>
            <a:off x="375740" y="2759586"/>
            <a:ext cx="72686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</a:t>
            </a:r>
            <a:endParaRPr lang="en-US" altLang="en-US" sz="24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A5C80ECB-4DA5-4D6B-B05E-01E15BD88738}"/>
              </a:ext>
            </a:extLst>
          </p:cNvPr>
          <p:cNvSpPr/>
          <p:nvPr/>
        </p:nvSpPr>
        <p:spPr>
          <a:xfrm>
            <a:off x="375740" y="4252340"/>
            <a:ext cx="714605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" name="矩形 28">
            <a:extLst>
              <a:ext uri="{FF2B5EF4-FFF2-40B4-BE49-F238E27FC236}">
                <a16:creationId xmlns:a16="http://schemas.microsoft.com/office/drawing/2014/main" id="{A3387FFB-E5AC-494E-93B9-FABE2DF87CAE}"/>
              </a:ext>
            </a:extLst>
          </p:cNvPr>
          <p:cNvSpPr/>
          <p:nvPr/>
        </p:nvSpPr>
        <p:spPr>
          <a:xfrm>
            <a:off x="1857068" y="529362"/>
            <a:ext cx="578731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D6061E-27AC-4DE1-82CF-C5FB70A9AC98}"/>
              </a:ext>
            </a:extLst>
          </p:cNvPr>
          <p:cNvGrpSpPr/>
          <p:nvPr/>
        </p:nvGrpSpPr>
        <p:grpSpPr>
          <a:xfrm>
            <a:off x="2587233" y="1162652"/>
            <a:ext cx="388416" cy="3262036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F3A4B9C-27EF-41A5-AB79-9E9E030A4C6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555766D-AD00-44EC-A997-18EF49A0A869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802CB24-871D-45E2-912D-12B34CC4E800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DAB12C-B064-4624-8A25-490A4384E9A0}"/>
              </a:ext>
            </a:extLst>
          </p:cNvPr>
          <p:cNvGrpSpPr/>
          <p:nvPr/>
        </p:nvGrpSpPr>
        <p:grpSpPr>
          <a:xfrm>
            <a:off x="3170500" y="825665"/>
            <a:ext cx="2352698" cy="326330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53CC4D4-C4E3-43E7-A1CA-4D0995A7BBC5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3FA664-9338-416E-AF9A-723C1BC5108A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A6F1A54-D607-4D0F-A003-C330F6A8FA57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52F96F3A-F76A-406E-BBBD-18297BCD1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230" y="2235822"/>
            <a:ext cx="1725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4C5D2098-1C61-44E1-BFD4-ACED6EE8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58" y="343310"/>
            <a:ext cx="1511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A29C1-754A-474D-874A-25343FBC2B89}"/>
              </a:ext>
            </a:extLst>
          </p:cNvPr>
          <p:cNvSpPr txBox="1"/>
          <p:nvPr/>
        </p:nvSpPr>
        <p:spPr>
          <a:xfrm>
            <a:off x="491091" y="4528080"/>
            <a:ext cx="8279685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450B71-F2F8-4809-8A81-1A68C137AEAF}"/>
              </a:ext>
            </a:extLst>
          </p:cNvPr>
          <p:cNvSpPr txBox="1"/>
          <p:nvPr/>
        </p:nvSpPr>
        <p:spPr>
          <a:xfrm>
            <a:off x="491091" y="5847294"/>
            <a:ext cx="484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011FD9-0753-48FB-ABBB-2D0617030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3044466" y="1194418"/>
            <a:ext cx="2558072" cy="3206702"/>
          </a:xfrm>
          <a:prstGeom prst="rect">
            <a:avLst/>
          </a:prstGeom>
        </p:spPr>
      </p:pic>
      <p:sp>
        <p:nvSpPr>
          <p:cNvPr id="15" name="Oval 7">
            <a:extLst>
              <a:ext uri="{FF2B5EF4-FFF2-40B4-BE49-F238E27FC236}">
                <a16:creationId xmlns:a16="http://schemas.microsoft.com/office/drawing/2014/main" id="{96864853-2A20-4664-B027-FBA70828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353" y="2303523"/>
            <a:ext cx="123542" cy="13738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4823EF-BF39-48A4-97D2-DCF317C58CE0}"/>
              </a:ext>
            </a:extLst>
          </p:cNvPr>
          <p:cNvSpPr txBox="1"/>
          <p:nvPr/>
        </p:nvSpPr>
        <p:spPr>
          <a:xfrm>
            <a:off x="956359" y="483377"/>
            <a:ext cx="7154436" cy="11387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X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ideoplayback (3)">
            <a:hlinkClick r:id="" action="ppaction://media"/>
            <a:extLst>
              <a:ext uri="{FF2B5EF4-FFF2-40B4-BE49-F238E27FC236}">
                <a16:creationId xmlns:a16="http://schemas.microsoft.com/office/drawing/2014/main" id="{FE74AB98-E4F8-41DA-BDEB-FEAE283BC6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393782" y="1616385"/>
            <a:ext cx="6279593" cy="46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5F3417-79A1-4777-A890-745652ED67DE}"/>
              </a:ext>
            </a:extLst>
          </p:cNvPr>
          <p:cNvGrpSpPr/>
          <p:nvPr/>
        </p:nvGrpSpPr>
        <p:grpSpPr>
          <a:xfrm>
            <a:off x="6887376" y="2463005"/>
            <a:ext cx="193941" cy="2011108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55881AB-8280-40C9-BD7C-4F439B730AEC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D370BE6-76E8-4C20-918C-002640AB2C31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AF0DFFA-8E2C-4534-920C-96AA1BAA3154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C846FF3-DA69-40CD-9CE5-AFD32B41DDCB}"/>
              </a:ext>
            </a:extLst>
          </p:cNvPr>
          <p:cNvGrpSpPr/>
          <p:nvPr/>
        </p:nvGrpSpPr>
        <p:grpSpPr>
          <a:xfrm>
            <a:off x="5000724" y="2186632"/>
            <a:ext cx="1763229" cy="231647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92B59ED-8653-4D99-A807-3BFD461AEEC7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2D4C0C-40B0-4764-BD6C-9AAA6C3625EE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C617D-AB7E-451B-A9B8-CAF36B83607A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3BD2E7-4856-4A09-9EA1-CB846C34A636}"/>
              </a:ext>
            </a:extLst>
          </p:cNvPr>
          <p:cNvGrpSpPr/>
          <p:nvPr/>
        </p:nvGrpSpPr>
        <p:grpSpPr>
          <a:xfrm>
            <a:off x="1378471" y="1480249"/>
            <a:ext cx="328739" cy="3159315"/>
            <a:chOff x="1042416" y="804672"/>
            <a:chExt cx="210312" cy="436168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7DC9C7-D93E-4102-9F51-614582E2D0EA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CBE73BE-F599-42AF-921A-08D7AE7BAC3C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A0C9D4-FE3A-4EE9-9F12-CA71CCC96DB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FD4ADB-1F9C-4039-97FB-D0F39EBBC1B5}"/>
              </a:ext>
            </a:extLst>
          </p:cNvPr>
          <p:cNvGrpSpPr/>
          <p:nvPr/>
        </p:nvGrpSpPr>
        <p:grpSpPr>
          <a:xfrm>
            <a:off x="1880917" y="955005"/>
            <a:ext cx="2033978" cy="217418"/>
            <a:chOff x="5440680" y="1322832"/>
            <a:chExt cx="3017520" cy="19507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7CA86D5-49D6-41F0-A271-B2E38E40D9BE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2C141E-4D1E-4993-AE8C-9520A6D7285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58333F-8F7D-479A-A6CD-AC4C1C87014A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8">
            <a:extLst>
              <a:ext uri="{FF2B5EF4-FFF2-40B4-BE49-F238E27FC236}">
                <a16:creationId xmlns:a16="http://schemas.microsoft.com/office/drawing/2014/main" id="{8E51B75F-C5B5-4786-8F33-8001A1C5F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3" y="2505909"/>
            <a:ext cx="1367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57B346-9125-44C5-B714-641CAE1E9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690" y="340285"/>
            <a:ext cx="20339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 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5DC07B35-0261-42F7-9D39-C3E93050B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958" y="1635584"/>
            <a:ext cx="13814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 ô li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4CAAD8AC-68B4-436C-AC42-EDDD8CB85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376" y="3210041"/>
            <a:ext cx="2111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D1EAB5A6-C016-440E-8651-91C75487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44" y="5264126"/>
            <a:ext cx="8370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59EEEF-78FA-4F4B-B270-E47CD44A4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1746042" y="1427650"/>
            <a:ext cx="2612606" cy="33060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FE558E-2D6C-4145-91B3-6D2EBFB6B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5000723" y="2422550"/>
            <a:ext cx="1793876" cy="21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8F743A7">
            <a:hlinkClick r:id="" action="ppaction://media"/>
            <a:extLst>
              <a:ext uri="{FF2B5EF4-FFF2-40B4-BE49-F238E27FC236}">
                <a16:creationId xmlns:a16="http://schemas.microsoft.com/office/drawing/2014/main" id="{190EFE3E-302C-4C33-A959-49A607E758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693" t="3409" r="9785" b="15897"/>
          <a:stretch/>
        </p:blipFill>
        <p:spPr>
          <a:xfrm>
            <a:off x="2261560" y="1568443"/>
            <a:ext cx="4620879" cy="47813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4CB743-AC0C-403C-9786-53A6E8C1D89F}"/>
              </a:ext>
            </a:extLst>
          </p:cNvPr>
          <p:cNvSpPr txBox="1"/>
          <p:nvPr/>
        </p:nvSpPr>
        <p:spPr>
          <a:xfrm>
            <a:off x="994780" y="438327"/>
            <a:ext cx="715443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0902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600" b="1" kern="0" dirty="0">
                <a:solidFill>
                  <a:srgbClr val="0902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902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600" b="1" kern="0" dirty="0">
                <a:solidFill>
                  <a:srgbClr val="0902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902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3600" b="1" kern="0" dirty="0">
                <a:solidFill>
                  <a:srgbClr val="0902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>
                <a:solidFill>
                  <a:srgbClr val="09025E"/>
                </a:solidFill>
                <a:latin typeface="HP001 5 hàng" panose="020B0603050302020204" pitchFamily="34" charset="0"/>
                <a:cs typeface="Arial"/>
                <a:sym typeface="Arial"/>
              </a:rPr>
              <a:t>X </a:t>
            </a:r>
            <a:r>
              <a:rPr lang="en-US" sz="3600" kern="0" dirty="0">
                <a:solidFill>
                  <a:srgbClr val="0902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US" sz="3600" kern="0" dirty="0" err="1">
                <a:solidFill>
                  <a:srgbClr val="0902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Cỡ</a:t>
            </a:r>
            <a:r>
              <a:rPr lang="en-US" sz="3600" kern="0" dirty="0">
                <a:solidFill>
                  <a:srgbClr val="0902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902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lang="en-US" sz="3600" kern="0" dirty="0">
                <a:solidFill>
                  <a:srgbClr val="0902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lang="en-US" sz="3600" b="1" kern="0" dirty="0">
              <a:solidFill>
                <a:srgbClr val="09025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E2752-83E6-49A9-895E-C8019AC8C414}"/>
              </a:ext>
            </a:extLst>
          </p:cNvPr>
          <p:cNvSpPr txBox="1"/>
          <p:nvPr/>
        </p:nvSpPr>
        <p:spPr>
          <a:xfrm>
            <a:off x="2967316" y="1383776"/>
            <a:ext cx="26625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3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5FC818-C954-4D5F-9EF9-66953AAF2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38224" y="0"/>
            <a:ext cx="8761227" cy="6081823"/>
          </a:xfrm>
          <a:prstGeom prst="rect">
            <a:avLst/>
          </a:prstGeom>
        </p:spPr>
      </p:pic>
      <p:sp>
        <p:nvSpPr>
          <p:cNvPr id="3" name="矩形 28">
            <a:extLst>
              <a:ext uri="{FF2B5EF4-FFF2-40B4-BE49-F238E27FC236}">
                <a16:creationId xmlns:a16="http://schemas.microsoft.com/office/drawing/2014/main" id="{54D64CB6-0CC8-4352-89BC-DD3A6CF88D43}"/>
              </a:ext>
            </a:extLst>
          </p:cNvPr>
          <p:cNvSpPr/>
          <p:nvPr/>
        </p:nvSpPr>
        <p:spPr>
          <a:xfrm>
            <a:off x="2702419" y="3429000"/>
            <a:ext cx="5056534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285356-5D29-4B36-871F-0928D69B2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298756" y="510047"/>
            <a:ext cx="8380317" cy="1485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FE3D18-76E1-4154-9127-1909EF4A8E53}"/>
              </a:ext>
            </a:extLst>
          </p:cNvPr>
          <p:cNvSpPr/>
          <p:nvPr/>
        </p:nvSpPr>
        <p:spPr>
          <a:xfrm>
            <a:off x="246864" y="879073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1053C-9DB6-4CE4-88E9-067B272B3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500" y="2337641"/>
            <a:ext cx="6576540" cy="40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theme/theme1.xml><?xml version="1.0" encoding="utf-8"?>
<a:theme xmlns:a="http://schemas.openxmlformats.org/drawingml/2006/main" name="Volicy Bulletin Board Thesis by Slides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294</Words>
  <Application>Microsoft Office PowerPoint</Application>
  <PresentationFormat>On-screen Show (4:3)</PresentationFormat>
  <Paragraphs>35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.VnTime</vt:lpstr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UTM Avo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Hello</cp:lastModifiedBy>
  <cp:revision>136</cp:revision>
  <dcterms:created xsi:type="dcterms:W3CDTF">2021-06-19T10:18:00Z</dcterms:created>
  <dcterms:modified xsi:type="dcterms:W3CDTF">2024-03-02T12:19:25Z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