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738" r:id="rId2"/>
  </p:sldMasterIdLst>
  <p:notesMasterIdLst>
    <p:notesMasterId r:id="rId26"/>
  </p:notesMasterIdLst>
  <p:sldIdLst>
    <p:sldId id="360" r:id="rId3"/>
    <p:sldId id="569" r:id="rId4"/>
    <p:sldId id="611" r:id="rId5"/>
    <p:sldId id="610" r:id="rId6"/>
    <p:sldId id="2007577204" r:id="rId7"/>
    <p:sldId id="2007577205" r:id="rId8"/>
    <p:sldId id="2007577206" r:id="rId9"/>
    <p:sldId id="2007577207" r:id="rId10"/>
    <p:sldId id="2007577208" r:id="rId11"/>
    <p:sldId id="2007577209" r:id="rId12"/>
    <p:sldId id="2007577210" r:id="rId13"/>
    <p:sldId id="2007577212" r:id="rId14"/>
    <p:sldId id="2007577211" r:id="rId15"/>
    <p:sldId id="2007577213" r:id="rId16"/>
    <p:sldId id="2007577214" r:id="rId17"/>
    <p:sldId id="2007577215" r:id="rId18"/>
    <p:sldId id="2007577216" r:id="rId19"/>
    <p:sldId id="2007577217" r:id="rId20"/>
    <p:sldId id="299" r:id="rId21"/>
    <p:sldId id="2007577218" r:id="rId22"/>
    <p:sldId id="2007577219" r:id="rId23"/>
    <p:sldId id="2007577221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BD"/>
    <a:srgbClr val="FFCCCC"/>
    <a:srgbClr val="0066FF"/>
    <a:srgbClr val="009900"/>
    <a:srgbClr val="FFB3B3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67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468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0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108237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2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550988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6" y="423058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3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3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43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42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09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328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100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111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686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286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1211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969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504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393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109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584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6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62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16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243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32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51" r:id="rId13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4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3EB4F0-DBA3-449E-A887-3F62823991BA}"/>
              </a:ext>
            </a:extLst>
          </p:cNvPr>
          <p:cNvGrpSpPr/>
          <p:nvPr/>
        </p:nvGrpSpPr>
        <p:grpSpPr>
          <a:xfrm>
            <a:off x="2315975" y="486871"/>
            <a:ext cx="4773759" cy="5170805"/>
            <a:chOff x="3839974" y="486870"/>
            <a:chExt cx="4773759" cy="5170805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B67C616A-C503-4FBF-9EE5-F67BACE7BBBD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AA5730-B555-4CEF-97CD-09E96A51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17A0C3-7EDA-46B4-A452-4B7EF72E35BD}"/>
              </a:ext>
            </a:extLst>
          </p:cNvPr>
          <p:cNvCxnSpPr/>
          <p:nvPr/>
        </p:nvCxnSpPr>
        <p:spPr>
          <a:xfrm flipH="1">
            <a:off x="4926932" y="291000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69502-10AB-4E2A-9C92-FD6A584F8A5C}"/>
              </a:ext>
            </a:extLst>
          </p:cNvPr>
          <p:cNvCxnSpPr/>
          <p:nvPr/>
        </p:nvCxnSpPr>
        <p:spPr>
          <a:xfrm flipH="1">
            <a:off x="4130337" y="337781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3D6E51-146C-4F76-99B1-EC82598CB318}"/>
              </a:ext>
            </a:extLst>
          </p:cNvPr>
          <p:cNvCxnSpPr/>
          <p:nvPr/>
        </p:nvCxnSpPr>
        <p:spPr>
          <a:xfrm flipH="1">
            <a:off x="4926932" y="4285304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7B6AA0-546C-4DF6-BFCA-B577299A1511}"/>
              </a:ext>
            </a:extLst>
          </p:cNvPr>
          <p:cNvCxnSpPr/>
          <p:nvPr/>
        </p:nvCxnSpPr>
        <p:spPr>
          <a:xfrm flipH="1">
            <a:off x="4585848" y="468143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F8799B-A860-498C-BFF8-4538144F361D}"/>
              </a:ext>
            </a:extLst>
          </p:cNvPr>
          <p:cNvCxnSpPr/>
          <p:nvPr/>
        </p:nvCxnSpPr>
        <p:spPr>
          <a:xfrm flipH="1">
            <a:off x="5399250" y="192708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74BD67-3FDF-4680-97BE-5CBD5B32B3A6}"/>
              </a:ext>
            </a:extLst>
          </p:cNvPr>
          <p:cNvCxnSpPr/>
          <p:nvPr/>
        </p:nvCxnSpPr>
        <p:spPr>
          <a:xfrm flipH="1">
            <a:off x="5092718" y="993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58EFCE-A9AE-4FF2-A40B-104DC9287001}"/>
              </a:ext>
            </a:extLst>
          </p:cNvPr>
          <p:cNvCxnSpPr/>
          <p:nvPr/>
        </p:nvCxnSpPr>
        <p:spPr>
          <a:xfrm flipH="1">
            <a:off x="5686874" y="609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10097-EBA5-4886-BF5B-58CD477741BA}"/>
              </a:ext>
            </a:extLst>
          </p:cNvPr>
          <p:cNvGrpSpPr/>
          <p:nvPr/>
        </p:nvGrpSpPr>
        <p:grpSpPr>
          <a:xfrm>
            <a:off x="6429284" y="2396106"/>
            <a:ext cx="155042" cy="384000"/>
            <a:chOff x="6737315" y="2079162"/>
            <a:chExt cx="155042" cy="384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293065-6B13-4E67-BC37-D3060995013E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37EFC3-CD5C-4226-850C-033443DEEA0B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737E05-67C7-4C17-84B4-7109EB72CB67}"/>
              </a:ext>
            </a:extLst>
          </p:cNvPr>
          <p:cNvGrpSpPr/>
          <p:nvPr/>
        </p:nvGrpSpPr>
        <p:grpSpPr>
          <a:xfrm>
            <a:off x="4507006" y="3761817"/>
            <a:ext cx="155042" cy="384000"/>
            <a:chOff x="6737315" y="2079162"/>
            <a:chExt cx="155042" cy="384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28763-7B8D-4301-97CA-D92D0E51E8E3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CA1BB1-8D39-4C74-B26A-14D29085B00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6CE0E0-9B96-455E-BD4A-F1AFBEBCAD36}"/>
              </a:ext>
            </a:extLst>
          </p:cNvPr>
          <p:cNvGrpSpPr/>
          <p:nvPr/>
        </p:nvGrpSpPr>
        <p:grpSpPr>
          <a:xfrm>
            <a:off x="4594926" y="5154667"/>
            <a:ext cx="155042" cy="384000"/>
            <a:chOff x="6737315" y="2079162"/>
            <a:chExt cx="155042" cy="384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641DF-2883-4831-86E4-32F505D9CE39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5794D31-5A3E-497A-96EB-A65980CD033D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6B8BE-DF55-42BA-BD3B-0C66F78C846C}"/>
              </a:ext>
            </a:extLst>
          </p:cNvPr>
          <p:cNvGrpSpPr/>
          <p:nvPr/>
        </p:nvGrpSpPr>
        <p:grpSpPr>
          <a:xfrm>
            <a:off x="4130337" y="1481959"/>
            <a:ext cx="155042" cy="384000"/>
            <a:chOff x="6737315" y="2079162"/>
            <a:chExt cx="155042" cy="38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D895A46-6C1B-4076-B05B-A30188052BA5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4335853-138F-43EA-A64F-AF4F5D910CAE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0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23C8A9-0DA7-49C1-9286-C19FEC54E352}"/>
              </a:ext>
            </a:extLst>
          </p:cNvPr>
          <p:cNvGrpSpPr/>
          <p:nvPr/>
        </p:nvGrpSpPr>
        <p:grpSpPr>
          <a:xfrm>
            <a:off x="2489929" y="612775"/>
            <a:ext cx="3826517" cy="5170646"/>
            <a:chOff x="4013928" y="612775"/>
            <a:chExt cx="3826517" cy="5170646"/>
          </a:xfrm>
        </p:grpSpPr>
        <p:sp>
          <p:nvSpPr>
            <p:cNvPr id="3" name="Text Box 11">
              <a:extLst>
                <a:ext uri="{FF2B5EF4-FFF2-40B4-BE49-F238E27FC236}">
                  <a16:creationId xmlns:a16="http://schemas.microsoft.com/office/drawing/2014/main" id="{69737DD6-00EE-4F81-92D7-ED1DCFB33FB6}"/>
                </a:ext>
              </a:extLst>
            </p:cNvPr>
            <p:cNvSpPr txBox="1"/>
            <p:nvPr/>
          </p:nvSpPr>
          <p:spPr>
            <a:xfrm>
              <a:off x="4351554" y="612775"/>
              <a:ext cx="3488891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F8071D-E6FC-47E1-AB24-4E20300D1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928" y="745198"/>
              <a:ext cx="384000" cy="384000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605849-8A39-4890-9767-3650D9466181}"/>
              </a:ext>
            </a:extLst>
          </p:cNvPr>
          <p:cNvCxnSpPr/>
          <p:nvPr/>
        </p:nvCxnSpPr>
        <p:spPr>
          <a:xfrm flipH="1">
            <a:off x="5136795" y="69577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0B6A1-2287-442C-9E7E-ABE44587D0AA}"/>
              </a:ext>
            </a:extLst>
          </p:cNvPr>
          <p:cNvCxnSpPr/>
          <p:nvPr/>
        </p:nvCxnSpPr>
        <p:spPr>
          <a:xfrm flipH="1">
            <a:off x="5237709" y="119142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22963F-4CD7-4D89-8665-407AED4C8A2B}"/>
              </a:ext>
            </a:extLst>
          </p:cNvPr>
          <p:cNvCxnSpPr/>
          <p:nvPr/>
        </p:nvCxnSpPr>
        <p:spPr>
          <a:xfrm flipH="1">
            <a:off x="5371124" y="206286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416ABF-1AF5-4B8D-9FE8-EAEAF61AD3C3}"/>
              </a:ext>
            </a:extLst>
          </p:cNvPr>
          <p:cNvCxnSpPr/>
          <p:nvPr/>
        </p:nvCxnSpPr>
        <p:spPr>
          <a:xfrm flipH="1">
            <a:off x="5264481" y="302175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35672B-B339-4827-84A7-BFF059B748BB}"/>
              </a:ext>
            </a:extLst>
          </p:cNvPr>
          <p:cNvCxnSpPr/>
          <p:nvPr/>
        </p:nvCxnSpPr>
        <p:spPr>
          <a:xfrm flipH="1">
            <a:off x="4351660" y="3451845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5A0E9-5F89-4362-B9DA-38B8C5EDB269}"/>
              </a:ext>
            </a:extLst>
          </p:cNvPr>
          <p:cNvCxnSpPr/>
          <p:nvPr/>
        </p:nvCxnSpPr>
        <p:spPr>
          <a:xfrm flipH="1">
            <a:off x="4844351" y="435717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4E09B4-8E09-4BE0-990C-5B0F7B9F0FFE}"/>
              </a:ext>
            </a:extLst>
          </p:cNvPr>
          <p:cNvCxnSpPr/>
          <p:nvPr/>
        </p:nvCxnSpPr>
        <p:spPr>
          <a:xfrm flipH="1">
            <a:off x="4172989" y="480911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F793C5-D4EB-44C7-864C-EE54B547EC82}"/>
              </a:ext>
            </a:extLst>
          </p:cNvPr>
          <p:cNvGrpSpPr/>
          <p:nvPr/>
        </p:nvGrpSpPr>
        <p:grpSpPr>
          <a:xfrm>
            <a:off x="4535368" y="5313042"/>
            <a:ext cx="155042" cy="384000"/>
            <a:chOff x="6737315" y="2079162"/>
            <a:chExt cx="155042" cy="384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02ED9F-6400-4BF6-ABB4-70943D982B61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FDE495-7005-4F14-A40A-8F86F62E6CA5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3B5876-7661-429B-AA64-21891E83D358}"/>
              </a:ext>
            </a:extLst>
          </p:cNvPr>
          <p:cNvGrpSpPr/>
          <p:nvPr/>
        </p:nvGrpSpPr>
        <p:grpSpPr>
          <a:xfrm>
            <a:off x="5777012" y="2519740"/>
            <a:ext cx="155042" cy="384000"/>
            <a:chOff x="6737315" y="2079162"/>
            <a:chExt cx="155042" cy="384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552021-718E-4D8E-B9DB-515CEABA3CBD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B1E599-708C-4E55-8E05-22D3E546D063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146F95-304D-4AD3-B722-55521304795C}"/>
              </a:ext>
            </a:extLst>
          </p:cNvPr>
          <p:cNvGrpSpPr/>
          <p:nvPr/>
        </p:nvGrpSpPr>
        <p:grpSpPr>
          <a:xfrm>
            <a:off x="4389760" y="1648310"/>
            <a:ext cx="155042" cy="384000"/>
            <a:chOff x="6737315" y="2079162"/>
            <a:chExt cx="155042" cy="384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733740-341A-40A5-B8A9-E927D8A0F7A6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0F11A3-21ED-4E5D-A77A-244EEF82F1FD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A77987-55AB-4947-812A-E0C37B02C177}"/>
              </a:ext>
            </a:extLst>
          </p:cNvPr>
          <p:cNvGrpSpPr/>
          <p:nvPr/>
        </p:nvGrpSpPr>
        <p:grpSpPr>
          <a:xfrm>
            <a:off x="3814100" y="3904866"/>
            <a:ext cx="155042" cy="384000"/>
            <a:chOff x="6737315" y="2079162"/>
            <a:chExt cx="155042" cy="384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C5C69B-1F32-48A4-9E3D-40A8E70A8622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D63A1B-C62C-450D-A795-A04401DB0B62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E51FEA-C881-4BC2-9051-847854A5C3AF}"/>
              </a:ext>
            </a:extLst>
          </p:cNvPr>
          <p:cNvGrpSpPr/>
          <p:nvPr/>
        </p:nvGrpSpPr>
        <p:grpSpPr>
          <a:xfrm>
            <a:off x="426518" y="1136114"/>
            <a:ext cx="8865147" cy="4524375"/>
            <a:chOff x="1332" y="2281"/>
            <a:chExt cx="15256" cy="7125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30C514E4-9E42-4C22-A369-B95864BE7971}"/>
                </a:ext>
              </a:extLst>
            </p:cNvPr>
            <p:cNvSpPr txBox="1"/>
            <p:nvPr/>
          </p:nvSpPr>
          <p:spPr>
            <a:xfrm>
              <a:off x="1332" y="2401"/>
              <a:ext cx="5559" cy="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70EE76ED-05E3-4249-9107-D6213C0EE0B9}"/>
                </a:ext>
              </a:extLst>
            </p:cNvPr>
            <p:cNvSpPr txBox="1"/>
            <p:nvPr/>
          </p:nvSpPr>
          <p:spPr>
            <a:xfrm>
              <a:off x="6797" y="2341"/>
              <a:ext cx="6172" cy="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A4BBDAF1-D5D9-4636-B3F2-D456E4B41A41}"/>
                </a:ext>
              </a:extLst>
            </p:cNvPr>
            <p:cNvSpPr txBox="1"/>
            <p:nvPr/>
          </p:nvSpPr>
          <p:spPr>
            <a:xfrm>
              <a:off x="12018" y="2281"/>
              <a:ext cx="4570" cy="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F5147275-7C90-4D11-A759-E485462DD21F}"/>
              </a:ext>
            </a:extLst>
          </p:cNvPr>
          <p:cNvSpPr txBox="1">
            <a:spLocks/>
          </p:cNvSpPr>
          <p:nvPr/>
        </p:nvSpPr>
        <p:spPr>
          <a:xfrm>
            <a:off x="4450582" y="623978"/>
            <a:ext cx="1358596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B4F07-59C3-4E6F-AAD6-739C906D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" y="1316290"/>
            <a:ext cx="335836" cy="317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5C3EEB-040C-41EB-99CA-7C2A8EFC3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6" y="1249055"/>
            <a:ext cx="317356" cy="317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48C3F-51AB-4C73-9E69-B31CAF3DF7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33" y="1275949"/>
            <a:ext cx="317356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4612369B-3F91-44AE-9570-1535CAF3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304167"/>
            <a:ext cx="7095931" cy="6248223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91F996AC-6E50-40D1-B49D-4A8002C6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2" y="304165"/>
            <a:ext cx="2302669" cy="2225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96B3DA-2FAE-4473-8FF5-41F3857FAB8A}"/>
              </a:ext>
            </a:extLst>
          </p:cNvPr>
          <p:cNvSpPr/>
          <p:nvPr/>
        </p:nvSpPr>
        <p:spPr>
          <a:xfrm>
            <a:off x="1587083" y="3428278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6539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1DD3B-A742-4C01-9528-A51AD9C24691}"/>
              </a:ext>
            </a:extLst>
          </p:cNvPr>
          <p:cNvSpPr txBox="1"/>
          <p:nvPr/>
        </p:nvSpPr>
        <p:spPr>
          <a:xfrm>
            <a:off x="136069" y="261312"/>
            <a:ext cx="881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lao công làm việc vào những thời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DE789-0AC2-4141-87B3-9B747CD63114}"/>
              </a:ext>
            </a:extLst>
          </p:cNvPr>
          <p:cNvGrpSpPr/>
          <p:nvPr/>
        </p:nvGrpSpPr>
        <p:grpSpPr>
          <a:xfrm>
            <a:off x="277426" y="816431"/>
            <a:ext cx="4722190" cy="4832092"/>
            <a:chOff x="381832" y="1416260"/>
            <a:chExt cx="3858082" cy="4832092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5C7FEDCB-DA67-4613-A930-747EC67D92C7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0637F5-16E3-4A2C-9415-A3FE017B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2" y="1558331"/>
              <a:ext cx="305305" cy="28850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43CAE7-17C2-4653-802B-79F6F106C195}"/>
              </a:ext>
            </a:extLst>
          </p:cNvPr>
          <p:cNvGrpSpPr/>
          <p:nvPr/>
        </p:nvGrpSpPr>
        <p:grpSpPr>
          <a:xfrm>
            <a:off x="4542417" y="829683"/>
            <a:ext cx="4773759" cy="4832092"/>
            <a:chOff x="3839974" y="486870"/>
            <a:chExt cx="4773759" cy="4832092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6078CF52-8D4D-49B6-97FE-5941EBE8D63A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C359F3-C1AD-4B1B-AD08-2E24DAFDE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B12F1-38E2-4274-9C0A-F310E1D9532B}"/>
              </a:ext>
            </a:extLst>
          </p:cNvPr>
          <p:cNvCxnSpPr>
            <a:cxnSpLocks/>
          </p:cNvCxnSpPr>
          <p:nvPr/>
        </p:nvCxnSpPr>
        <p:spPr>
          <a:xfrm>
            <a:off x="1994536" y="1212582"/>
            <a:ext cx="1010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8952A6-CB18-4898-A0F5-E6CF69EA4107}"/>
              </a:ext>
            </a:extLst>
          </p:cNvPr>
          <p:cNvCxnSpPr/>
          <p:nvPr/>
        </p:nvCxnSpPr>
        <p:spPr>
          <a:xfrm>
            <a:off x="6318801" y="1226704"/>
            <a:ext cx="132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A40472-9C3E-409E-A129-DAA2A0058414}"/>
              </a:ext>
            </a:extLst>
          </p:cNvPr>
          <p:cNvSpPr txBox="1"/>
          <p:nvPr/>
        </p:nvSpPr>
        <p:spPr>
          <a:xfrm>
            <a:off x="1110108" y="5677823"/>
            <a:ext cx="7248616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cảnh đêm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miêu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nào?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256522-F4D6-4198-A3CD-F75F1DB01E1B}"/>
              </a:ext>
            </a:extLst>
          </p:cNvPr>
          <p:cNvSpPr txBox="1"/>
          <p:nvPr/>
        </p:nvSpPr>
        <p:spPr>
          <a:xfrm>
            <a:off x="1717344" y="5693870"/>
            <a:ext cx="5650145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84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1FBA1-012A-4F14-80EC-9342E85F6E7D}"/>
              </a:ext>
            </a:extLst>
          </p:cNvPr>
          <p:cNvSpPr txBox="1"/>
          <p:nvPr/>
        </p:nvSpPr>
        <p:spPr>
          <a:xfrm>
            <a:off x="116462" y="402435"/>
            <a:ext cx="902753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F2A84-5895-469A-AA97-D1D90A5730CB}"/>
              </a:ext>
            </a:extLst>
          </p:cNvPr>
          <p:cNvSpPr/>
          <p:nvPr/>
        </p:nvSpPr>
        <p:spPr>
          <a:xfrm>
            <a:off x="200712" y="1837410"/>
            <a:ext cx="874257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36">
            <a:extLst>
              <a:ext uri="{FF2B5EF4-FFF2-40B4-BE49-F238E27FC236}">
                <a16:creationId xmlns:a16="http://schemas.microsoft.com/office/drawing/2014/main" id="{42DABF0D-CE7A-4CE4-89C3-F21B4117F5C0}"/>
              </a:ext>
            </a:extLst>
          </p:cNvPr>
          <p:cNvSpPr txBox="1"/>
          <p:nvPr/>
        </p:nvSpPr>
        <p:spPr>
          <a:xfrm>
            <a:off x="902060" y="505259"/>
            <a:ext cx="6810206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thơ sau nói lên điều gì?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AE37F251-A74A-4BBC-8A60-653F14BF44B0}"/>
              </a:ext>
            </a:extLst>
          </p:cNvPr>
          <p:cNvSpPr txBox="1"/>
          <p:nvPr/>
        </p:nvSpPr>
        <p:spPr>
          <a:xfrm>
            <a:off x="442382" y="1272623"/>
            <a:ext cx="8259235" cy="515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D70DF1-902D-4094-BC00-9B4BBB47ACE3}"/>
              </a:ext>
            </a:extLst>
          </p:cNvPr>
          <p:cNvSpPr/>
          <p:nvPr/>
        </p:nvSpPr>
        <p:spPr>
          <a:xfrm>
            <a:off x="384295" y="4277758"/>
            <a:ext cx="517765" cy="532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AEC79-B637-440A-A629-C40B4193598E}"/>
              </a:ext>
            </a:extLst>
          </p:cNvPr>
          <p:cNvSpPr/>
          <p:nvPr/>
        </p:nvSpPr>
        <p:spPr>
          <a:xfrm>
            <a:off x="254833" y="333349"/>
            <a:ext cx="8700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nhắn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nhủ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3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33DA2-14F3-41F9-A4D4-759702BF6467}"/>
              </a:ext>
            </a:extLst>
          </p:cNvPr>
          <p:cNvSpPr/>
          <p:nvPr/>
        </p:nvSpPr>
        <p:spPr>
          <a:xfrm>
            <a:off x="2160926" y="1310762"/>
            <a:ext cx="3045658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0DF61-8301-4EEB-B573-E1583D34A378}"/>
              </a:ext>
            </a:extLst>
          </p:cNvPr>
          <p:cNvSpPr/>
          <p:nvPr/>
        </p:nvSpPr>
        <p:spPr>
          <a:xfrm>
            <a:off x="76632" y="3946546"/>
            <a:ext cx="957878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muốn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nhắn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nhủ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gìn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phố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sạch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3600" b="1" dirty="0">
              <a:solidFill>
                <a:srgbClr val="0315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ADC5D-7DB0-459A-A056-E7D5B12B6612}"/>
              </a:ext>
            </a:extLst>
          </p:cNvPr>
          <p:cNvSpPr txBox="1"/>
          <p:nvPr/>
        </p:nvSpPr>
        <p:spPr>
          <a:xfrm>
            <a:off x="340202" y="54017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bài thơ con biết được điều gì?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FFBFB-125A-432A-AD85-E08E0D536E7C}"/>
              </a:ext>
            </a:extLst>
          </p:cNvPr>
          <p:cNvSpPr txBox="1"/>
          <p:nvPr/>
        </p:nvSpPr>
        <p:spPr>
          <a:xfrm>
            <a:off x="0" y="1278747"/>
            <a:ext cx="9168816" cy="20829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C078379B-D0AF-4B37-AD02-AF535AA6CBAC}"/>
              </a:ext>
            </a:extLst>
          </p:cNvPr>
          <p:cNvSpPr/>
          <p:nvPr/>
        </p:nvSpPr>
        <p:spPr>
          <a:xfrm>
            <a:off x="2277420" y="3547694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B4092-B842-4292-96E1-1B2E6F8CC572}"/>
              </a:ext>
            </a:extLst>
          </p:cNvPr>
          <p:cNvSpPr txBox="1"/>
          <p:nvPr/>
        </p:nvSpPr>
        <p:spPr>
          <a:xfrm>
            <a:off x="121227" y="4343153"/>
            <a:ext cx="8901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ADDF3-18BE-44A1-AFA9-3F2F9B8B35E3}"/>
              </a:ext>
            </a:extLst>
          </p:cNvPr>
          <p:cNvSpPr txBox="1"/>
          <p:nvPr/>
        </p:nvSpPr>
        <p:spPr>
          <a:xfrm>
            <a:off x="2952566" y="538631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08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2" y="304167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2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7083" y="3428278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4463" y="662326"/>
            <a:ext cx="780056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A4750-CA5D-4BFE-9200-BC44EDC55FEF}"/>
              </a:ext>
            </a:extLst>
          </p:cNvPr>
          <p:cNvSpPr txBox="1"/>
          <p:nvPr/>
        </p:nvSpPr>
        <p:spPr>
          <a:xfrm>
            <a:off x="588108" y="925910"/>
            <a:ext cx="171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6D254777-7FAE-4DA8-AACB-63FCC6D8776B}"/>
              </a:ext>
            </a:extLst>
          </p:cNvPr>
          <p:cNvSpPr txBox="1">
            <a:spLocks/>
          </p:cNvSpPr>
          <p:nvPr/>
        </p:nvSpPr>
        <p:spPr>
          <a:xfrm>
            <a:off x="2476014" y="3775628"/>
            <a:ext cx="4499552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</a:t>
            </a:r>
            <a:r>
              <a:rPr lang="en-US" alt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1+ 2)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604F59-FC9F-49B5-933D-3F678E9F1236}"/>
              </a:ext>
            </a:extLst>
          </p:cNvPr>
          <p:cNvSpPr/>
          <p:nvPr/>
        </p:nvSpPr>
        <p:spPr>
          <a:xfrm>
            <a:off x="615837" y="195332"/>
            <a:ext cx="870297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A2C64B-2AFE-4025-885C-953ADEC2D895}"/>
              </a:ext>
            </a:extLst>
          </p:cNvPr>
          <p:cNvGrpSpPr/>
          <p:nvPr/>
        </p:nvGrpSpPr>
        <p:grpSpPr>
          <a:xfrm>
            <a:off x="3096475" y="1465135"/>
            <a:ext cx="4432125" cy="5170646"/>
            <a:chOff x="395709" y="1416261"/>
            <a:chExt cx="3621096" cy="5170646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4FA6C23D-740C-4BF9-8E7C-604753831EE9}"/>
                </a:ext>
              </a:extLst>
            </p:cNvPr>
            <p:cNvSpPr txBox="1"/>
            <p:nvPr/>
          </p:nvSpPr>
          <p:spPr>
            <a:xfrm>
              <a:off x="737665" y="1416261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đườngTrầnPhú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20B78C-BEB2-4AFC-95DC-4F964514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09" y="1571445"/>
              <a:ext cx="277550" cy="262277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3C32A-8646-415F-8E95-A328E59567C4}"/>
              </a:ext>
            </a:extLst>
          </p:cNvPr>
          <p:cNvCxnSpPr/>
          <p:nvPr/>
        </p:nvCxnSpPr>
        <p:spPr>
          <a:xfrm>
            <a:off x="3608855" y="4629151"/>
            <a:ext cx="1230507" cy="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87ED418-202A-4005-875C-B584D95D95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67" y="264301"/>
            <a:ext cx="631704" cy="5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8CC504-A20A-4783-96B6-61AA207913E9}"/>
              </a:ext>
            </a:extLst>
          </p:cNvPr>
          <p:cNvSpPr/>
          <p:nvPr/>
        </p:nvSpPr>
        <p:spPr>
          <a:xfrm>
            <a:off x="67235" y="383204"/>
            <a:ext cx="911749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0ABEA-95EA-4311-AEC4-0E49559C6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28" y="1543051"/>
            <a:ext cx="6154518" cy="46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571038" y="118640"/>
            <a:ext cx="5787589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7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878875" y="1240121"/>
            <a:ext cx="816604" cy="47406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95479" y="890936"/>
            <a:ext cx="5964427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40862" y="2817471"/>
            <a:ext cx="673642" cy="47818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4503" y="2360404"/>
            <a:ext cx="5240865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82783" y="4824622"/>
            <a:ext cx="703727" cy="43663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86511" y="4421975"/>
            <a:ext cx="4757490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59" y="1081990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5" y="4294985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59" y="2657320"/>
            <a:ext cx="4277885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17" y="1577914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60" y="124952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4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72258"/>
            <a:ext cx="639009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60" y="653801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28" y="843924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851381" y="3844654"/>
            <a:ext cx="3835151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522134" y="959082"/>
            <a:ext cx="179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8734" y="447220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1068" y="2210180"/>
            <a:ext cx="8281864" cy="10161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431068" y="3646412"/>
            <a:ext cx="3739900" cy="2503297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4831737" y="3537706"/>
            <a:ext cx="3739900" cy="2720708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42414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571038" y="118640"/>
            <a:ext cx="5787589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7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878875" y="1240121"/>
            <a:ext cx="816604" cy="47406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95479" y="890936"/>
            <a:ext cx="5964427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40862" y="2817471"/>
            <a:ext cx="673642" cy="47818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4503" y="2360404"/>
            <a:ext cx="5240865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82783" y="4824622"/>
            <a:ext cx="703727" cy="43663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86511" y="4421975"/>
            <a:ext cx="4757490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6;p32">
            <a:extLst>
              <a:ext uri="{FF2B5EF4-FFF2-40B4-BE49-F238E27FC236}">
                <a16:creationId xmlns:a16="http://schemas.microsoft.com/office/drawing/2014/main" id="{6D254777-7FAE-4DA8-AACB-63FCC6D8776B}"/>
              </a:ext>
            </a:extLst>
          </p:cNvPr>
          <p:cNvSpPr txBox="1">
            <a:spLocks/>
          </p:cNvSpPr>
          <p:nvPr/>
        </p:nvSpPr>
        <p:spPr>
          <a:xfrm>
            <a:off x="2476013" y="575229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0FE3B0-D298-4D7F-8E08-7F5F426A78DE}"/>
              </a:ext>
            </a:extLst>
          </p:cNvPr>
          <p:cNvGrpSpPr/>
          <p:nvPr/>
        </p:nvGrpSpPr>
        <p:grpSpPr>
          <a:xfrm>
            <a:off x="206099" y="1537254"/>
            <a:ext cx="9102173" cy="4524375"/>
            <a:chOff x="854" y="2281"/>
            <a:chExt cx="16477" cy="7125"/>
          </a:xfrm>
        </p:grpSpPr>
        <p:sp>
          <p:nvSpPr>
            <p:cNvPr id="5" name="Text Box 1">
              <a:extLst>
                <a:ext uri="{FF2B5EF4-FFF2-40B4-BE49-F238E27FC236}">
                  <a16:creationId xmlns:a16="http://schemas.microsoft.com/office/drawing/2014/main" id="{3CD03AC9-857A-43BB-9D4C-B80E305C7A9C}"/>
                </a:ext>
              </a:extLst>
            </p:cNvPr>
            <p:cNvSpPr txBox="1"/>
            <p:nvPr/>
          </p:nvSpPr>
          <p:spPr>
            <a:xfrm>
              <a:off x="854" y="2341"/>
              <a:ext cx="5455" cy="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TrầnPhú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3AF1EE7-DC5F-4D01-8785-A38E4B066B53}"/>
                </a:ext>
              </a:extLst>
            </p:cNvPr>
            <p:cNvSpPr txBox="1"/>
            <p:nvPr/>
          </p:nvSpPr>
          <p:spPr>
            <a:xfrm>
              <a:off x="6720" y="2341"/>
              <a:ext cx="6172" cy="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E1BC55E7-ED82-4335-806F-0125DAD8C1DC}"/>
                </a:ext>
              </a:extLst>
            </p:cNvPr>
            <p:cNvSpPr txBox="1"/>
            <p:nvPr/>
          </p:nvSpPr>
          <p:spPr>
            <a:xfrm>
              <a:off x="12369" y="2281"/>
              <a:ext cx="4962" cy="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8" name="Google Shape;386;p32">
            <a:extLst>
              <a:ext uri="{FF2B5EF4-FFF2-40B4-BE49-F238E27FC236}">
                <a16:creationId xmlns:a16="http://schemas.microsoft.com/office/drawing/2014/main" id="{881222B3-8431-4AA9-9BA3-520B8FC9BFB7}"/>
              </a:ext>
            </a:extLst>
          </p:cNvPr>
          <p:cNvSpPr txBox="1">
            <a:spLocks/>
          </p:cNvSpPr>
          <p:nvPr/>
        </p:nvSpPr>
        <p:spPr>
          <a:xfrm>
            <a:off x="3688965" y="921304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E51FEA-C881-4BC2-9051-847854A5C3AF}"/>
              </a:ext>
            </a:extLst>
          </p:cNvPr>
          <p:cNvGrpSpPr/>
          <p:nvPr/>
        </p:nvGrpSpPr>
        <p:grpSpPr>
          <a:xfrm>
            <a:off x="426518" y="1136114"/>
            <a:ext cx="8865147" cy="4524375"/>
            <a:chOff x="1332" y="2281"/>
            <a:chExt cx="15256" cy="7125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30C514E4-9E42-4C22-A369-B95864BE7971}"/>
                </a:ext>
              </a:extLst>
            </p:cNvPr>
            <p:cNvSpPr txBox="1"/>
            <p:nvPr/>
          </p:nvSpPr>
          <p:spPr>
            <a:xfrm>
              <a:off x="1332" y="2401"/>
              <a:ext cx="5559" cy="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4" name="Text Box 10">
              <a:extLst>
                <a:ext uri="{FF2B5EF4-FFF2-40B4-BE49-F238E27FC236}">
                  <a16:creationId xmlns:a16="http://schemas.microsoft.com/office/drawing/2014/main" id="{70EE76ED-05E3-4249-9107-D6213C0EE0B9}"/>
                </a:ext>
              </a:extLst>
            </p:cNvPr>
            <p:cNvSpPr txBox="1"/>
            <p:nvPr/>
          </p:nvSpPr>
          <p:spPr>
            <a:xfrm>
              <a:off x="6797" y="2341"/>
              <a:ext cx="6172" cy="6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A4BBDAF1-D5D9-4636-B3F2-D456E4B41A41}"/>
                </a:ext>
              </a:extLst>
            </p:cNvPr>
            <p:cNvSpPr txBox="1"/>
            <p:nvPr/>
          </p:nvSpPr>
          <p:spPr>
            <a:xfrm>
              <a:off x="12018" y="2281"/>
              <a:ext cx="4570" cy="7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F5147275-7C90-4D11-A759-E485462DD21F}"/>
              </a:ext>
            </a:extLst>
          </p:cNvPr>
          <p:cNvSpPr txBox="1">
            <a:spLocks/>
          </p:cNvSpPr>
          <p:nvPr/>
        </p:nvSpPr>
        <p:spPr>
          <a:xfrm>
            <a:off x="4450582" y="623978"/>
            <a:ext cx="1358596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B4F07-59C3-4E6F-AAD6-739C906D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" y="1316290"/>
            <a:ext cx="335836" cy="317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5C3EEB-040C-41EB-99CA-7C2A8EFC3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6" y="1249055"/>
            <a:ext cx="317356" cy="317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48C3F-51AB-4C73-9E69-B31CAF3DF7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33" y="1275949"/>
            <a:ext cx="317356" cy="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A4E60EB-4C46-4B2F-AA89-16B91B008207}"/>
              </a:ext>
            </a:extLst>
          </p:cNvPr>
          <p:cNvSpPr txBox="1">
            <a:spLocks/>
          </p:cNvSpPr>
          <p:nvPr/>
        </p:nvSpPr>
        <p:spPr>
          <a:xfrm>
            <a:off x="496575" y="392730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829A88-EAD9-4922-B956-F2F2B144BEA5}"/>
              </a:ext>
            </a:extLst>
          </p:cNvPr>
          <p:cNvGrpSpPr/>
          <p:nvPr/>
        </p:nvGrpSpPr>
        <p:grpSpPr>
          <a:xfrm>
            <a:off x="184735" y="855534"/>
            <a:ext cx="4387265" cy="5170646"/>
            <a:chOff x="432360" y="1509025"/>
            <a:chExt cx="3584445" cy="5170646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570AA3CD-CE2F-4B77-B8F3-17D850954CEB}"/>
                </a:ext>
              </a:extLst>
            </p:cNvPr>
            <p:cNvSpPr txBox="1"/>
            <p:nvPr/>
          </p:nvSpPr>
          <p:spPr>
            <a:xfrm>
              <a:off x="737665" y="1509025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42D098-60A6-4DBB-8C20-85720C0E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60" y="1662171"/>
              <a:ext cx="305305" cy="288505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0E194D-09DE-4C38-8969-EF5ABD574EA8}"/>
              </a:ext>
            </a:extLst>
          </p:cNvPr>
          <p:cNvCxnSpPr/>
          <p:nvPr/>
        </p:nvCxnSpPr>
        <p:spPr>
          <a:xfrm>
            <a:off x="2743202" y="3125243"/>
            <a:ext cx="1424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7EE805A3-3560-458E-AB56-CF03FAE11EEC}"/>
              </a:ext>
            </a:extLst>
          </p:cNvPr>
          <p:cNvSpPr txBox="1">
            <a:spLocks/>
          </p:cNvSpPr>
          <p:nvPr/>
        </p:nvSpPr>
        <p:spPr>
          <a:xfrm>
            <a:off x="4321228" y="3565851"/>
            <a:ext cx="4962621" cy="24338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một nhà cách mạng của Việt Nam. Ông là Tổng Bí thư đầu tiên của Đảng Cộng sản Đông Dương khi mới 26 tuổi.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86;p32">
            <a:extLst>
              <a:ext uri="{FF2B5EF4-FFF2-40B4-BE49-F238E27FC236}">
                <a16:creationId xmlns:a16="http://schemas.microsoft.com/office/drawing/2014/main" id="{CA8B2F51-6E7F-453C-BE20-4AADF78218FC}"/>
              </a:ext>
            </a:extLst>
          </p:cNvPr>
          <p:cNvSpPr txBox="1">
            <a:spLocks/>
          </p:cNvSpPr>
          <p:nvPr/>
        </p:nvSpPr>
        <p:spPr>
          <a:xfrm>
            <a:off x="122890" y="5999701"/>
            <a:ext cx="9099114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63F84-D4E2-48A2-A25B-D368B0897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54" y="477013"/>
            <a:ext cx="3153726" cy="27477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63E247-BEC0-4F04-8C3E-A799F83EE160}"/>
              </a:ext>
            </a:extLst>
          </p:cNvPr>
          <p:cNvCxnSpPr/>
          <p:nvPr/>
        </p:nvCxnSpPr>
        <p:spPr>
          <a:xfrm>
            <a:off x="760776" y="4039642"/>
            <a:ext cx="1097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B0F9DEC6-45F3-4232-BDC2-D22B394FC97B}"/>
              </a:ext>
            </a:extLst>
          </p:cNvPr>
          <p:cNvSpPr txBox="1">
            <a:spLocks/>
          </p:cNvSpPr>
          <p:nvPr/>
        </p:nvSpPr>
        <p:spPr>
          <a:xfrm>
            <a:off x="2477149" y="416708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45A95A-A90F-4190-9951-CE29F711CE9D}"/>
              </a:ext>
            </a:extLst>
          </p:cNvPr>
          <p:cNvGrpSpPr/>
          <p:nvPr/>
        </p:nvGrpSpPr>
        <p:grpSpPr>
          <a:xfrm>
            <a:off x="2709183" y="1244432"/>
            <a:ext cx="4784035" cy="5170805"/>
            <a:chOff x="331304" y="1416260"/>
            <a:chExt cx="3908610" cy="5170805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9C374346-2BC8-4E65-8052-58A9C3FA0C22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1923D5-1936-4F65-A609-354CF298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B16D2-0E43-46B0-A93D-9A5A62B82F88}"/>
              </a:ext>
            </a:extLst>
          </p:cNvPr>
          <p:cNvCxnSpPr/>
          <p:nvPr/>
        </p:nvCxnSpPr>
        <p:spPr>
          <a:xfrm flipH="1">
            <a:off x="5621351" y="361311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57CC33-E968-4ABC-813E-43FEA11F1A65}"/>
              </a:ext>
            </a:extLst>
          </p:cNvPr>
          <p:cNvCxnSpPr/>
          <p:nvPr/>
        </p:nvCxnSpPr>
        <p:spPr>
          <a:xfrm flipH="1">
            <a:off x="4640075" y="409592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A432E9-AFBA-4514-BE69-EA771C9CC217}"/>
              </a:ext>
            </a:extLst>
          </p:cNvPr>
          <p:cNvCxnSpPr/>
          <p:nvPr/>
        </p:nvCxnSpPr>
        <p:spPr>
          <a:xfrm flipH="1">
            <a:off x="5615228" y="5008495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F4DE1-7D4C-46AF-B25F-7AA9C3A7E961}"/>
              </a:ext>
            </a:extLst>
          </p:cNvPr>
          <p:cNvCxnSpPr/>
          <p:nvPr/>
        </p:nvCxnSpPr>
        <p:spPr>
          <a:xfrm flipH="1">
            <a:off x="4603836" y="5392495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0EFC3-54DA-44D2-BD0C-66985F198A6B}"/>
              </a:ext>
            </a:extLst>
          </p:cNvPr>
          <p:cNvCxnSpPr/>
          <p:nvPr/>
        </p:nvCxnSpPr>
        <p:spPr>
          <a:xfrm flipH="1">
            <a:off x="5609105" y="270283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A1EEEF-2B8E-4200-9433-1F7868B4FFE9}"/>
              </a:ext>
            </a:extLst>
          </p:cNvPr>
          <p:cNvCxnSpPr/>
          <p:nvPr/>
        </p:nvCxnSpPr>
        <p:spPr>
          <a:xfrm flipH="1">
            <a:off x="4987357" y="1747468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BF4CDC-66C4-4F1B-94F4-DC2D9C36EC7F}"/>
              </a:ext>
            </a:extLst>
          </p:cNvPr>
          <p:cNvCxnSpPr/>
          <p:nvPr/>
        </p:nvCxnSpPr>
        <p:spPr>
          <a:xfrm flipH="1">
            <a:off x="5793369" y="1338754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12C1DF-59F7-45F7-BD9E-5A742F363783}"/>
              </a:ext>
            </a:extLst>
          </p:cNvPr>
          <p:cNvGrpSpPr/>
          <p:nvPr/>
        </p:nvGrpSpPr>
        <p:grpSpPr>
          <a:xfrm>
            <a:off x="4561233" y="2266404"/>
            <a:ext cx="155042" cy="384000"/>
            <a:chOff x="6737315" y="2079162"/>
            <a:chExt cx="155042" cy="384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499A65-2F06-4BA4-B3F3-1F0ECEDEA516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984830-22E0-4C90-BF9E-D488EFA5A601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EEBDCF-BDE9-4B43-815A-F616EADC1981}"/>
              </a:ext>
            </a:extLst>
          </p:cNvPr>
          <p:cNvGrpSpPr/>
          <p:nvPr/>
        </p:nvGrpSpPr>
        <p:grpSpPr>
          <a:xfrm>
            <a:off x="4832315" y="4479923"/>
            <a:ext cx="155042" cy="384000"/>
            <a:chOff x="6737315" y="2079162"/>
            <a:chExt cx="155042" cy="384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EDA648-C498-4569-8548-82AD5F43EBB9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28B7CD-D9BF-418C-969D-05323725D071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9B551F-6942-45E5-8CA1-966C4DB4575E}"/>
              </a:ext>
            </a:extLst>
          </p:cNvPr>
          <p:cNvGrpSpPr/>
          <p:nvPr/>
        </p:nvGrpSpPr>
        <p:grpSpPr>
          <a:xfrm>
            <a:off x="6926108" y="3135961"/>
            <a:ext cx="155042" cy="384000"/>
            <a:chOff x="6737315" y="2079162"/>
            <a:chExt cx="155042" cy="384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32010F-CDAB-4CF2-A9AE-848D977C446F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2A7DD1-02F6-460E-A51C-84E8A8E57E73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883987-901E-4A7F-92A6-97EBBE1B88F9}"/>
              </a:ext>
            </a:extLst>
          </p:cNvPr>
          <p:cNvGrpSpPr/>
          <p:nvPr/>
        </p:nvGrpSpPr>
        <p:grpSpPr>
          <a:xfrm>
            <a:off x="5054108" y="5926228"/>
            <a:ext cx="155042" cy="384000"/>
            <a:chOff x="6737315" y="2079162"/>
            <a:chExt cx="155042" cy="384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A68F7B-5F51-4857-BE0E-D4B7F9C59186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A2B6054-2159-4BFF-B7BB-F73E943A9648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9E3245-FBB6-4DC1-89CC-3D9281AC1E5D}"/>
              </a:ext>
            </a:extLst>
          </p:cNvPr>
          <p:cNvCxnSpPr/>
          <p:nvPr/>
        </p:nvCxnSpPr>
        <p:spPr>
          <a:xfrm>
            <a:off x="4062985" y="2131468"/>
            <a:ext cx="769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3E71F5-76A9-4636-A48D-77AA54B02A19}"/>
              </a:ext>
            </a:extLst>
          </p:cNvPr>
          <p:cNvCxnSpPr/>
          <p:nvPr/>
        </p:nvCxnSpPr>
        <p:spPr>
          <a:xfrm>
            <a:off x="3293653" y="1688576"/>
            <a:ext cx="2391652" cy="7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C52A7A-6350-454F-AD0F-F0EDCB1F922C}"/>
              </a:ext>
            </a:extLst>
          </p:cNvPr>
          <p:cNvCxnSpPr/>
          <p:nvPr/>
        </p:nvCxnSpPr>
        <p:spPr>
          <a:xfrm flipV="1">
            <a:off x="3293653" y="2129678"/>
            <a:ext cx="1538662" cy="15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305175-CB26-4587-96D1-DAABC5F124D1}"/>
              </a:ext>
            </a:extLst>
          </p:cNvPr>
          <p:cNvCxnSpPr/>
          <p:nvPr/>
        </p:nvCxnSpPr>
        <p:spPr>
          <a:xfrm flipV="1">
            <a:off x="3293653" y="2593563"/>
            <a:ext cx="1195826" cy="7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4047E8-FCE1-4CE9-BFF5-6046305F349B}"/>
              </a:ext>
            </a:extLst>
          </p:cNvPr>
          <p:cNvGrpSpPr/>
          <p:nvPr/>
        </p:nvGrpSpPr>
        <p:grpSpPr>
          <a:xfrm>
            <a:off x="1271737" y="419636"/>
            <a:ext cx="4773759" cy="5170805"/>
            <a:chOff x="3839974" y="486870"/>
            <a:chExt cx="4773759" cy="5170805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153356A6-E561-451D-9AB1-18A1FCEB858C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433354-D32B-48A5-A88E-969980A6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4960E2-020E-4C7C-A53A-A427CDF7DAFE}"/>
              </a:ext>
            </a:extLst>
          </p:cNvPr>
          <p:cNvCxnSpPr/>
          <p:nvPr/>
        </p:nvCxnSpPr>
        <p:spPr>
          <a:xfrm>
            <a:off x="3838009" y="2699811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386;p32">
            <a:extLst>
              <a:ext uri="{FF2B5EF4-FFF2-40B4-BE49-F238E27FC236}">
                <a16:creationId xmlns:a16="http://schemas.microsoft.com/office/drawing/2014/main" id="{A7D64F48-48B1-4F83-98A4-E6AE4F122B1A}"/>
              </a:ext>
            </a:extLst>
          </p:cNvPr>
          <p:cNvSpPr txBox="1">
            <a:spLocks/>
          </p:cNvSpPr>
          <p:nvPr/>
        </p:nvSpPr>
        <p:spPr>
          <a:xfrm>
            <a:off x="298415" y="5742107"/>
            <a:ext cx="7423776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2DF547-9F83-43A7-ADAA-9F9CDA1B40BC}"/>
              </a:ext>
            </a:extLst>
          </p:cNvPr>
          <p:cNvCxnSpPr/>
          <p:nvPr/>
        </p:nvCxnSpPr>
        <p:spPr>
          <a:xfrm>
            <a:off x="2527199" y="3150385"/>
            <a:ext cx="1183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86;p32">
            <a:extLst>
              <a:ext uri="{FF2B5EF4-FFF2-40B4-BE49-F238E27FC236}">
                <a16:creationId xmlns:a16="http://schemas.microsoft.com/office/drawing/2014/main" id="{9047C888-83A3-47D5-8D41-2FEE845FF41B}"/>
              </a:ext>
            </a:extLst>
          </p:cNvPr>
          <p:cNvSpPr txBox="1">
            <a:spLocks/>
          </p:cNvSpPr>
          <p:nvPr/>
        </p:nvSpPr>
        <p:spPr>
          <a:xfrm>
            <a:off x="311862" y="5788821"/>
            <a:ext cx="8368823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028" descr="ANH DA CHINH">
            <a:extLst>
              <a:ext uri="{FF2B5EF4-FFF2-40B4-BE49-F238E27FC236}">
                <a16:creationId xmlns:a16="http://schemas.microsoft.com/office/drawing/2014/main" id="{53AE893A-5728-4791-BB1B-4DF8D6AC8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31" y="2912446"/>
            <a:ext cx="3822369" cy="26483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7E2C66-9E5E-4F44-968C-F86936992D35}"/>
              </a:ext>
            </a:extLst>
          </p:cNvPr>
          <p:cNvCxnSpPr/>
          <p:nvPr/>
        </p:nvCxnSpPr>
        <p:spPr>
          <a:xfrm>
            <a:off x="2527199" y="1313054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1020</Words>
  <Application>Microsoft Office PowerPoint</Application>
  <PresentationFormat>On-screen Show (4:3)</PresentationFormat>
  <Paragraphs>274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Nunito</vt:lpstr>
      <vt:lpstr>Roboto</vt:lpstr>
      <vt:lpstr>Times New Roman</vt:lpstr>
      <vt:lpstr>Wingdings</vt:lpstr>
      <vt:lpstr>仓耳玄三M W05</vt:lpstr>
      <vt:lpstr>思源黑体 CN Bold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178</cp:revision>
  <dcterms:created xsi:type="dcterms:W3CDTF">2021-06-19T10:18:00Z</dcterms:created>
  <dcterms:modified xsi:type="dcterms:W3CDTF">2024-03-04T09:23:21Z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