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6" r:id="rId1"/>
  </p:sldMasterIdLst>
  <p:notesMasterIdLst>
    <p:notesMasterId r:id="rId13"/>
  </p:notesMasterIdLst>
  <p:sldIdLst>
    <p:sldId id="346" r:id="rId2"/>
    <p:sldId id="340" r:id="rId3"/>
    <p:sldId id="288" r:id="rId4"/>
    <p:sldId id="2007577164" r:id="rId5"/>
    <p:sldId id="2007577165" r:id="rId6"/>
    <p:sldId id="2007577166" r:id="rId7"/>
    <p:sldId id="2007577231" r:id="rId8"/>
    <p:sldId id="2007577168" r:id="rId9"/>
    <p:sldId id="2007577235" r:id="rId10"/>
    <p:sldId id="2007577160" r:id="rId11"/>
    <p:sldId id="200757723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25E"/>
    <a:srgbClr val="0066FF"/>
    <a:srgbClr val="CCECFF"/>
    <a:srgbClr val="00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2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54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9175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6588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1765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12" y="258928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7" y="1774827"/>
            <a:ext cx="8582415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51" y="341098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67961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2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4" y="98942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6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9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1" y="160330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2" y="15614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6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7" y="221718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9" y="21752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4" y="283106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6" y="275958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1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2" y="34030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3" y="337346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5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6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8" y="405882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9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3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4" y="467269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6" y="46307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2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0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3" y="521510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8" y="590045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9" y="585855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0" y="582898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140152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257539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5" y="423057"/>
            <a:ext cx="198086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2"/>
            <a:ext cx="8976754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8" y="6557732"/>
            <a:ext cx="8605580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192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40016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508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0756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4763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6563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85757E40-B8B2-4C1B-AE5C-015D8A1086EC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368301" y="319895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B56074-FD6F-4094-912B-3AD6480836F5}"/>
              </a:ext>
            </a:extLst>
          </p:cNvPr>
          <p:cNvSpPr txBox="1"/>
          <p:nvPr userDrawn="1"/>
        </p:nvSpPr>
        <p:spPr>
          <a:xfrm>
            <a:off x="5979269" y="6502401"/>
            <a:ext cx="2140085" cy="29238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1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00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284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60928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89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1" r:id="rId14"/>
  </p:sldLayoutIdLst>
  <p:transition spd="slow"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7.jp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Google Shape;88;p1"/>
          <p:cNvSpPr txBox="1"/>
          <p:nvPr/>
        </p:nvSpPr>
        <p:spPr>
          <a:xfrm>
            <a:off x="350211" y="573361"/>
            <a:ext cx="7560840" cy="311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308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udent Writing (#4) | Free SVG">
            <a:extLst>
              <a:ext uri="{FF2B5EF4-FFF2-40B4-BE49-F238E27FC236}">
                <a16:creationId xmlns:a16="http://schemas.microsoft.com/office/drawing/2014/main" id="{C9995DA2-5687-4339-AC83-E1BB0AF6F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264" y="1585084"/>
            <a:ext cx="2783479" cy="278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61C7F2-46D8-4CFE-9E79-7334A65F2F12}"/>
              </a:ext>
            </a:extLst>
          </p:cNvPr>
          <p:cNvSpPr txBox="1"/>
          <p:nvPr/>
        </p:nvSpPr>
        <p:spPr>
          <a:xfrm>
            <a:off x="3609883" y="4368561"/>
            <a:ext cx="290133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defRPr/>
            </a:pPr>
            <a:r>
              <a:rPr lang="en-US" sz="405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405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405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endParaRPr lang="en-US" sz="405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6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28">
            <a:extLst>
              <a:ext uri="{FF2B5EF4-FFF2-40B4-BE49-F238E27FC236}">
                <a16:creationId xmlns:a16="http://schemas.microsoft.com/office/drawing/2014/main" id="{21C1F50C-A942-400B-94BF-A3CE6FAC877F}"/>
              </a:ext>
            </a:extLst>
          </p:cNvPr>
          <p:cNvSpPr/>
          <p:nvPr/>
        </p:nvSpPr>
        <p:spPr>
          <a:xfrm>
            <a:off x="375740" y="1836220"/>
            <a:ext cx="76324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F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矩形 29">
            <a:extLst>
              <a:ext uri="{FF2B5EF4-FFF2-40B4-BE49-F238E27FC236}">
                <a16:creationId xmlns:a16="http://schemas.microsoft.com/office/drawing/2014/main" id="{CFD84499-11F5-4135-B5E2-34B360461734}"/>
              </a:ext>
            </a:extLst>
          </p:cNvPr>
          <p:cNvSpPr/>
          <p:nvPr/>
        </p:nvSpPr>
        <p:spPr>
          <a:xfrm>
            <a:off x="375740" y="2759586"/>
            <a:ext cx="7268644" cy="142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24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F</a:t>
            </a:r>
            <a:r>
              <a:rPr lang="en-US" sz="24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nh</a:t>
            </a:r>
            <a:r>
              <a:rPr lang="en-US" sz="24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em</a:t>
            </a:r>
            <a:r>
              <a:rPr lang="en-US" sz="24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bốn</a:t>
            </a:r>
            <a:r>
              <a:rPr lang="en-US" sz="24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biển</a:t>
            </a:r>
            <a:r>
              <a:rPr lang="en-US" sz="24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cùng</a:t>
            </a:r>
            <a:r>
              <a:rPr lang="en-US" sz="24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chung</a:t>
            </a:r>
            <a:r>
              <a:rPr lang="en-US" sz="24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một</a:t>
            </a:r>
            <a:r>
              <a:rPr lang="en-US" sz="24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nhà</a:t>
            </a:r>
            <a:r>
              <a:rPr lang="en-US" sz="28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.</a:t>
            </a:r>
            <a:endParaRPr lang="en-US" altLang="en-US" sz="24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矩形 31">
            <a:extLst>
              <a:ext uri="{FF2B5EF4-FFF2-40B4-BE49-F238E27FC236}">
                <a16:creationId xmlns:a16="http://schemas.microsoft.com/office/drawing/2014/main" id="{A5C80ECB-4DA5-4D6B-B05E-01E15BD88738}"/>
              </a:ext>
            </a:extLst>
          </p:cNvPr>
          <p:cNvSpPr/>
          <p:nvPr/>
        </p:nvSpPr>
        <p:spPr>
          <a:xfrm>
            <a:off x="375740" y="4252340"/>
            <a:ext cx="7146052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2" name="矩形 28">
            <a:extLst>
              <a:ext uri="{FF2B5EF4-FFF2-40B4-BE49-F238E27FC236}">
                <a16:creationId xmlns:a16="http://schemas.microsoft.com/office/drawing/2014/main" id="{A3387FFB-E5AC-494E-93B9-FABE2DF87CAE}"/>
              </a:ext>
            </a:extLst>
          </p:cNvPr>
          <p:cNvSpPr/>
          <p:nvPr/>
        </p:nvSpPr>
        <p:spPr>
          <a:xfrm>
            <a:off x="1857068" y="529362"/>
            <a:ext cx="5787316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204381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82924" y="1696133"/>
            <a:ext cx="8807822" cy="4424363"/>
            <a:chOff x="1948321" y="1135419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48321" y="1135419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3213282" y="3203804"/>
              <a:ext cx="2770940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VIẾT: CHỮ HOA </a:t>
              </a:r>
              <a:r>
                <a:rPr lang="en-US" sz="40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F</a:t>
              </a:r>
              <a:endParaRPr lang="zh-CN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924590" y="3509281"/>
              <a:ext cx="3041009" cy="556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407778" y="676146"/>
            <a:ext cx="1721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28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2611688" y="579488"/>
            <a:ext cx="5477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TIẾP VÀ KẾT NỐI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433D23-05DF-45C0-B819-8BB3401695FD}"/>
              </a:ext>
            </a:extLst>
          </p:cNvPr>
          <p:cNvSpPr txBox="1"/>
          <p:nvPr/>
        </p:nvSpPr>
        <p:spPr>
          <a:xfrm>
            <a:off x="4213601" y="3719665"/>
            <a:ext cx="1721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28">
            <a:extLst>
              <a:ext uri="{FF2B5EF4-FFF2-40B4-BE49-F238E27FC236}">
                <a16:creationId xmlns:a16="http://schemas.microsoft.com/office/drawing/2014/main" id="{21C1F50C-A942-400B-94BF-A3CE6FAC877F}"/>
              </a:ext>
            </a:extLst>
          </p:cNvPr>
          <p:cNvSpPr/>
          <p:nvPr/>
        </p:nvSpPr>
        <p:spPr>
          <a:xfrm>
            <a:off x="375740" y="1836220"/>
            <a:ext cx="76324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F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矩形 29">
            <a:extLst>
              <a:ext uri="{FF2B5EF4-FFF2-40B4-BE49-F238E27FC236}">
                <a16:creationId xmlns:a16="http://schemas.microsoft.com/office/drawing/2014/main" id="{CFD84499-11F5-4135-B5E2-34B360461734}"/>
              </a:ext>
            </a:extLst>
          </p:cNvPr>
          <p:cNvSpPr/>
          <p:nvPr/>
        </p:nvSpPr>
        <p:spPr>
          <a:xfrm>
            <a:off x="375740" y="2759586"/>
            <a:ext cx="7268644" cy="142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24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F</a:t>
            </a:r>
            <a:r>
              <a:rPr lang="en-US" sz="24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nh</a:t>
            </a:r>
            <a:r>
              <a:rPr lang="en-US" sz="24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em</a:t>
            </a:r>
            <a:r>
              <a:rPr lang="en-US" sz="24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bốn</a:t>
            </a:r>
            <a:r>
              <a:rPr lang="en-US" sz="24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biển</a:t>
            </a:r>
            <a:r>
              <a:rPr lang="en-US" sz="24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cùng</a:t>
            </a:r>
            <a:r>
              <a:rPr lang="en-US" sz="24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chung</a:t>
            </a:r>
            <a:r>
              <a:rPr lang="en-US" sz="24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một</a:t>
            </a:r>
            <a:r>
              <a:rPr lang="en-US" sz="24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nhà</a:t>
            </a:r>
            <a:r>
              <a:rPr lang="en-US" sz="28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.</a:t>
            </a:r>
            <a:endParaRPr lang="en-US" altLang="en-US" sz="24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矩形 31">
            <a:extLst>
              <a:ext uri="{FF2B5EF4-FFF2-40B4-BE49-F238E27FC236}">
                <a16:creationId xmlns:a16="http://schemas.microsoft.com/office/drawing/2014/main" id="{A5C80ECB-4DA5-4D6B-B05E-01E15BD88738}"/>
              </a:ext>
            </a:extLst>
          </p:cNvPr>
          <p:cNvSpPr/>
          <p:nvPr/>
        </p:nvSpPr>
        <p:spPr>
          <a:xfrm>
            <a:off x="375740" y="4252340"/>
            <a:ext cx="7146052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2" name="矩形 28">
            <a:extLst>
              <a:ext uri="{FF2B5EF4-FFF2-40B4-BE49-F238E27FC236}">
                <a16:creationId xmlns:a16="http://schemas.microsoft.com/office/drawing/2014/main" id="{A3387FFB-E5AC-494E-93B9-FABE2DF87CAE}"/>
              </a:ext>
            </a:extLst>
          </p:cNvPr>
          <p:cNvSpPr/>
          <p:nvPr/>
        </p:nvSpPr>
        <p:spPr>
          <a:xfrm>
            <a:off x="1857068" y="529362"/>
            <a:ext cx="5787316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4273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D6061E-27AC-4DE1-82CF-C5FB70A9AC98}"/>
              </a:ext>
            </a:extLst>
          </p:cNvPr>
          <p:cNvGrpSpPr/>
          <p:nvPr/>
        </p:nvGrpSpPr>
        <p:grpSpPr>
          <a:xfrm>
            <a:off x="2267385" y="1167878"/>
            <a:ext cx="199319" cy="3262036"/>
            <a:chOff x="1042416" y="804672"/>
            <a:chExt cx="210312" cy="436168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EF3A4B9C-27EF-41A5-AB79-9E9E030A4C61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555766D-AD00-44EC-A997-18EF49A0A869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802CB24-871D-45E2-912D-12B34CC4E800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CDAB12C-B064-4624-8A25-490A4384E9A0}"/>
              </a:ext>
            </a:extLst>
          </p:cNvPr>
          <p:cNvGrpSpPr/>
          <p:nvPr/>
        </p:nvGrpSpPr>
        <p:grpSpPr>
          <a:xfrm>
            <a:off x="2886836" y="819743"/>
            <a:ext cx="3287188" cy="348129"/>
            <a:chOff x="5440680" y="1322832"/>
            <a:chExt cx="3017520" cy="19507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53CC4D4-C4E3-43E7-A1CA-4D0995A7BBC5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F3FA664-9338-416E-AF9A-723C1BC5108A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A6F1A54-D607-4D0F-A003-C330F6A8FA57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18">
            <a:extLst>
              <a:ext uri="{FF2B5EF4-FFF2-40B4-BE49-F238E27FC236}">
                <a16:creationId xmlns:a16="http://schemas.microsoft.com/office/drawing/2014/main" id="{52F96F3A-F76A-406E-BBBD-18297BCD1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93" y="2204472"/>
            <a:ext cx="17254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 ô li</a:t>
            </a: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4C5D2098-1C61-44E1-BFD4-ACED6EE88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0958" y="215294"/>
            <a:ext cx="15117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6 ô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EA29C1-754A-474D-874A-25343FBC2B89}"/>
              </a:ext>
            </a:extLst>
          </p:cNvPr>
          <p:cNvSpPr txBox="1"/>
          <p:nvPr/>
        </p:nvSpPr>
        <p:spPr>
          <a:xfrm>
            <a:off x="491091" y="4528080"/>
            <a:ext cx="8279685" cy="133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F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450B71-F2F8-4809-8A81-1A68C137AEAF}"/>
              </a:ext>
            </a:extLst>
          </p:cNvPr>
          <p:cNvSpPr txBox="1"/>
          <p:nvPr/>
        </p:nvSpPr>
        <p:spPr>
          <a:xfrm>
            <a:off x="491091" y="5847294"/>
            <a:ext cx="484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F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6" name="Picture 2" descr="Lý thuyết tập viết: chữ hoa a (kiểu 2) tiếng việt 2">
            <a:extLst>
              <a:ext uri="{FF2B5EF4-FFF2-40B4-BE49-F238E27FC236}">
                <a16:creationId xmlns:a16="http://schemas.microsoft.com/office/drawing/2014/main" id="{9B3CAB61-7697-4689-9609-DC2819CBE3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476"/>
          <a:stretch/>
        </p:blipFill>
        <p:spPr bwMode="auto">
          <a:xfrm>
            <a:off x="2868549" y="1172392"/>
            <a:ext cx="3287194" cy="33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21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4823EF-BF39-48A4-97D2-DCF317C58CE0}"/>
              </a:ext>
            </a:extLst>
          </p:cNvPr>
          <p:cNvSpPr txBox="1"/>
          <p:nvPr/>
        </p:nvSpPr>
        <p:spPr>
          <a:xfrm>
            <a:off x="784909" y="182880"/>
            <a:ext cx="7154436" cy="88485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F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hữ hoa A kiểu 2 cỡ nhỏ 2,5 ly">
            <a:hlinkClick r:id="" action="ppaction://media"/>
            <a:extLst>
              <a:ext uri="{FF2B5EF4-FFF2-40B4-BE49-F238E27FC236}">
                <a16:creationId xmlns:a16="http://schemas.microsoft.com/office/drawing/2014/main" id="{255F502B-9934-4F57-862D-5D55ED74D1E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745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5648" y="1096854"/>
            <a:ext cx="8292073" cy="4664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58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3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AB2CF2-75F7-442F-B1C9-529516FA37E6}"/>
              </a:ext>
            </a:extLst>
          </p:cNvPr>
          <p:cNvSpPr txBox="1"/>
          <p:nvPr/>
        </p:nvSpPr>
        <p:spPr>
          <a:xfrm>
            <a:off x="668057" y="4472658"/>
            <a:ext cx="78078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26" name="Picture 2" descr="Lý thuyết tập viết: chữ hoa a (kiểu 2) tiếng việt 2">
            <a:extLst>
              <a:ext uri="{FF2B5EF4-FFF2-40B4-BE49-F238E27FC236}">
                <a16:creationId xmlns:a16="http://schemas.microsoft.com/office/drawing/2014/main" id="{1DC37A36-D9A8-4104-97C7-23D100956D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476"/>
          <a:stretch/>
        </p:blipFill>
        <p:spPr bwMode="auto">
          <a:xfrm>
            <a:off x="1506738" y="790816"/>
            <a:ext cx="3065262" cy="316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CA6B1CC-32BC-49F5-84EB-759ADD90DB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94" t="24299" r="13067" b="22719"/>
          <a:stretch/>
        </p:blipFill>
        <p:spPr>
          <a:xfrm>
            <a:off x="5113618" y="2294721"/>
            <a:ext cx="1606412" cy="16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5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5FC818-C954-4D5F-9EF9-66953AAF2E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000" l="10000" r="90000">
                        <a14:foregroundMark x1="17422" y1="40972" x2="15703" y2="50139"/>
                        <a14:foregroundMark x1="32188" y1="17500" x2="33750" y2="7500"/>
                        <a14:foregroundMark x1="33750" y1="5000" x2="38984" y2="12083"/>
                        <a14:foregroundMark x1="68125" y1="8611" x2="68516" y2="40556"/>
                        <a14:foregroundMark x1="25781" y1="15000" x2="26016" y2="51944"/>
                        <a14:foregroundMark x1="19766" y1="45972" x2="24453" y2="48472"/>
                        <a14:foregroundMark x1="73047" y1="86667" x2="73281" y2="88194"/>
                        <a14:foregroundMark x1="77188" y1="81111" x2="77813" y2="8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22" t="12914" r="12094" b="5242"/>
          <a:stretch/>
        </p:blipFill>
        <p:spPr>
          <a:xfrm>
            <a:off x="138224" y="0"/>
            <a:ext cx="8761227" cy="6081823"/>
          </a:xfrm>
          <a:prstGeom prst="rect">
            <a:avLst/>
          </a:prstGeom>
        </p:spPr>
      </p:pic>
      <p:sp>
        <p:nvSpPr>
          <p:cNvPr id="3" name="矩形 28">
            <a:extLst>
              <a:ext uri="{FF2B5EF4-FFF2-40B4-BE49-F238E27FC236}">
                <a16:creationId xmlns:a16="http://schemas.microsoft.com/office/drawing/2014/main" id="{54D64CB6-0CC8-4352-89BC-DD3A6CF88D43}"/>
              </a:ext>
            </a:extLst>
          </p:cNvPr>
          <p:cNvSpPr/>
          <p:nvPr/>
        </p:nvSpPr>
        <p:spPr>
          <a:xfrm>
            <a:off x="2702419" y="3429000"/>
            <a:ext cx="5056534" cy="106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88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285356-5D29-4B36-871F-0928D69B24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5" r="28697" b="32972"/>
          <a:stretch/>
        </p:blipFill>
        <p:spPr>
          <a:xfrm>
            <a:off x="149378" y="555767"/>
            <a:ext cx="8845244" cy="14854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FE3D18-76E1-4154-9127-1909EF4A8E53}"/>
              </a:ext>
            </a:extLst>
          </p:cNvPr>
          <p:cNvSpPr/>
          <p:nvPr/>
        </p:nvSpPr>
        <p:spPr>
          <a:xfrm>
            <a:off x="97486" y="901933"/>
            <a:ext cx="8897136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7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F</a:t>
            </a:r>
            <a:r>
              <a:rPr lang="en-US" sz="3700" b="1" kern="0" dirty="0" err="1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nh</a:t>
            </a:r>
            <a:r>
              <a:rPr lang="en-US" sz="3700" b="1" kern="0" dirty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700" b="1" kern="0" dirty="0" err="1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em</a:t>
            </a:r>
            <a:r>
              <a:rPr lang="en-US" sz="3700" b="1" kern="0" dirty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700" b="1" kern="0" dirty="0" err="1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bốn</a:t>
            </a:r>
            <a:r>
              <a:rPr lang="en-US" sz="3700" b="1" kern="0" dirty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700" b="1" kern="0" dirty="0" err="1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biển</a:t>
            </a:r>
            <a:r>
              <a:rPr lang="en-US" sz="3700" b="1" kern="0" dirty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700" b="1" kern="0" dirty="0" err="1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cùng</a:t>
            </a:r>
            <a:r>
              <a:rPr lang="en-US" sz="3700" b="1" kern="0" dirty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700" b="1" kern="0" dirty="0" err="1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chung</a:t>
            </a:r>
            <a:r>
              <a:rPr lang="en-US" sz="3700" b="1" kern="0" dirty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700" b="1" kern="0" dirty="0" err="1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một</a:t>
            </a:r>
            <a:r>
              <a:rPr lang="en-US" sz="3700" b="1" kern="0" dirty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700" b="1" kern="0" dirty="0" err="1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nhà</a:t>
            </a:r>
            <a:r>
              <a:rPr lang="en-US" sz="37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  <a:endParaRPr lang="en-US" sz="3700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6EA1D9-F8AC-4BF2-91B6-CCE06723AFA9}"/>
              </a:ext>
            </a:extLst>
          </p:cNvPr>
          <p:cNvSpPr txBox="1"/>
          <p:nvPr/>
        </p:nvSpPr>
        <p:spPr>
          <a:xfrm>
            <a:off x="298756" y="2230826"/>
            <a:ext cx="8639160" cy="4313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1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0000"/>
              </a:lnSpc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17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6EF1C8-A87A-4B96-996C-49FCF675CB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6857999" y="2512166"/>
            <a:ext cx="1782934" cy="161203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CF9AB59-A9E5-4DBB-990E-C20BC6DC4180}"/>
              </a:ext>
            </a:extLst>
          </p:cNvPr>
          <p:cNvGrpSpPr/>
          <p:nvPr/>
        </p:nvGrpSpPr>
        <p:grpSpPr>
          <a:xfrm>
            <a:off x="6857999" y="493706"/>
            <a:ext cx="1782933" cy="1621688"/>
            <a:chOff x="179882" y="202717"/>
            <a:chExt cx="3326130" cy="300730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5F6F852-F489-4F28-B76F-EF7A4646FF39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893036A-C7E5-4E4E-91FD-F2016BB6EC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12C7396-BDBA-417E-A5AD-18A0023CB04A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E094FDF-22DC-48D0-AE36-11A0738A3C8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45197D-80E6-41DB-9083-DC4E10F59150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81BE01-CFAF-4482-8A72-6B43F23CF322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2" descr="Lý thuyết tập viết: chữ hoa a (kiểu 2) tiếng việt 2">
            <a:extLst>
              <a:ext uri="{FF2B5EF4-FFF2-40B4-BE49-F238E27FC236}">
                <a16:creationId xmlns:a16="http://schemas.microsoft.com/office/drawing/2014/main" id="{7DFEA89A-3C95-47BA-85C6-42C3B46DB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476"/>
          <a:stretch/>
        </p:blipFill>
        <p:spPr bwMode="auto">
          <a:xfrm>
            <a:off x="503067" y="1561114"/>
            <a:ext cx="2556318" cy="263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4BBC1D-95B3-457C-8498-7B9F9565C1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294" t="24299" r="13067" b="22719"/>
          <a:stretch/>
        </p:blipFill>
        <p:spPr>
          <a:xfrm>
            <a:off x="3519165" y="2857500"/>
            <a:ext cx="1298800" cy="13398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F498CF-A91C-416B-A7C9-F5C75620EAD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5" r="28697" b="32972"/>
          <a:stretch/>
        </p:blipFill>
        <p:spPr>
          <a:xfrm>
            <a:off x="241606" y="4594167"/>
            <a:ext cx="8845244" cy="148546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E30CA94-25FA-47DB-A37D-F1F913B4241F}"/>
              </a:ext>
            </a:extLst>
          </p:cNvPr>
          <p:cNvSpPr/>
          <p:nvPr/>
        </p:nvSpPr>
        <p:spPr>
          <a:xfrm>
            <a:off x="189714" y="4940333"/>
            <a:ext cx="8897136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7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F</a:t>
            </a:r>
            <a:r>
              <a:rPr lang="en-US" sz="3700" b="1" kern="0" dirty="0" err="1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nh</a:t>
            </a:r>
            <a:r>
              <a:rPr lang="en-US" sz="3700" b="1" kern="0" dirty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700" b="1" kern="0" dirty="0" err="1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em</a:t>
            </a:r>
            <a:r>
              <a:rPr lang="en-US" sz="3700" b="1" kern="0" dirty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700" b="1" kern="0" dirty="0" err="1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bốn</a:t>
            </a:r>
            <a:r>
              <a:rPr lang="en-US" sz="3700" b="1" kern="0" dirty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700" b="1" kern="0" dirty="0" err="1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biển</a:t>
            </a:r>
            <a:r>
              <a:rPr lang="en-US" sz="3700" b="1" kern="0" dirty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700" b="1" kern="0" dirty="0" err="1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cùng</a:t>
            </a:r>
            <a:r>
              <a:rPr lang="en-US" sz="3700" b="1" kern="0" dirty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700" b="1" kern="0" dirty="0" err="1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chung</a:t>
            </a:r>
            <a:r>
              <a:rPr lang="en-US" sz="3700" b="1" kern="0" dirty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700" b="1" kern="0" dirty="0" err="1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một</a:t>
            </a:r>
            <a:r>
              <a:rPr lang="en-US" sz="3700" b="1" kern="0" dirty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700" b="1" kern="0" dirty="0" err="1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nhà</a:t>
            </a:r>
            <a:r>
              <a:rPr lang="en-US" sz="37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  <a:endParaRPr lang="en-US" sz="3700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16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Volicy Bulletin Board Thesis by Slides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245</Words>
  <Application>Microsoft Office PowerPoint</Application>
  <PresentationFormat>On-screen Show (4:3)</PresentationFormat>
  <Paragraphs>30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Arial-Rounded</vt:lpstr>
      <vt:lpstr>Calibri</vt:lpstr>
      <vt:lpstr>Calibri Light</vt:lpstr>
      <vt:lpstr>HP001 4 hàng</vt:lpstr>
      <vt:lpstr>HP001 5 hàng</vt:lpstr>
      <vt:lpstr>Times New Roman</vt:lpstr>
      <vt:lpstr>Volicy Bulletin Board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Hello</cp:lastModifiedBy>
  <cp:revision>141</cp:revision>
  <dcterms:created xsi:type="dcterms:W3CDTF">2021-06-19T10:18:00Z</dcterms:created>
  <dcterms:modified xsi:type="dcterms:W3CDTF">2024-03-20T15:04:24Z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1033-11.2.0.10200</vt:lpwstr>
  </property>
</Properties>
</file>