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  <p:sldMasterId id="2147483740" r:id="rId3"/>
  </p:sldMasterIdLst>
  <p:notesMasterIdLst>
    <p:notesMasterId r:id="rId28"/>
  </p:notesMasterIdLst>
  <p:sldIdLst>
    <p:sldId id="360" r:id="rId4"/>
    <p:sldId id="257" r:id="rId5"/>
    <p:sldId id="340" r:id="rId6"/>
    <p:sldId id="2007577201" r:id="rId7"/>
    <p:sldId id="2007577222" r:id="rId8"/>
    <p:sldId id="2007577223" r:id="rId9"/>
    <p:sldId id="2007577224" r:id="rId10"/>
    <p:sldId id="2007577225" r:id="rId11"/>
    <p:sldId id="2007577226" r:id="rId12"/>
    <p:sldId id="2007577227" r:id="rId13"/>
    <p:sldId id="2007577228" r:id="rId14"/>
    <p:sldId id="2007577229" r:id="rId15"/>
    <p:sldId id="2007577230" r:id="rId16"/>
    <p:sldId id="2007577231" r:id="rId17"/>
    <p:sldId id="2007577232" r:id="rId18"/>
    <p:sldId id="2007577233" r:id="rId19"/>
    <p:sldId id="2007577234" r:id="rId20"/>
    <p:sldId id="2007577235" r:id="rId21"/>
    <p:sldId id="2007577236" r:id="rId22"/>
    <p:sldId id="2007577237" r:id="rId23"/>
    <p:sldId id="2007577238" r:id="rId24"/>
    <p:sldId id="2007577239" r:id="rId25"/>
    <p:sldId id="2007577240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D8"/>
    <a:srgbClr val="FFCCCC"/>
    <a:srgbClr val="660066"/>
    <a:srgbClr val="008000"/>
    <a:srgbClr val="C85C12"/>
    <a:srgbClr val="00863D"/>
    <a:srgbClr val="FFE5FF"/>
    <a:srgbClr val="FF99CC"/>
    <a:srgbClr val="FF66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75896" autoAdjust="0"/>
  </p:normalViewPr>
  <p:slideViewPr>
    <p:cSldViewPr snapToGrid="0">
      <p:cViewPr varScale="1">
        <p:scale>
          <a:sx n="64" d="100"/>
          <a:sy n="6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79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26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0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28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7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87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2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5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3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10BDD-CF9C-4060-8E5D-B722CC434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07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6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2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10595" y="1122218"/>
            <a:ext cx="8730523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282787" y="255821"/>
            <a:ext cx="1964384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66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03667" y="0"/>
            <a:ext cx="9259817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666654" y="2224564"/>
            <a:ext cx="7384311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90993" y="2161349"/>
            <a:ext cx="1159414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313915" y="2224564"/>
            <a:ext cx="1045812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618987" y="2087842"/>
            <a:ext cx="139626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10595" y="1122217"/>
            <a:ext cx="8768600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82787" y="255821"/>
            <a:ext cx="197295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1"/>
            <a:ext cx="257539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7" y="423059"/>
            <a:ext cx="198087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5" y="5"/>
            <a:ext cx="897675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9" y="6557734"/>
            <a:ext cx="8605580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92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78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6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4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5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9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60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9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98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8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2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63563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23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98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463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412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45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160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192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6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1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81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791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936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5"/>
            <a:ext cx="9144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12700"/>
            <a:ext cx="9144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63777670-564F-47D6-87CB-6C46F675FB50}"/>
              </a:ext>
            </a:extLst>
          </p:cNvPr>
          <p:cNvSpPr/>
          <p:nvPr userDrawn="1"/>
        </p:nvSpPr>
        <p:spPr>
          <a:xfrm>
            <a:off x="210595" y="1122218"/>
            <a:ext cx="8773385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5AA2C3-20EA-41AF-B352-0EEE75884B19}"/>
              </a:ext>
            </a:extLst>
          </p:cNvPr>
          <p:cNvGrpSpPr/>
          <p:nvPr userDrawn="1"/>
        </p:nvGrpSpPr>
        <p:grpSpPr>
          <a:xfrm>
            <a:off x="282787" y="255821"/>
            <a:ext cx="1974028" cy="2075610"/>
            <a:chOff x="237072" y="234585"/>
            <a:chExt cx="1448294" cy="14482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A7C00E-3EA4-4A5C-83A7-76AE6A81C67B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B8765E-B828-4280-BCEA-B97CD905D52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F0D2E5-FCCE-4467-A425-453E82DDE161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28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2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4395D-B380-4171-9A04-D1DA0B23902D}"/>
              </a:ext>
            </a:extLst>
          </p:cNvPr>
          <p:cNvSpPr txBox="1"/>
          <p:nvPr userDrawn="1"/>
        </p:nvSpPr>
        <p:spPr>
          <a:xfrm>
            <a:off x="6938010" y="4723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48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651" r:id="rId13"/>
    <p:sldLayoutId id="2147483652" r:id="rId14"/>
    <p:sldLayoutId id="2147483653" r:id="rId15"/>
    <p:sldLayoutId id="2147483656" r:id="rId16"/>
    <p:sldLayoutId id="2147483658" r:id="rId17"/>
    <p:sldLayoutId id="21474837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2024/3/20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FD486D-245F-4190-8830-D1F3E88BE93F}"/>
              </a:ext>
            </a:extLst>
          </p:cNvPr>
          <p:cNvSpPr txBox="1"/>
          <p:nvPr userDrawn="1"/>
        </p:nvSpPr>
        <p:spPr>
          <a:xfrm>
            <a:off x="3238500" y="2971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7560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878848" y="801961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1C32CD-D1AA-47DE-9A95-E3AE42887439}"/>
              </a:ext>
            </a:extLst>
          </p:cNvPr>
          <p:cNvSpPr txBox="1"/>
          <p:nvPr/>
        </p:nvSpPr>
        <p:spPr>
          <a:xfrm>
            <a:off x="214198" y="507158"/>
            <a:ext cx="8745583" cy="5359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74353-D162-4E19-87E3-E4CF69DD55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7" y="719688"/>
            <a:ext cx="364110" cy="36411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5A282B-97D0-456E-A8B7-A1D87EC810A2}"/>
              </a:ext>
            </a:extLst>
          </p:cNvPr>
          <p:cNvCxnSpPr>
            <a:cxnSpLocks/>
          </p:cNvCxnSpPr>
          <p:nvPr/>
        </p:nvCxnSpPr>
        <p:spPr>
          <a:xfrm flipH="1">
            <a:off x="5558444" y="2503695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4120C67B-1A79-472D-B476-FAA5C243DE7F}"/>
              </a:ext>
            </a:extLst>
          </p:cNvPr>
          <p:cNvGrpSpPr/>
          <p:nvPr/>
        </p:nvGrpSpPr>
        <p:grpSpPr>
          <a:xfrm>
            <a:off x="2024918" y="3632258"/>
            <a:ext cx="132955" cy="318977"/>
            <a:chOff x="4524027" y="3684401"/>
            <a:chExt cx="132955" cy="31897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6703AC5-2C70-4E19-AB1E-F3C4DFB2FB5E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CEFB56-284F-4A73-9D38-96B39F392C96}"/>
                </a:ext>
              </a:extLst>
            </p:cNvPr>
            <p:cNvCxnSpPr/>
            <p:nvPr/>
          </p:nvCxnSpPr>
          <p:spPr>
            <a:xfrm flipH="1">
              <a:off x="4586125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5F45F-BB4A-4203-89CB-1528B1593B6D}"/>
              </a:ext>
            </a:extLst>
          </p:cNvPr>
          <p:cNvCxnSpPr>
            <a:cxnSpLocks/>
          </p:cNvCxnSpPr>
          <p:nvPr/>
        </p:nvCxnSpPr>
        <p:spPr>
          <a:xfrm flipH="1">
            <a:off x="1125526" y="307992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585FEB-4557-4796-B802-E9A121B60A05}"/>
              </a:ext>
            </a:extLst>
          </p:cNvPr>
          <p:cNvCxnSpPr>
            <a:cxnSpLocks/>
          </p:cNvCxnSpPr>
          <p:nvPr/>
        </p:nvCxnSpPr>
        <p:spPr>
          <a:xfrm flipH="1">
            <a:off x="3890013" y="307992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82C38F-0AB8-46AC-87EF-ECE12FD649FE}"/>
              </a:ext>
            </a:extLst>
          </p:cNvPr>
          <p:cNvCxnSpPr>
            <a:cxnSpLocks/>
          </p:cNvCxnSpPr>
          <p:nvPr/>
        </p:nvCxnSpPr>
        <p:spPr>
          <a:xfrm flipH="1">
            <a:off x="1101462" y="430527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53E8DE-0EEA-4284-8160-2C3531384AC9}"/>
              </a:ext>
            </a:extLst>
          </p:cNvPr>
          <p:cNvCxnSpPr>
            <a:cxnSpLocks/>
          </p:cNvCxnSpPr>
          <p:nvPr/>
        </p:nvCxnSpPr>
        <p:spPr>
          <a:xfrm flipH="1">
            <a:off x="6107164" y="489837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F6F77C-C39B-4B39-8595-8E6D78DF0214}"/>
              </a:ext>
            </a:extLst>
          </p:cNvPr>
          <p:cNvGrpSpPr/>
          <p:nvPr/>
        </p:nvGrpSpPr>
        <p:grpSpPr>
          <a:xfrm>
            <a:off x="2506145" y="5433840"/>
            <a:ext cx="99891" cy="318977"/>
            <a:chOff x="4524027" y="3684401"/>
            <a:chExt cx="132955" cy="3189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9E2AA57-E968-4624-A6F2-62A317A43531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D19152-5CC2-448C-A788-7CFE75E7681C}"/>
                </a:ext>
              </a:extLst>
            </p:cNvPr>
            <p:cNvCxnSpPr/>
            <p:nvPr/>
          </p:nvCxnSpPr>
          <p:spPr>
            <a:xfrm flipH="1">
              <a:off x="4586125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3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6D338-1A5C-49AA-B4DA-B7F2768134ED}"/>
              </a:ext>
            </a:extLst>
          </p:cNvPr>
          <p:cNvSpPr txBox="1"/>
          <p:nvPr/>
        </p:nvSpPr>
        <p:spPr>
          <a:xfrm>
            <a:off x="954375" y="958859"/>
            <a:ext cx="7620000" cy="65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79F2F-D2B1-4791-B122-E06034905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1" y="1113403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C7146F38-DB4F-471B-81A6-A39DD817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004" y="304889"/>
            <a:ext cx="9276004" cy="6125892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0B3996F3-BDD9-4D08-B6CB-D7927E54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3" y="304888"/>
            <a:ext cx="1959295" cy="14199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210FD4-22C6-4764-ACD9-5F8E87E3D7E5}"/>
              </a:ext>
            </a:extLst>
          </p:cNvPr>
          <p:cNvSpPr/>
          <p:nvPr/>
        </p:nvSpPr>
        <p:spPr>
          <a:xfrm>
            <a:off x="579668" y="3428998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trong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nhóm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3.33333E-6 L 1.11111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9EE5C-3416-450F-8DF9-CA30BD515C5D}"/>
              </a:ext>
            </a:extLst>
          </p:cNvPr>
          <p:cNvSpPr txBox="1"/>
          <p:nvPr/>
        </p:nvSpPr>
        <p:spPr>
          <a:xfrm>
            <a:off x="756393" y="49193"/>
            <a:ext cx="806225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F4C517-6C49-4235-9899-C94914DAB9FB}"/>
              </a:ext>
            </a:extLst>
          </p:cNvPr>
          <p:cNvSpPr txBox="1"/>
          <p:nvPr/>
        </p:nvSpPr>
        <p:spPr>
          <a:xfrm>
            <a:off x="297587" y="656302"/>
            <a:ext cx="8578805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E45CB-BBD8-4F92-ABEC-3CA8D0281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7" y="755370"/>
            <a:ext cx="383807" cy="362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16E956-912D-4E42-AF71-ACA4298046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3" y="2323845"/>
            <a:ext cx="348465" cy="34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71E67-D69C-40F9-9358-F98C76D8D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7" y="6291638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A2622-33A0-421C-89E9-161419DE41B3}"/>
              </a:ext>
            </a:extLst>
          </p:cNvPr>
          <p:cNvSpPr txBox="1"/>
          <p:nvPr/>
        </p:nvSpPr>
        <p:spPr>
          <a:xfrm>
            <a:off x="194872" y="162524"/>
            <a:ext cx="885724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1BCD9-C9A5-4377-87FA-A5398272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3931892"/>
            <a:ext cx="4300233" cy="254385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71AADC-AAB7-4D7E-A01C-AC7DAD8079B3}"/>
              </a:ext>
            </a:extLst>
          </p:cNvPr>
          <p:cNvSpPr txBox="1"/>
          <p:nvPr/>
        </p:nvSpPr>
        <p:spPr>
          <a:xfrm>
            <a:off x="254831" y="1385166"/>
            <a:ext cx="867736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DD8DB-3336-47E7-8B18-A4D4A0DCB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1" y="1676759"/>
            <a:ext cx="336890" cy="3626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8D9B42-A1DF-4F4C-B265-699615AB04BA}"/>
              </a:ext>
            </a:extLst>
          </p:cNvPr>
          <p:cNvCxnSpPr>
            <a:cxnSpLocks/>
          </p:cNvCxnSpPr>
          <p:nvPr/>
        </p:nvCxnSpPr>
        <p:spPr>
          <a:xfrm>
            <a:off x="1237562" y="2735565"/>
            <a:ext cx="943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CD38A4-B57F-4EDB-954B-5D4CC4FA0642}"/>
              </a:ext>
            </a:extLst>
          </p:cNvPr>
          <p:cNvCxnSpPr>
            <a:cxnSpLocks/>
          </p:cNvCxnSpPr>
          <p:nvPr/>
        </p:nvCxnSpPr>
        <p:spPr>
          <a:xfrm>
            <a:off x="2619583" y="2735565"/>
            <a:ext cx="1037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9E90C0-A3C9-4E26-AEC6-05D6EA1098BF}"/>
              </a:ext>
            </a:extLst>
          </p:cNvPr>
          <p:cNvCxnSpPr>
            <a:cxnSpLocks/>
          </p:cNvCxnSpPr>
          <p:nvPr/>
        </p:nvCxnSpPr>
        <p:spPr>
          <a:xfrm>
            <a:off x="4572000" y="2754373"/>
            <a:ext cx="1124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16BDE92-0808-4912-B0F1-87C1CA80C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20978"/>
              </p:ext>
            </p:extLst>
          </p:nvPr>
        </p:nvGraphicFramePr>
        <p:xfrm>
          <a:off x="224853" y="1773767"/>
          <a:ext cx="3370421" cy="40053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0421">
                  <a:extLst>
                    <a:ext uri="{9D8B030D-6E8A-4147-A177-3AD203B41FA5}">
                      <a16:colId xmlns:a16="http://schemas.microsoft.com/office/drawing/2014/main" val="3218934541"/>
                    </a:ext>
                  </a:extLst>
                </a:gridCol>
              </a:tblGrid>
              <a:tr h="61038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59799"/>
                  </a:ext>
                </a:extLst>
              </a:tr>
              <a:tr h="61038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Ma-ô-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Di-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45921"/>
                  </a:ext>
                </a:extLst>
              </a:tr>
              <a:tr h="61038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41"/>
                  </a:ext>
                </a:extLst>
              </a:tr>
              <a:tr h="61038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21477"/>
                  </a:ext>
                </a:extLst>
              </a:tr>
              <a:tr h="86933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Dim-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-ê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190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609E2B-415E-44FF-A03B-3B17588AE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07936"/>
              </p:ext>
            </p:extLst>
          </p:nvPr>
        </p:nvGraphicFramePr>
        <p:xfrm>
          <a:off x="4837722" y="1775726"/>
          <a:ext cx="4081425" cy="3993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1425">
                  <a:extLst>
                    <a:ext uri="{9D8B030D-6E8A-4147-A177-3AD203B41FA5}">
                      <a16:colId xmlns:a16="http://schemas.microsoft.com/office/drawing/2014/main" val="3218934541"/>
                    </a:ext>
                  </a:extLst>
                </a:gridCol>
              </a:tblGrid>
              <a:tr h="58309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59799"/>
                  </a:ext>
                </a:extLst>
              </a:tr>
              <a:tr h="7036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chắp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45921"/>
                  </a:ext>
                </a:extLst>
              </a:tr>
              <a:tr h="7036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41"/>
                  </a:ext>
                </a:extLst>
              </a:tr>
              <a:tr h="7036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vỗ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21477"/>
                  </a:ext>
                </a:extLst>
              </a:tr>
              <a:tr h="70360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đấm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000" b="1" dirty="0">
                          <a:solidFill>
                            <a:srgbClr val="060BD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2190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20A4B75-5340-43FD-A1A5-1EB7F50CB9F9}"/>
              </a:ext>
            </a:extLst>
          </p:cNvPr>
          <p:cNvSpPr txBox="1"/>
          <p:nvPr/>
        </p:nvSpPr>
        <p:spPr>
          <a:xfrm>
            <a:off x="310198" y="285664"/>
            <a:ext cx="852360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C3B750-B4D1-4873-8A73-2706D43B5E17}"/>
              </a:ext>
            </a:extLst>
          </p:cNvPr>
          <p:cNvCxnSpPr>
            <a:cxnSpLocks/>
          </p:cNvCxnSpPr>
          <p:nvPr/>
        </p:nvCxnSpPr>
        <p:spPr>
          <a:xfrm>
            <a:off x="3671529" y="2703379"/>
            <a:ext cx="1166193" cy="7256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D89FEF-9FE5-4248-9713-3C10A4ED1718}"/>
              </a:ext>
            </a:extLst>
          </p:cNvPr>
          <p:cNvCxnSpPr>
            <a:cxnSpLocks/>
          </p:cNvCxnSpPr>
          <p:nvPr/>
        </p:nvCxnSpPr>
        <p:spPr>
          <a:xfrm flipV="1">
            <a:off x="3595274" y="2703379"/>
            <a:ext cx="1242448" cy="1259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6B678F-DC72-40C2-925B-E5C7595F8A20}"/>
              </a:ext>
            </a:extLst>
          </p:cNvPr>
          <p:cNvCxnSpPr>
            <a:cxnSpLocks/>
          </p:cNvCxnSpPr>
          <p:nvPr/>
        </p:nvCxnSpPr>
        <p:spPr>
          <a:xfrm>
            <a:off x="3595274" y="4624073"/>
            <a:ext cx="1242448" cy="53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5C73D7-D830-4779-8C5E-A2869F2FDB93}"/>
              </a:ext>
            </a:extLst>
          </p:cNvPr>
          <p:cNvCxnSpPr>
            <a:cxnSpLocks/>
          </p:cNvCxnSpPr>
          <p:nvPr/>
        </p:nvCxnSpPr>
        <p:spPr>
          <a:xfrm flipV="1">
            <a:off x="3627620" y="4230744"/>
            <a:ext cx="1210102" cy="1195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4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A0CB9C-58CF-4EF1-927E-A0416A707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989" r="69003"/>
          <a:stretch/>
        </p:blipFill>
        <p:spPr>
          <a:xfrm>
            <a:off x="573741" y="363072"/>
            <a:ext cx="7839635" cy="613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BC2E5-2447-4EC0-844F-F6E32FC65EDD}"/>
              </a:ext>
            </a:extLst>
          </p:cNvPr>
          <p:cNvSpPr txBox="1"/>
          <p:nvPr/>
        </p:nvSpPr>
        <p:spPr>
          <a:xfrm>
            <a:off x="249170" y="578566"/>
            <a:ext cx="8645660" cy="210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AAFD49-50C8-4D67-8E6B-DBAEF04F6C24}"/>
              </a:ext>
            </a:extLst>
          </p:cNvPr>
          <p:cNvSpPr/>
          <p:nvPr/>
        </p:nvSpPr>
        <p:spPr>
          <a:xfrm>
            <a:off x="6025951" y="2178069"/>
            <a:ext cx="394279" cy="461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165C1A-612C-4C9C-BE62-F386A7001367}"/>
              </a:ext>
            </a:extLst>
          </p:cNvPr>
          <p:cNvSpPr txBox="1"/>
          <p:nvPr/>
        </p:nvSpPr>
        <p:spPr>
          <a:xfrm>
            <a:off x="301030" y="449356"/>
            <a:ext cx="8558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9A6C4-459D-433E-90C6-3341982F0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6339" y="3089653"/>
            <a:ext cx="3822849" cy="2914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7E3A50-76AF-4616-9F0D-8078B2962A9B}"/>
              </a:ext>
            </a:extLst>
          </p:cNvPr>
          <p:cNvSpPr txBox="1"/>
          <p:nvPr/>
        </p:nvSpPr>
        <p:spPr>
          <a:xfrm>
            <a:off x="301030" y="1936858"/>
            <a:ext cx="767301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vi-VN" sz="3200" b="1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7">
            <a:extLst>
              <a:ext uri="{FF2B5EF4-FFF2-40B4-BE49-F238E27FC236}">
                <a16:creationId xmlns:a16="http://schemas.microsoft.com/office/drawing/2014/main" id="{03AC4165-0A6A-4B04-8043-536BF8CB1CBB}"/>
              </a:ext>
            </a:extLst>
          </p:cNvPr>
          <p:cNvSpPr txBox="1"/>
          <p:nvPr/>
        </p:nvSpPr>
        <p:spPr>
          <a:xfrm>
            <a:off x="133595" y="1253345"/>
            <a:ext cx="8844197" cy="1410964"/>
          </a:xfrm>
          <a:prstGeom prst="rect">
            <a:avLst/>
          </a:prstGeom>
          <a:noFill/>
          <a:ln>
            <a:solidFill>
              <a:srgbClr val="060BD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37">
            <a:extLst>
              <a:ext uri="{FF2B5EF4-FFF2-40B4-BE49-F238E27FC236}">
                <a16:creationId xmlns:a16="http://schemas.microsoft.com/office/drawing/2014/main" id="{FCD09878-2CC7-4C10-BF92-880A413B70F6}"/>
              </a:ext>
            </a:extLst>
          </p:cNvPr>
          <p:cNvSpPr txBox="1"/>
          <p:nvPr/>
        </p:nvSpPr>
        <p:spPr>
          <a:xfrm>
            <a:off x="2788322" y="384216"/>
            <a:ext cx="3567354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3DE8D-F4FD-41E4-9BA9-A171409D153C}"/>
              </a:ext>
            </a:extLst>
          </p:cNvPr>
          <p:cNvSpPr txBox="1"/>
          <p:nvPr/>
        </p:nvSpPr>
        <p:spPr>
          <a:xfrm>
            <a:off x="3850392" y="2802689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955C2-8D76-48D8-B628-CCC0AE451B8F}"/>
              </a:ext>
            </a:extLst>
          </p:cNvPr>
          <p:cNvSpPr txBox="1"/>
          <p:nvPr/>
        </p:nvSpPr>
        <p:spPr>
          <a:xfrm>
            <a:off x="506508" y="4718778"/>
            <a:ext cx="727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EBFBF-C572-44CE-A581-0A760717C850}"/>
              </a:ext>
            </a:extLst>
          </p:cNvPr>
          <p:cNvSpPr txBox="1"/>
          <p:nvPr/>
        </p:nvSpPr>
        <p:spPr>
          <a:xfrm>
            <a:off x="299296" y="3649829"/>
            <a:ext cx="497805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lnSpc>
                <a:spcPct val="15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7FE1D-F154-4497-81BA-F2787797C5AA}"/>
              </a:ext>
            </a:extLst>
          </p:cNvPr>
          <p:cNvSpPr txBox="1"/>
          <p:nvPr/>
        </p:nvSpPr>
        <p:spPr>
          <a:xfrm>
            <a:off x="506508" y="5552390"/>
            <a:ext cx="645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EB41C0-CDDF-4868-9515-ECE5EE458DC2}"/>
              </a:ext>
            </a:extLst>
          </p:cNvPr>
          <p:cNvSpPr txBox="1"/>
          <p:nvPr/>
        </p:nvSpPr>
        <p:spPr>
          <a:xfrm>
            <a:off x="76722" y="1036318"/>
            <a:ext cx="8990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3214F-5201-4A6E-A071-1D17D2221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37" y="3429000"/>
            <a:ext cx="7734925" cy="330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583bf2c0947695c562ac5d998569417a">
            <a:extLst>
              <a:ext uri="{FF2B5EF4-FFF2-40B4-BE49-F238E27FC236}">
                <a16:creationId xmlns:a16="http://schemas.microsoft.com/office/drawing/2014/main" id="{6A647F7B-76F1-4560-8B16-97D6A9B1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6" y="833953"/>
            <a:ext cx="8386641" cy="5538555"/>
          </a:xfrm>
          <a:prstGeom prst="rect">
            <a:avLst/>
          </a:prstGeom>
        </p:spPr>
      </p:pic>
      <p:pic>
        <p:nvPicPr>
          <p:cNvPr id="3" name="图片 17" descr="69a8f3e94da59fb9c00491d0266be90c">
            <a:extLst>
              <a:ext uri="{FF2B5EF4-FFF2-40B4-BE49-F238E27FC236}">
                <a16:creationId xmlns:a16="http://schemas.microsoft.com/office/drawing/2014/main" id="{99FE5591-F71E-409A-9AFA-5F09AC1F3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8" y="436350"/>
            <a:ext cx="2054559" cy="14889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0C1E51-AED3-4C87-AC95-55C21551AEB2}"/>
              </a:ext>
            </a:extLst>
          </p:cNvPr>
          <p:cNvSpPr/>
          <p:nvPr/>
        </p:nvSpPr>
        <p:spPr>
          <a:xfrm>
            <a:off x="936931" y="3520280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1.11111E-6 L -1.38889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1D2551-00ED-401C-B2C2-86674D691819}"/>
              </a:ext>
            </a:extLst>
          </p:cNvPr>
          <p:cNvSpPr txBox="1"/>
          <p:nvPr/>
        </p:nvSpPr>
        <p:spPr>
          <a:xfrm>
            <a:off x="1895645" y="122504"/>
            <a:ext cx="642389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EC545-705E-4152-9053-3FA9509C2301}"/>
              </a:ext>
            </a:extLst>
          </p:cNvPr>
          <p:cNvSpPr txBox="1"/>
          <p:nvPr/>
        </p:nvSpPr>
        <p:spPr>
          <a:xfrm>
            <a:off x="367257" y="804510"/>
            <a:ext cx="8529405" cy="595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52083-87A9-4494-B846-E01960B75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" y="939421"/>
            <a:ext cx="383807" cy="362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F82A6D-3989-4E27-A215-A43A364F53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5" y="2278874"/>
            <a:ext cx="348465" cy="348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CFCC30-68F5-4E53-9B84-16C2E99E7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" y="5894247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A4E45-F965-4B37-838B-AB496AC8858A}"/>
              </a:ext>
            </a:extLst>
          </p:cNvPr>
          <p:cNvSpPr txBox="1"/>
          <p:nvPr/>
        </p:nvSpPr>
        <p:spPr>
          <a:xfrm>
            <a:off x="677758" y="596046"/>
            <a:ext cx="8062254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5E7D71-CCAD-4AC3-B7FF-546AF47EF436}"/>
              </a:ext>
            </a:extLst>
          </p:cNvPr>
          <p:cNvSpPr txBox="1"/>
          <p:nvPr/>
        </p:nvSpPr>
        <p:spPr>
          <a:xfrm>
            <a:off x="453396" y="1186685"/>
            <a:ext cx="86906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85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ED589-5B66-4EE4-BC67-EC457C589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8" y="1327819"/>
            <a:ext cx="317195" cy="299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6C0DC7-4CC5-48C5-B9AA-252DD59B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8" y="2577313"/>
            <a:ext cx="348465" cy="34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542DB-A282-4D08-AE95-5E1D9903C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3" y="6027761"/>
            <a:ext cx="348465" cy="348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BEBA7-2443-4028-9729-AFC4B49B822F}"/>
              </a:ext>
            </a:extLst>
          </p:cNvPr>
          <p:cNvSpPr txBox="1"/>
          <p:nvPr/>
        </p:nvSpPr>
        <p:spPr>
          <a:xfrm>
            <a:off x="166059" y="1805"/>
            <a:ext cx="675939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hỏi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BE93C3-53BA-4764-A35F-668AB129F12D}"/>
              </a:ext>
            </a:extLst>
          </p:cNvPr>
          <p:cNvCxnSpPr/>
          <p:nvPr/>
        </p:nvCxnSpPr>
        <p:spPr>
          <a:xfrm>
            <a:off x="1167962" y="6331256"/>
            <a:ext cx="5240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0FCFAE-9A56-4515-8062-390D3EFF45F4}"/>
              </a:ext>
            </a:extLst>
          </p:cNvPr>
          <p:cNvSpPr txBox="1"/>
          <p:nvPr/>
        </p:nvSpPr>
        <p:spPr>
          <a:xfrm>
            <a:off x="292605" y="372429"/>
            <a:ext cx="8541994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54253-BDF2-4D33-BDAF-D01A9C109CC4}"/>
              </a:ext>
            </a:extLst>
          </p:cNvPr>
          <p:cNvSpPr txBox="1"/>
          <p:nvPr/>
        </p:nvSpPr>
        <p:spPr>
          <a:xfrm>
            <a:off x="489593" y="1587876"/>
            <a:ext cx="8654407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M:</a:t>
            </a:r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BAEEE-AB7B-470C-8B3B-713B0193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093" y="3908213"/>
            <a:ext cx="3464506" cy="257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-1524000" y="18567"/>
            <a:ext cx="12192000" cy="23774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09" y="364991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1" y="292903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076" y="2913486"/>
            <a:ext cx="12192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95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65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204" y="346015"/>
            <a:ext cx="1695887" cy="1978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67" y="-207297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78" y="2544686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676344" y="2848368"/>
            <a:ext cx="1288686" cy="14186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0418" y="3158335"/>
            <a:ext cx="749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zh-CN" altLang="en-US" sz="13800" b="1" dirty="0">
              <a:ln w="28575">
                <a:solidFill>
                  <a:srgbClr val="2489B6"/>
                </a:solidFill>
                <a:prstDash val="lgDash"/>
              </a:ln>
              <a:noFill/>
              <a:latin typeface="Arial" panose="020B0604020202020204"/>
              <a:ea typeface="华文细黑" panose="02010600040101010101" pitchFamily="2" charset="-122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1905979" y="1350210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843556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0" y="1684359"/>
            <a:ext cx="9065567" cy="4905821"/>
            <a:chOff x="1915589" y="1136673"/>
            <a:chExt cx="4481261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15589" y="1136673"/>
              <a:ext cx="4481261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711790" y="2946163"/>
              <a:ext cx="3610056" cy="437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NHỮNG CÁCH CHÀO ĐỘC ĐÁO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96314" y="3273952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7" y="5173645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4178035" y="3577384"/>
            <a:ext cx="17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641218" y="812899"/>
            <a:ext cx="575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GIAO TIẾP VÀ KẾT NỐI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0571B-33F1-4EC2-9AFD-91A9A3672217}"/>
              </a:ext>
            </a:extLst>
          </p:cNvPr>
          <p:cNvSpPr txBox="1"/>
          <p:nvPr/>
        </p:nvSpPr>
        <p:spPr>
          <a:xfrm>
            <a:off x="465130" y="646690"/>
            <a:ext cx="1721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063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661761" y="237059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503836" y="1544591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1326147" y="1261484"/>
            <a:ext cx="7652961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247592" y="3341043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146763" y="3146529"/>
            <a:ext cx="5066676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66386" y="5190994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146764" y="4823945"/>
            <a:ext cx="5066676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281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BBFC480-1028-42E2-A7BB-26E87B9EFA0A}"/>
              </a:ext>
            </a:extLst>
          </p:cNvPr>
          <p:cNvSpPr txBox="1"/>
          <p:nvPr/>
        </p:nvSpPr>
        <p:spPr>
          <a:xfrm>
            <a:off x="203199" y="265827"/>
            <a:ext cx="873760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  <a:p>
            <a:pPr>
              <a:lnSpc>
                <a:spcPct val="110000"/>
              </a:lnSpc>
            </a:pPr>
            <a:r>
              <a:rPr lang="en-US" sz="2133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B8C29-0812-4AB6-A001-B28A7C04225B}"/>
              </a:ext>
            </a:extLst>
          </p:cNvPr>
          <p:cNvSpPr txBox="1"/>
          <p:nvPr/>
        </p:nvSpPr>
        <p:spPr>
          <a:xfrm>
            <a:off x="846335" y="118957"/>
            <a:ext cx="806225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B4753-04AB-4C4A-B158-8F0C0C035FDD}"/>
              </a:ext>
            </a:extLst>
          </p:cNvPr>
          <p:cNvSpPr txBox="1"/>
          <p:nvPr/>
        </p:nvSpPr>
        <p:spPr>
          <a:xfrm>
            <a:off x="359764" y="705214"/>
            <a:ext cx="8548825" cy="595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7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92437-3943-4679-A2B2-7BA7E7A16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1" y="825134"/>
            <a:ext cx="383807" cy="362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7756C-5949-4EA1-9985-5219431D71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1" y="2173943"/>
            <a:ext cx="348465" cy="34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127A4-7764-4466-9556-E5D420E42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8" y="5774341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353D1-F06F-4F22-8168-08FD87E7A606}"/>
              </a:ext>
            </a:extLst>
          </p:cNvPr>
          <p:cNvSpPr txBox="1"/>
          <p:nvPr/>
        </p:nvSpPr>
        <p:spPr>
          <a:xfrm>
            <a:off x="736645" y="422049"/>
            <a:ext cx="806225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CA8DA-A879-467C-941F-03B4077C007A}"/>
              </a:ext>
            </a:extLst>
          </p:cNvPr>
          <p:cNvSpPr txBox="1"/>
          <p:nvPr/>
        </p:nvSpPr>
        <p:spPr>
          <a:xfrm>
            <a:off x="149899" y="1271803"/>
            <a:ext cx="8807669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F5322-1608-441D-A286-5D4458CFC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2" y="1580099"/>
            <a:ext cx="383807" cy="362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4A031E-1372-4D19-A215-1EC7A3174913}"/>
              </a:ext>
            </a:extLst>
          </p:cNvPr>
          <p:cNvSpPr txBox="1"/>
          <p:nvPr/>
        </p:nvSpPr>
        <p:spPr>
          <a:xfrm>
            <a:off x="149899" y="3796726"/>
            <a:ext cx="8807668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962818-74EB-4CF3-B991-A24BD3CC6EB6}"/>
              </a:ext>
            </a:extLst>
          </p:cNvPr>
          <p:cNvCxnSpPr>
            <a:cxnSpLocks/>
          </p:cNvCxnSpPr>
          <p:nvPr/>
        </p:nvCxnSpPr>
        <p:spPr>
          <a:xfrm flipH="1">
            <a:off x="3241959" y="4085781"/>
            <a:ext cx="7179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51D21-1850-48C9-A522-5C5079058E87}"/>
              </a:ext>
            </a:extLst>
          </p:cNvPr>
          <p:cNvGrpSpPr/>
          <p:nvPr/>
        </p:nvGrpSpPr>
        <p:grpSpPr>
          <a:xfrm rot="475500">
            <a:off x="5920091" y="4808773"/>
            <a:ext cx="88632" cy="385963"/>
            <a:chOff x="4524027" y="3684401"/>
            <a:chExt cx="157018" cy="3189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09226BB-7775-4184-A721-3D4CD3410A8D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995FBE-D686-46EA-A0FC-DDB7779DD53A}"/>
                </a:ext>
              </a:extLst>
            </p:cNvPr>
            <p:cNvCxnSpPr/>
            <p:nvPr/>
          </p:nvCxnSpPr>
          <p:spPr>
            <a:xfrm flipH="1">
              <a:off x="4610188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0B558-395B-4001-BBC5-54815E3EF817}"/>
              </a:ext>
            </a:extLst>
          </p:cNvPr>
          <p:cNvCxnSpPr>
            <a:cxnSpLocks/>
          </p:cNvCxnSpPr>
          <p:nvPr/>
        </p:nvCxnSpPr>
        <p:spPr>
          <a:xfrm flipH="1">
            <a:off x="8855951" y="4090745"/>
            <a:ext cx="7179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DAF953-A802-412D-8471-C694F52541DA}"/>
              </a:ext>
            </a:extLst>
          </p:cNvPr>
          <p:cNvCxnSpPr>
            <a:cxnSpLocks/>
          </p:cNvCxnSpPr>
          <p:nvPr/>
        </p:nvCxnSpPr>
        <p:spPr>
          <a:xfrm flipH="1">
            <a:off x="2275067" y="4862967"/>
            <a:ext cx="7179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E309D-9C0B-4BAF-B80F-063DFAA0191D}"/>
              </a:ext>
            </a:extLst>
          </p:cNvPr>
          <p:cNvCxnSpPr>
            <a:cxnSpLocks/>
          </p:cNvCxnSpPr>
          <p:nvPr/>
        </p:nvCxnSpPr>
        <p:spPr>
          <a:xfrm flipH="1">
            <a:off x="3672403" y="4804505"/>
            <a:ext cx="7179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665501-1DE2-47BA-AB4B-D9A555D0354A}"/>
              </a:ext>
            </a:extLst>
          </p:cNvPr>
          <p:cNvCxnSpPr>
            <a:cxnSpLocks/>
          </p:cNvCxnSpPr>
          <p:nvPr/>
        </p:nvCxnSpPr>
        <p:spPr>
          <a:xfrm flipH="1">
            <a:off x="8866665" y="1590499"/>
            <a:ext cx="7179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9C5123-DBA0-4C72-B151-399ADDFDBCEB}"/>
              </a:ext>
            </a:extLst>
          </p:cNvPr>
          <p:cNvGrpSpPr/>
          <p:nvPr/>
        </p:nvGrpSpPr>
        <p:grpSpPr>
          <a:xfrm>
            <a:off x="5974288" y="2292613"/>
            <a:ext cx="120868" cy="385963"/>
            <a:chOff x="4524027" y="3684401"/>
            <a:chExt cx="132955" cy="3189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D41ADA-2196-48CA-8A78-FF3C32B980AE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D2797E-BE25-4E2D-A89A-0B74E7360BA9}"/>
                </a:ext>
              </a:extLst>
            </p:cNvPr>
            <p:cNvCxnSpPr/>
            <p:nvPr/>
          </p:nvCxnSpPr>
          <p:spPr>
            <a:xfrm flipH="1">
              <a:off x="4586125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68481A-7868-4180-8100-4F29B1C74A55}"/>
              </a:ext>
            </a:extLst>
          </p:cNvPr>
          <p:cNvCxnSpPr>
            <a:cxnSpLocks/>
          </p:cNvCxnSpPr>
          <p:nvPr/>
        </p:nvCxnSpPr>
        <p:spPr>
          <a:xfrm flipH="1">
            <a:off x="3173535" y="1539455"/>
            <a:ext cx="109311" cy="395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54B653-A9FD-4235-B12A-E865A7F86D90}"/>
              </a:ext>
            </a:extLst>
          </p:cNvPr>
          <p:cNvCxnSpPr>
            <a:cxnSpLocks/>
          </p:cNvCxnSpPr>
          <p:nvPr/>
        </p:nvCxnSpPr>
        <p:spPr>
          <a:xfrm flipH="1">
            <a:off x="2346859" y="2301610"/>
            <a:ext cx="7179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E62FD-FC3D-4FBB-A66E-EEED7E915F0A}"/>
              </a:ext>
            </a:extLst>
          </p:cNvPr>
          <p:cNvCxnSpPr>
            <a:cxnSpLocks/>
          </p:cNvCxnSpPr>
          <p:nvPr/>
        </p:nvCxnSpPr>
        <p:spPr>
          <a:xfrm flipH="1">
            <a:off x="3714215" y="2318336"/>
            <a:ext cx="71792" cy="3345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0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8C574-C7D7-43FE-9FBE-340FABF64FBB}"/>
              </a:ext>
            </a:extLst>
          </p:cNvPr>
          <p:cNvSpPr txBox="1"/>
          <p:nvPr/>
        </p:nvSpPr>
        <p:spPr>
          <a:xfrm>
            <a:off x="394536" y="298583"/>
            <a:ext cx="8669155" cy="5359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Ma-ô-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FFA43-F855-4099-943E-3778CC6C9E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0" y="444266"/>
            <a:ext cx="398149" cy="39814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1DC291-8C1E-4F58-A10B-9EA9F61F17C8}"/>
              </a:ext>
            </a:extLst>
          </p:cNvPr>
          <p:cNvCxnSpPr/>
          <p:nvPr/>
        </p:nvCxnSpPr>
        <p:spPr>
          <a:xfrm>
            <a:off x="4155924" y="812435"/>
            <a:ext cx="16704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58FF73-6E11-4F3E-AA2B-30E087DE7B8A}"/>
              </a:ext>
            </a:extLst>
          </p:cNvPr>
          <p:cNvSpPr txBox="1"/>
          <p:nvPr/>
        </p:nvSpPr>
        <p:spPr>
          <a:xfrm>
            <a:off x="394536" y="5600946"/>
            <a:ext cx="8120236" cy="113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24604B-BAD7-443E-85CC-67697BB8A535}"/>
              </a:ext>
            </a:extLst>
          </p:cNvPr>
          <p:cNvCxnSpPr/>
          <p:nvPr/>
        </p:nvCxnSpPr>
        <p:spPr>
          <a:xfrm>
            <a:off x="535955" y="1979227"/>
            <a:ext cx="1029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1AC5EA-0960-4BE7-B23F-8FD2A35BCDDA}"/>
              </a:ext>
            </a:extLst>
          </p:cNvPr>
          <p:cNvSpPr txBox="1"/>
          <p:nvPr/>
        </p:nvSpPr>
        <p:spPr>
          <a:xfrm>
            <a:off x="468689" y="5619804"/>
            <a:ext cx="5116868" cy="59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7F953-25F7-4776-81C7-9E7E318400A0}"/>
              </a:ext>
            </a:extLst>
          </p:cNvPr>
          <p:cNvSpPr txBox="1"/>
          <p:nvPr/>
        </p:nvSpPr>
        <p:spPr>
          <a:xfrm>
            <a:off x="394536" y="5609845"/>
            <a:ext cx="6467290" cy="59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3F01CD-D9B8-425D-9E29-CA7645FF15BF}"/>
              </a:ext>
            </a:extLst>
          </p:cNvPr>
          <p:cNvCxnSpPr/>
          <p:nvPr/>
        </p:nvCxnSpPr>
        <p:spPr>
          <a:xfrm>
            <a:off x="5936464" y="2563843"/>
            <a:ext cx="488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52A30B-5196-4757-B07C-8C9CE8EBB181}"/>
              </a:ext>
            </a:extLst>
          </p:cNvPr>
          <p:cNvSpPr txBox="1"/>
          <p:nvPr/>
        </p:nvSpPr>
        <p:spPr>
          <a:xfrm>
            <a:off x="544440" y="5599886"/>
            <a:ext cx="6851395" cy="59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74BBB6-5E73-4FA0-9A6A-AE97DC7B1DBB}"/>
              </a:ext>
            </a:extLst>
          </p:cNvPr>
          <p:cNvCxnSpPr/>
          <p:nvPr/>
        </p:nvCxnSpPr>
        <p:spPr>
          <a:xfrm>
            <a:off x="4382914" y="3727494"/>
            <a:ext cx="20425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0" grpId="0"/>
      <p:bldP spid="10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832051-EE14-46EC-B2A4-E377A291FBDC}"/>
              </a:ext>
            </a:extLst>
          </p:cNvPr>
          <p:cNvSpPr txBox="1"/>
          <p:nvPr/>
        </p:nvSpPr>
        <p:spPr>
          <a:xfrm>
            <a:off x="169276" y="676399"/>
            <a:ext cx="885257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2713E-42CC-45F5-BEC7-FE236F38E904}"/>
              </a:ext>
            </a:extLst>
          </p:cNvPr>
          <p:cNvSpPr txBox="1"/>
          <p:nvPr/>
        </p:nvSpPr>
        <p:spPr>
          <a:xfrm>
            <a:off x="304186" y="2352945"/>
            <a:ext cx="9034687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A2BEBE-7F16-4FB7-8274-CCB063AEFA0F}"/>
              </a:ext>
            </a:extLst>
          </p:cNvPr>
          <p:cNvCxnSpPr>
            <a:cxnSpLocks/>
          </p:cNvCxnSpPr>
          <p:nvPr/>
        </p:nvCxnSpPr>
        <p:spPr>
          <a:xfrm flipH="1">
            <a:off x="3648929" y="882952"/>
            <a:ext cx="5933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7D1F2B1-0A29-45C2-B53D-AEA7DC0CF267}"/>
              </a:ext>
            </a:extLst>
          </p:cNvPr>
          <p:cNvGrpSpPr/>
          <p:nvPr/>
        </p:nvGrpSpPr>
        <p:grpSpPr>
          <a:xfrm rot="417422">
            <a:off x="7497532" y="1393409"/>
            <a:ext cx="88632" cy="385963"/>
            <a:chOff x="4524027" y="3684401"/>
            <a:chExt cx="157018" cy="3189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FE195D-2A23-4B05-9F3F-869D031F6046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811E51E-CC11-430B-AF18-B25240B1A7BB}"/>
                </a:ext>
              </a:extLst>
            </p:cNvPr>
            <p:cNvCxnSpPr/>
            <p:nvPr/>
          </p:nvCxnSpPr>
          <p:spPr>
            <a:xfrm flipH="1">
              <a:off x="4610188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F42314-3290-431F-A927-A38254351516}"/>
              </a:ext>
            </a:extLst>
          </p:cNvPr>
          <p:cNvCxnSpPr>
            <a:cxnSpLocks/>
          </p:cNvCxnSpPr>
          <p:nvPr/>
        </p:nvCxnSpPr>
        <p:spPr>
          <a:xfrm flipH="1">
            <a:off x="7217926" y="858889"/>
            <a:ext cx="5933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E30620-824E-4EF0-8E2F-640AD53C7E62}"/>
              </a:ext>
            </a:extLst>
          </p:cNvPr>
          <p:cNvCxnSpPr>
            <a:cxnSpLocks/>
          </p:cNvCxnSpPr>
          <p:nvPr/>
        </p:nvCxnSpPr>
        <p:spPr>
          <a:xfrm flipH="1">
            <a:off x="1341924" y="1441171"/>
            <a:ext cx="49035" cy="40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461C-575E-44C1-B829-69201FA00FB6}"/>
              </a:ext>
            </a:extLst>
          </p:cNvPr>
          <p:cNvCxnSpPr>
            <a:cxnSpLocks/>
          </p:cNvCxnSpPr>
          <p:nvPr/>
        </p:nvCxnSpPr>
        <p:spPr>
          <a:xfrm flipH="1">
            <a:off x="2907971" y="2556386"/>
            <a:ext cx="5933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AB4EFE-DD39-4C04-86AB-3FBDDD79EC73}"/>
              </a:ext>
            </a:extLst>
          </p:cNvPr>
          <p:cNvGrpSpPr/>
          <p:nvPr/>
        </p:nvGrpSpPr>
        <p:grpSpPr>
          <a:xfrm>
            <a:off x="5939882" y="3115323"/>
            <a:ext cx="88632" cy="385963"/>
            <a:chOff x="4524027" y="3684401"/>
            <a:chExt cx="157018" cy="3189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822671-DA60-4849-B902-84E1D09BD5EF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2C331B-FCE4-4805-B826-302ED28EE35D}"/>
                </a:ext>
              </a:extLst>
            </p:cNvPr>
            <p:cNvCxnSpPr/>
            <p:nvPr/>
          </p:nvCxnSpPr>
          <p:spPr>
            <a:xfrm flipH="1">
              <a:off x="4610188" y="3684401"/>
              <a:ext cx="70857" cy="3189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E049AD-CDFE-4499-9037-65A9AA9BD145}"/>
              </a:ext>
            </a:extLst>
          </p:cNvPr>
          <p:cNvCxnSpPr>
            <a:cxnSpLocks/>
          </p:cNvCxnSpPr>
          <p:nvPr/>
        </p:nvCxnSpPr>
        <p:spPr>
          <a:xfrm flipH="1">
            <a:off x="1062364" y="3143157"/>
            <a:ext cx="59332" cy="367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2B7F4E-BA02-4C2D-A56A-4C7F4BD0FC82}"/>
              </a:ext>
            </a:extLst>
          </p:cNvPr>
          <p:cNvSpPr txBox="1"/>
          <p:nvPr/>
        </p:nvSpPr>
        <p:spPr>
          <a:xfrm>
            <a:off x="443621" y="4356177"/>
            <a:ext cx="8118412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Ma-ô-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Dim-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-ê</a:t>
            </a:r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1453</Words>
  <Application>Microsoft Office PowerPoint</Application>
  <PresentationFormat>On-screen Show (4:3)</PresentationFormat>
  <Paragraphs>102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微软雅黑</vt:lpstr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142</cp:revision>
  <dcterms:created xsi:type="dcterms:W3CDTF">2021-07-20T01:55:21Z</dcterms:created>
  <dcterms:modified xsi:type="dcterms:W3CDTF">2024-03-20T15:05:49Z</dcterms:modified>
</cp:coreProperties>
</file>