
<file path=[Content_Types].xml><?xml version="1.0" encoding="utf-8"?>
<Types xmlns="http://schemas.openxmlformats.org/package/2006/content-types">
  <Default Extension="png" ContentType="image/png"/>
  <Default Extension="tmp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av" ContentType="audio/x-wav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84" r:id="rId1"/>
  </p:sldMasterIdLst>
  <p:notesMasterIdLst>
    <p:notesMasterId r:id="rId15"/>
  </p:notesMasterIdLst>
  <p:sldIdLst>
    <p:sldId id="360" r:id="rId2"/>
    <p:sldId id="340" r:id="rId3"/>
    <p:sldId id="418" r:id="rId4"/>
    <p:sldId id="411" r:id="rId5"/>
    <p:sldId id="2007577226" r:id="rId6"/>
    <p:sldId id="2007577227" r:id="rId7"/>
    <p:sldId id="2007577228" r:id="rId8"/>
    <p:sldId id="2007577229" r:id="rId9"/>
    <p:sldId id="2007577230" r:id="rId10"/>
    <p:sldId id="2007577231" r:id="rId11"/>
    <p:sldId id="2007577232" r:id="rId12"/>
    <p:sldId id="2007577234" r:id="rId13"/>
    <p:sldId id="403" r:id="rId14"/>
  </p:sldIdLst>
  <p:sldSz cx="6858000" cy="5143500"/>
  <p:notesSz cx="6858000" cy="9144000"/>
  <p:embeddedFontLst>
    <p:embeddedFont>
      <p:font typeface="Kalam" panose="020B0604020202020204" charset="0"/>
      <p:regular r:id="rId16"/>
      <p:bold r:id="rId17"/>
    </p:embeddedFont>
    <p:embeddedFont>
      <p:font typeface="Arial Rounded MT Bold" panose="020F0704030504030204" pitchFamily="34" charset="0"/>
      <p:regular r:id="rId18"/>
    </p:embeddedFont>
    <p:embeddedFont>
      <p:font typeface="Arial-Rounded" panose="020B0500000000000000" pitchFamily="34" charset="0"/>
      <p:regular r:id="rId19"/>
    </p:embeddedFont>
    <p:embeddedFont>
      <p:font typeface="SimSun" panose="02010600030101010101" pitchFamily="2" charset="-122"/>
      <p:regular r:id="rId20"/>
    </p:embeddedFont>
    <p:embeddedFont>
      <p:font typeface="Montserrat" panose="02000505000000020004" pitchFamily="2" charset="0"/>
      <p:regular r:id="rId21"/>
      <p:bold r:id="rId22"/>
      <p:italic r:id="rId23"/>
      <p:boldItalic r:id="rId24"/>
    </p:embeddedFont>
    <p:embeddedFont>
      <p:font typeface="UTM Avo" panose="02040603050506020204" pitchFamily="18" charset="0"/>
      <p:regular r:id="rId25"/>
      <p:bold r:id="rId26"/>
      <p:italic r:id="rId27"/>
      <p:boldItalic r:id="rId28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 userDrawn="1">
          <p15:clr>
            <a:srgbClr val="A4A3A4"/>
          </p15:clr>
        </p15:guide>
        <p15:guide id="2" pos="216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dmin" initials="a" lastIdx="1" clrIdx="0">
    <p:extLst>
      <p:ext uri="{19B8F6BF-5375-455C-9EA6-DF929625EA0E}">
        <p15:presenceInfo xmlns:p15="http://schemas.microsoft.com/office/powerpoint/2012/main" userId="admin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CC"/>
    <a:srgbClr val="FF6600"/>
    <a:srgbClr val="000000"/>
    <a:srgbClr val="FECC8A"/>
    <a:srgbClr val="B7D574"/>
    <a:srgbClr val="FB5B53"/>
    <a:srgbClr val="FFFCD3"/>
    <a:srgbClr val="FDE464"/>
    <a:srgbClr val="FB4C43"/>
    <a:srgbClr val="D6EEF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98A10E9E-05DE-497A-B104-E80DA98F5660}">
  <a:tblStyle styleId="{98A10E9E-05DE-497A-B104-E80DA98F5660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838" autoAdjust="0"/>
    <p:restoredTop sz="94364" autoAdjust="0"/>
  </p:normalViewPr>
  <p:slideViewPr>
    <p:cSldViewPr snapToGrid="0">
      <p:cViewPr varScale="1">
        <p:scale>
          <a:sx n="97" d="100"/>
          <a:sy n="97" d="100"/>
        </p:scale>
        <p:origin x="396" y="84"/>
      </p:cViewPr>
      <p:guideLst>
        <p:guide orient="horz" pos="1620"/>
        <p:guide pos="21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font" Target="fonts/font3.fntdata"/><Relationship Id="rId26" Type="http://schemas.openxmlformats.org/officeDocument/2006/relationships/font" Target="fonts/font11.fntdata"/><Relationship Id="rId3" Type="http://schemas.openxmlformats.org/officeDocument/2006/relationships/slide" Target="slides/slide2.xml"/><Relationship Id="rId21" Type="http://schemas.openxmlformats.org/officeDocument/2006/relationships/font" Target="fonts/font6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2.fntdata"/><Relationship Id="rId25" Type="http://schemas.openxmlformats.org/officeDocument/2006/relationships/font" Target="fonts/font10.fntdata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font" Target="fonts/font1.fntdata"/><Relationship Id="rId20" Type="http://schemas.openxmlformats.org/officeDocument/2006/relationships/font" Target="fonts/font5.fntdata"/><Relationship Id="rId29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9.fntdata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23" Type="http://schemas.openxmlformats.org/officeDocument/2006/relationships/font" Target="fonts/font8.fntdata"/><Relationship Id="rId28" Type="http://schemas.openxmlformats.org/officeDocument/2006/relationships/font" Target="fonts/font13.fntdata"/><Relationship Id="rId10" Type="http://schemas.openxmlformats.org/officeDocument/2006/relationships/slide" Target="slides/slide9.xml"/><Relationship Id="rId19" Type="http://schemas.openxmlformats.org/officeDocument/2006/relationships/font" Target="fonts/font4.fntdata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7.fntdata"/><Relationship Id="rId27" Type="http://schemas.openxmlformats.org/officeDocument/2006/relationships/font" Target="fonts/font12.fntdata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525976624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acebook.com/nhilinh.phan/" TargetMode="External"/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s://www.facebook.com/groups/443096903751589" TargetMode="Externa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79" name="Google Shape;6379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380" name="Google Shape;6380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en-US" b="0"/>
              <a:t>Tác</a:t>
            </a:r>
            <a:r>
              <a:rPr lang="en-US" b="0" baseline="0"/>
              <a:t> giả bộ ppt Toán + TV2: Phan Thị Linh – Đà Nẵng</a:t>
            </a:r>
          </a:p>
          <a:p>
            <a:r>
              <a:rPr lang="en-US" b="0" baseline="0"/>
              <a:t>Sđt lh: 0916.604.268</a:t>
            </a:r>
          </a:p>
          <a:p>
            <a:r>
              <a:rPr lang="en-US" sz="1100" b="0">
                <a:latin typeface="Arial" pitchFamily="34" charset="0"/>
                <a:cs typeface="Arial" pitchFamily="34" charset="0"/>
              </a:rPr>
              <a:t>+ Zalo: 0916.604.268</a:t>
            </a:r>
          </a:p>
          <a:p>
            <a:r>
              <a:rPr lang="en-US" sz="1100" b="0">
                <a:latin typeface="Arial" pitchFamily="34" charset="0"/>
                <a:cs typeface="Arial" pitchFamily="34" charset="0"/>
              </a:rPr>
              <a:t>+ Facebook cá nhân: </a:t>
            </a:r>
            <a:r>
              <a:rPr lang="en-US" sz="1100" b="0">
                <a:hlinkClick r:id="rId3"/>
              </a:rPr>
              <a:t>https://www.facebook.com/nhilinh.phan/</a:t>
            </a:r>
            <a:endParaRPr lang="en-US" sz="1100" b="0"/>
          </a:p>
          <a:p>
            <a:r>
              <a:rPr lang="en-US" sz="1100" b="0">
                <a:latin typeface="Arial" pitchFamily="34" charset="0"/>
                <a:cs typeface="Arial" pitchFamily="34" charset="0"/>
              </a:rPr>
              <a:t>+ Nhóm chia sẻ tài liệu: </a:t>
            </a:r>
            <a:r>
              <a:rPr lang="en-US" sz="1100" b="0">
                <a:hlinkClick r:id="rId4"/>
              </a:rPr>
              <a:t>https://www.facebook.com/groups/443096903751589</a:t>
            </a:r>
            <a:endParaRPr lang="en-US" sz="1100" b="0"/>
          </a:p>
          <a:p>
            <a:r>
              <a:rPr lang="en-US" sz="1100" b="0">
                <a:latin typeface="Arial" pitchFamily="34" charset="0"/>
                <a:cs typeface="Arial" pitchFamily="34" charset="0"/>
              </a:rPr>
              <a:t>Hãy</a:t>
            </a:r>
            <a:r>
              <a:rPr lang="en-US" sz="1100" b="0" baseline="0">
                <a:latin typeface="Arial" pitchFamily="34" charset="0"/>
                <a:cs typeface="Arial" pitchFamily="34" charset="0"/>
              </a:rPr>
              <a:t> liên hệ chính chủ sản phẩm để được hỗ trợ và đồng hành trong suốt năm học nhé!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34999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12" Type="http://schemas.openxmlformats.org/officeDocument/2006/relationships/image" Target="../media/image17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1.png"/><Relationship Id="rId11" Type="http://schemas.openxmlformats.org/officeDocument/2006/relationships/image" Target="../media/image16.png"/><Relationship Id="rId5" Type="http://schemas.openxmlformats.org/officeDocument/2006/relationships/image" Target="../media/image10.png"/><Relationship Id="rId10" Type="http://schemas.openxmlformats.org/officeDocument/2006/relationships/image" Target="../media/image15.png"/><Relationship Id="rId4" Type="http://schemas.openxmlformats.org/officeDocument/2006/relationships/image" Target="../media/image9.png"/><Relationship Id="rId9" Type="http://schemas.openxmlformats.org/officeDocument/2006/relationships/image" Target="../media/image14.png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/>
          <p:cNvSpPr>
            <a:spLocks/>
          </p:cNvSpPr>
          <p:nvPr userDrawn="1"/>
        </p:nvSpPr>
        <p:spPr bwMode="auto">
          <a:xfrm rot="10800000">
            <a:off x="276226" y="239920"/>
            <a:ext cx="6315075" cy="4636880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n-US" sz="1867" dirty="0"/>
          </a:p>
        </p:txBody>
      </p:sp>
    </p:spTree>
    <p:extLst>
      <p:ext uri="{BB962C8B-B14F-4D97-AF65-F5344CB8AC3E}">
        <p14:creationId xmlns:p14="http://schemas.microsoft.com/office/powerpoint/2010/main" val="26533211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solidFill>
          <a:schemeClr val="accent2"/>
        </a:solid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343478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500297-DA59-49EB-879C-379D2FD220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2876969-5B3C-4B02-A7CA-8F20B5FA473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818089B-98E0-4A00-9F95-9B64603C146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71488" y="4767263"/>
            <a:ext cx="1543050" cy="273844"/>
          </a:xfrm>
          <a:prstGeom prst="rect">
            <a:avLst/>
          </a:prstGeom>
        </p:spPr>
        <p:txBody>
          <a:bodyPr lIns="57607" tIns="28804" rIns="57607" bIns="28804"/>
          <a:lstStyle/>
          <a:p>
            <a:fld id="{71B16FB3-29AD-4AC0-9EB2-5C86A75010BC}" type="datetimeFigureOut">
              <a:rPr lang="en-US" smtClean="0"/>
              <a:t>15/3/2024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7BBFC46-A008-40F6-AC13-4A7ABE8143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271713" y="4767263"/>
            <a:ext cx="2314575" cy="273844"/>
          </a:xfrm>
          <a:prstGeom prst="rect">
            <a:avLst/>
          </a:prstGeom>
        </p:spPr>
        <p:txBody>
          <a:bodyPr lIns="57607" tIns="28804" rIns="57607" bIns="28804"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DE3CB64-9364-4B31-8305-BC3528A698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843463" y="4767263"/>
            <a:ext cx="1543050" cy="273844"/>
          </a:xfrm>
          <a:prstGeom prst="rect">
            <a:avLst/>
          </a:prstGeom>
        </p:spPr>
        <p:txBody>
          <a:bodyPr lIns="57607" tIns="28804" rIns="57607" bIns="28804"/>
          <a:lstStyle/>
          <a:p>
            <a:fld id="{F94A588C-AED2-4DCB-B3BE-0C53DEFF07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464364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">
    <p:bg>
      <p:bgPr>
        <a:solidFill>
          <a:schemeClr val="lt1"/>
        </a:solidFill>
        <a:effectLst/>
      </p:bgPr>
    </p:bg>
    <p:spTree>
      <p:nvGrpSpPr>
        <p:cNvPr id="1" name="Shape 14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8" name="Google Shape;1498;p10"/>
          <p:cNvSpPr txBox="1">
            <a:spLocks noGrp="1"/>
          </p:cNvSpPr>
          <p:nvPr>
            <p:ph type="title"/>
          </p:nvPr>
        </p:nvSpPr>
        <p:spPr>
          <a:xfrm>
            <a:off x="540000" y="540000"/>
            <a:ext cx="5778000" cy="546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100">
                <a:solidFill>
                  <a:schemeClr val="accen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499" name="Google Shape;1499;p10"/>
          <p:cNvSpPr/>
          <p:nvPr/>
        </p:nvSpPr>
        <p:spPr>
          <a:xfrm>
            <a:off x="6272082" y="404425"/>
            <a:ext cx="444155" cy="329511"/>
          </a:xfrm>
          <a:custGeom>
            <a:avLst/>
            <a:gdLst/>
            <a:ahLst/>
            <a:cxnLst/>
            <a:rect l="l" t="t" r="r" b="b"/>
            <a:pathLst>
              <a:path w="30756" h="17113" extrusionOk="0">
                <a:moveTo>
                  <a:pt x="21949" y="0"/>
                </a:moveTo>
                <a:cubicBezTo>
                  <a:pt x="20615" y="0"/>
                  <a:pt x="19314" y="434"/>
                  <a:pt x="18246" y="1168"/>
                </a:cubicBezTo>
                <a:cubicBezTo>
                  <a:pt x="17446" y="1735"/>
                  <a:pt x="16812" y="2469"/>
                  <a:pt x="16479" y="3269"/>
                </a:cubicBezTo>
                <a:cubicBezTo>
                  <a:pt x="16412" y="3469"/>
                  <a:pt x="16312" y="3670"/>
                  <a:pt x="16245" y="3936"/>
                </a:cubicBezTo>
                <a:cubicBezTo>
                  <a:pt x="16212" y="4137"/>
                  <a:pt x="16145" y="4337"/>
                  <a:pt x="16112" y="4637"/>
                </a:cubicBezTo>
                <a:cubicBezTo>
                  <a:pt x="16078" y="4904"/>
                  <a:pt x="16112" y="5171"/>
                  <a:pt x="16112" y="5437"/>
                </a:cubicBezTo>
                <a:cubicBezTo>
                  <a:pt x="15911" y="5304"/>
                  <a:pt x="15645" y="5237"/>
                  <a:pt x="15378" y="5171"/>
                </a:cubicBezTo>
                <a:lnTo>
                  <a:pt x="15111" y="5171"/>
                </a:lnTo>
                <a:cubicBezTo>
                  <a:pt x="14777" y="5171"/>
                  <a:pt x="14410" y="5271"/>
                  <a:pt x="14077" y="5437"/>
                </a:cubicBezTo>
                <a:cubicBezTo>
                  <a:pt x="13710" y="5638"/>
                  <a:pt x="13376" y="5938"/>
                  <a:pt x="13109" y="6338"/>
                </a:cubicBezTo>
                <a:cubicBezTo>
                  <a:pt x="13043" y="6105"/>
                  <a:pt x="12943" y="5838"/>
                  <a:pt x="12809" y="5604"/>
                </a:cubicBezTo>
                <a:cubicBezTo>
                  <a:pt x="12642" y="5304"/>
                  <a:pt x="12476" y="5004"/>
                  <a:pt x="12242" y="4737"/>
                </a:cubicBezTo>
                <a:cubicBezTo>
                  <a:pt x="12042" y="4470"/>
                  <a:pt x="11775" y="4270"/>
                  <a:pt x="11475" y="4003"/>
                </a:cubicBezTo>
                <a:cubicBezTo>
                  <a:pt x="10975" y="3636"/>
                  <a:pt x="10307" y="3336"/>
                  <a:pt x="9640" y="3169"/>
                </a:cubicBezTo>
                <a:cubicBezTo>
                  <a:pt x="9273" y="3102"/>
                  <a:pt x="8906" y="3069"/>
                  <a:pt x="8473" y="3069"/>
                </a:cubicBezTo>
                <a:cubicBezTo>
                  <a:pt x="8139" y="3069"/>
                  <a:pt x="7839" y="3102"/>
                  <a:pt x="7505" y="3136"/>
                </a:cubicBezTo>
                <a:cubicBezTo>
                  <a:pt x="6805" y="3269"/>
                  <a:pt x="6104" y="3503"/>
                  <a:pt x="5471" y="3903"/>
                </a:cubicBezTo>
                <a:cubicBezTo>
                  <a:pt x="4804" y="4270"/>
                  <a:pt x="4236" y="4804"/>
                  <a:pt x="3736" y="5471"/>
                </a:cubicBezTo>
                <a:cubicBezTo>
                  <a:pt x="2735" y="6772"/>
                  <a:pt x="2135" y="8340"/>
                  <a:pt x="2102" y="9907"/>
                </a:cubicBezTo>
                <a:cubicBezTo>
                  <a:pt x="2102" y="10808"/>
                  <a:pt x="2302" y="11742"/>
                  <a:pt x="2735" y="12509"/>
                </a:cubicBezTo>
                <a:cubicBezTo>
                  <a:pt x="3001" y="13108"/>
                  <a:pt x="3433" y="13640"/>
                  <a:pt x="3965" y="14106"/>
                </a:cubicBezTo>
                <a:lnTo>
                  <a:pt x="3965" y="14106"/>
                </a:lnTo>
                <a:cubicBezTo>
                  <a:pt x="3927" y="14077"/>
                  <a:pt x="3835" y="14077"/>
                  <a:pt x="3803" y="14077"/>
                </a:cubicBezTo>
                <a:cubicBezTo>
                  <a:pt x="3636" y="14077"/>
                  <a:pt x="3469" y="14077"/>
                  <a:pt x="3302" y="14110"/>
                </a:cubicBezTo>
                <a:cubicBezTo>
                  <a:pt x="2669" y="14144"/>
                  <a:pt x="2102" y="14310"/>
                  <a:pt x="1568" y="14511"/>
                </a:cubicBezTo>
                <a:cubicBezTo>
                  <a:pt x="1168" y="14677"/>
                  <a:pt x="634" y="15011"/>
                  <a:pt x="300" y="15578"/>
                </a:cubicBezTo>
                <a:cubicBezTo>
                  <a:pt x="267" y="15645"/>
                  <a:pt x="167" y="15778"/>
                  <a:pt x="134" y="15945"/>
                </a:cubicBezTo>
                <a:cubicBezTo>
                  <a:pt x="100" y="16078"/>
                  <a:pt x="67" y="16245"/>
                  <a:pt x="67" y="16345"/>
                </a:cubicBezTo>
                <a:cubicBezTo>
                  <a:pt x="0" y="16579"/>
                  <a:pt x="67" y="16846"/>
                  <a:pt x="100" y="17112"/>
                </a:cubicBezTo>
                <a:lnTo>
                  <a:pt x="30355" y="17112"/>
                </a:lnTo>
                <a:cubicBezTo>
                  <a:pt x="30655" y="16645"/>
                  <a:pt x="30755" y="16078"/>
                  <a:pt x="30689" y="15478"/>
                </a:cubicBezTo>
                <a:cubicBezTo>
                  <a:pt x="30655" y="14844"/>
                  <a:pt x="30455" y="14244"/>
                  <a:pt x="30122" y="13743"/>
                </a:cubicBezTo>
                <a:cubicBezTo>
                  <a:pt x="29955" y="13477"/>
                  <a:pt x="29755" y="13243"/>
                  <a:pt x="29521" y="13076"/>
                </a:cubicBezTo>
                <a:cubicBezTo>
                  <a:pt x="29288" y="12843"/>
                  <a:pt x="29021" y="12743"/>
                  <a:pt x="28754" y="12643"/>
                </a:cubicBezTo>
                <a:cubicBezTo>
                  <a:pt x="28520" y="12576"/>
                  <a:pt x="28320" y="12576"/>
                  <a:pt x="28120" y="12576"/>
                </a:cubicBezTo>
                <a:lnTo>
                  <a:pt x="27853" y="12576"/>
                </a:lnTo>
                <a:cubicBezTo>
                  <a:pt x="27820" y="12576"/>
                  <a:pt x="27753" y="12576"/>
                  <a:pt x="27687" y="12609"/>
                </a:cubicBezTo>
                <a:cubicBezTo>
                  <a:pt x="28520" y="11075"/>
                  <a:pt x="28854" y="9240"/>
                  <a:pt x="28754" y="7305"/>
                </a:cubicBezTo>
                <a:cubicBezTo>
                  <a:pt x="28621" y="5471"/>
                  <a:pt x="28020" y="3836"/>
                  <a:pt x="27086" y="2569"/>
                </a:cubicBezTo>
                <a:cubicBezTo>
                  <a:pt x="26586" y="1902"/>
                  <a:pt x="25952" y="1301"/>
                  <a:pt x="25251" y="901"/>
                </a:cubicBezTo>
                <a:cubicBezTo>
                  <a:pt x="24518" y="434"/>
                  <a:pt x="23684" y="134"/>
                  <a:pt x="22816" y="0"/>
                </a:cubicBezTo>
                <a:close/>
              </a:path>
            </a:pathLst>
          </a:custGeom>
          <a:solidFill>
            <a:srgbClr val="FEFEF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64"/>
          </a:p>
        </p:txBody>
      </p:sp>
      <p:sp>
        <p:nvSpPr>
          <p:cNvPr id="1500" name="Google Shape;1500;p10"/>
          <p:cNvSpPr/>
          <p:nvPr/>
        </p:nvSpPr>
        <p:spPr>
          <a:xfrm>
            <a:off x="149401" y="167086"/>
            <a:ext cx="571670" cy="372918"/>
          </a:xfrm>
          <a:custGeom>
            <a:avLst/>
            <a:gdLst/>
            <a:ahLst/>
            <a:cxnLst/>
            <a:rect l="l" t="t" r="r" b="b"/>
            <a:pathLst>
              <a:path w="26320" h="12877" extrusionOk="0">
                <a:moveTo>
                  <a:pt x="9173" y="0"/>
                </a:moveTo>
                <a:cubicBezTo>
                  <a:pt x="8306" y="34"/>
                  <a:pt x="7506" y="234"/>
                  <a:pt x="6705" y="634"/>
                </a:cubicBezTo>
                <a:cubicBezTo>
                  <a:pt x="6038" y="968"/>
                  <a:pt x="5404" y="1468"/>
                  <a:pt x="4870" y="2068"/>
                </a:cubicBezTo>
                <a:cubicBezTo>
                  <a:pt x="3870" y="3236"/>
                  <a:pt x="3336" y="4837"/>
                  <a:pt x="3303" y="6505"/>
                </a:cubicBezTo>
                <a:cubicBezTo>
                  <a:pt x="3303" y="7005"/>
                  <a:pt x="3336" y="7506"/>
                  <a:pt x="3403" y="8006"/>
                </a:cubicBezTo>
                <a:cubicBezTo>
                  <a:pt x="3303" y="7906"/>
                  <a:pt x="3069" y="7873"/>
                  <a:pt x="2902" y="7873"/>
                </a:cubicBezTo>
                <a:lnTo>
                  <a:pt x="2869" y="7873"/>
                </a:lnTo>
                <a:cubicBezTo>
                  <a:pt x="2369" y="7873"/>
                  <a:pt x="1868" y="8106"/>
                  <a:pt x="1368" y="8606"/>
                </a:cubicBezTo>
                <a:cubicBezTo>
                  <a:pt x="901" y="9040"/>
                  <a:pt x="534" y="9574"/>
                  <a:pt x="267" y="10241"/>
                </a:cubicBezTo>
                <a:cubicBezTo>
                  <a:pt x="167" y="10541"/>
                  <a:pt x="67" y="10875"/>
                  <a:pt x="34" y="11175"/>
                </a:cubicBezTo>
                <a:cubicBezTo>
                  <a:pt x="0" y="11342"/>
                  <a:pt x="0" y="11508"/>
                  <a:pt x="0" y="11675"/>
                </a:cubicBezTo>
                <a:cubicBezTo>
                  <a:pt x="0" y="11842"/>
                  <a:pt x="0" y="12042"/>
                  <a:pt x="34" y="12176"/>
                </a:cubicBezTo>
                <a:cubicBezTo>
                  <a:pt x="67" y="12409"/>
                  <a:pt x="167" y="12643"/>
                  <a:pt x="267" y="12876"/>
                </a:cubicBezTo>
                <a:lnTo>
                  <a:pt x="25719" y="12876"/>
                </a:lnTo>
                <a:cubicBezTo>
                  <a:pt x="25819" y="12743"/>
                  <a:pt x="25885" y="12643"/>
                  <a:pt x="25985" y="12543"/>
                </a:cubicBezTo>
                <a:cubicBezTo>
                  <a:pt x="26052" y="12409"/>
                  <a:pt x="26086" y="12309"/>
                  <a:pt x="26186" y="12142"/>
                </a:cubicBezTo>
                <a:cubicBezTo>
                  <a:pt x="26252" y="11875"/>
                  <a:pt x="26319" y="11575"/>
                  <a:pt x="26252" y="11342"/>
                </a:cubicBezTo>
                <a:cubicBezTo>
                  <a:pt x="26219" y="11075"/>
                  <a:pt x="26152" y="10841"/>
                  <a:pt x="26019" y="10641"/>
                </a:cubicBezTo>
                <a:cubicBezTo>
                  <a:pt x="25885" y="10408"/>
                  <a:pt x="25719" y="10241"/>
                  <a:pt x="25485" y="10074"/>
                </a:cubicBezTo>
                <a:cubicBezTo>
                  <a:pt x="25218" y="9907"/>
                  <a:pt x="24918" y="9807"/>
                  <a:pt x="24751" y="9707"/>
                </a:cubicBezTo>
                <a:cubicBezTo>
                  <a:pt x="24518" y="9640"/>
                  <a:pt x="24251" y="9540"/>
                  <a:pt x="23984" y="9507"/>
                </a:cubicBezTo>
                <a:cubicBezTo>
                  <a:pt x="23751" y="9474"/>
                  <a:pt x="23550" y="9474"/>
                  <a:pt x="23350" y="9474"/>
                </a:cubicBezTo>
                <a:lnTo>
                  <a:pt x="23217" y="9374"/>
                </a:lnTo>
                <a:cubicBezTo>
                  <a:pt x="23417" y="9207"/>
                  <a:pt x="23584" y="8973"/>
                  <a:pt x="23717" y="8706"/>
                </a:cubicBezTo>
                <a:cubicBezTo>
                  <a:pt x="23984" y="8306"/>
                  <a:pt x="24084" y="7839"/>
                  <a:pt x="24151" y="7339"/>
                </a:cubicBezTo>
                <a:cubicBezTo>
                  <a:pt x="24184" y="6905"/>
                  <a:pt x="24084" y="6505"/>
                  <a:pt x="23917" y="6071"/>
                </a:cubicBezTo>
                <a:cubicBezTo>
                  <a:pt x="23751" y="5671"/>
                  <a:pt x="23517" y="5304"/>
                  <a:pt x="23217" y="4970"/>
                </a:cubicBezTo>
                <a:cubicBezTo>
                  <a:pt x="22917" y="4637"/>
                  <a:pt x="22583" y="4337"/>
                  <a:pt x="22183" y="4070"/>
                </a:cubicBezTo>
                <a:cubicBezTo>
                  <a:pt x="21816" y="3836"/>
                  <a:pt x="21349" y="3636"/>
                  <a:pt x="20882" y="3469"/>
                </a:cubicBezTo>
                <a:cubicBezTo>
                  <a:pt x="20315" y="3236"/>
                  <a:pt x="19714" y="3169"/>
                  <a:pt x="19181" y="3169"/>
                </a:cubicBezTo>
                <a:cubicBezTo>
                  <a:pt x="18814" y="3169"/>
                  <a:pt x="18480" y="3203"/>
                  <a:pt x="18147" y="3303"/>
                </a:cubicBezTo>
                <a:cubicBezTo>
                  <a:pt x="17413" y="3469"/>
                  <a:pt x="16746" y="3870"/>
                  <a:pt x="16312" y="4403"/>
                </a:cubicBezTo>
                <a:cubicBezTo>
                  <a:pt x="16045" y="4737"/>
                  <a:pt x="15845" y="5071"/>
                  <a:pt x="15678" y="5504"/>
                </a:cubicBezTo>
                <a:cubicBezTo>
                  <a:pt x="15645" y="5638"/>
                  <a:pt x="15578" y="5838"/>
                  <a:pt x="15511" y="6005"/>
                </a:cubicBezTo>
                <a:cubicBezTo>
                  <a:pt x="15411" y="5871"/>
                  <a:pt x="15345" y="5738"/>
                  <a:pt x="15178" y="5638"/>
                </a:cubicBezTo>
                <a:cubicBezTo>
                  <a:pt x="14978" y="5471"/>
                  <a:pt x="14711" y="5337"/>
                  <a:pt x="14477" y="5304"/>
                </a:cubicBezTo>
                <a:lnTo>
                  <a:pt x="14010" y="5304"/>
                </a:lnTo>
                <a:cubicBezTo>
                  <a:pt x="14044" y="5037"/>
                  <a:pt x="14077" y="4804"/>
                  <a:pt x="14077" y="4537"/>
                </a:cubicBezTo>
                <a:cubicBezTo>
                  <a:pt x="14077" y="4170"/>
                  <a:pt x="14077" y="3803"/>
                  <a:pt x="14010" y="3369"/>
                </a:cubicBezTo>
                <a:cubicBezTo>
                  <a:pt x="13877" y="2669"/>
                  <a:pt x="13643" y="2002"/>
                  <a:pt x="13210" y="1501"/>
                </a:cubicBezTo>
                <a:cubicBezTo>
                  <a:pt x="13076" y="1368"/>
                  <a:pt x="13010" y="1234"/>
                  <a:pt x="12876" y="1134"/>
                </a:cubicBezTo>
                <a:cubicBezTo>
                  <a:pt x="12743" y="1001"/>
                  <a:pt x="12576" y="867"/>
                  <a:pt x="12476" y="801"/>
                </a:cubicBezTo>
                <a:cubicBezTo>
                  <a:pt x="12209" y="567"/>
                  <a:pt x="11909" y="400"/>
                  <a:pt x="11542" y="300"/>
                </a:cubicBezTo>
                <a:cubicBezTo>
                  <a:pt x="11208" y="167"/>
                  <a:pt x="10875" y="67"/>
                  <a:pt x="10408" y="0"/>
                </a:cubicBezTo>
                <a:close/>
              </a:path>
            </a:pathLst>
          </a:custGeom>
          <a:solidFill>
            <a:srgbClr val="FEFEF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64"/>
          </a:p>
        </p:txBody>
      </p:sp>
      <p:grpSp>
        <p:nvGrpSpPr>
          <p:cNvPr id="1501" name="Google Shape;1501;p10"/>
          <p:cNvGrpSpPr/>
          <p:nvPr/>
        </p:nvGrpSpPr>
        <p:grpSpPr>
          <a:xfrm flipH="1">
            <a:off x="291958" y="1346703"/>
            <a:ext cx="564488" cy="753525"/>
            <a:chOff x="1200675" y="4314750"/>
            <a:chExt cx="752650" cy="753525"/>
          </a:xfrm>
        </p:grpSpPr>
        <p:sp>
          <p:nvSpPr>
            <p:cNvPr id="1502" name="Google Shape;1502;p10"/>
            <p:cNvSpPr/>
            <p:nvPr/>
          </p:nvSpPr>
          <p:spPr>
            <a:xfrm>
              <a:off x="1200675" y="4314750"/>
              <a:ext cx="191400" cy="173775"/>
            </a:xfrm>
            <a:custGeom>
              <a:avLst/>
              <a:gdLst/>
              <a:ahLst/>
              <a:cxnLst/>
              <a:rect l="l" t="t" r="r" b="b"/>
              <a:pathLst>
                <a:path w="7656" h="6951" extrusionOk="0">
                  <a:moveTo>
                    <a:pt x="4818" y="500"/>
                  </a:moveTo>
                  <a:cubicBezTo>
                    <a:pt x="4897" y="500"/>
                    <a:pt x="4978" y="518"/>
                    <a:pt x="5060" y="556"/>
                  </a:cubicBezTo>
                  <a:cubicBezTo>
                    <a:pt x="5515" y="771"/>
                    <a:pt x="5113" y="1681"/>
                    <a:pt x="4899" y="2055"/>
                  </a:cubicBezTo>
                  <a:cubicBezTo>
                    <a:pt x="4712" y="2323"/>
                    <a:pt x="4498" y="2564"/>
                    <a:pt x="4257" y="2778"/>
                  </a:cubicBezTo>
                  <a:cubicBezTo>
                    <a:pt x="4444" y="2858"/>
                    <a:pt x="4578" y="3019"/>
                    <a:pt x="4685" y="3233"/>
                  </a:cubicBezTo>
                  <a:cubicBezTo>
                    <a:pt x="4953" y="2965"/>
                    <a:pt x="5247" y="2724"/>
                    <a:pt x="5622" y="2617"/>
                  </a:cubicBezTo>
                  <a:cubicBezTo>
                    <a:pt x="5738" y="2585"/>
                    <a:pt x="5882" y="2567"/>
                    <a:pt x="6032" y="2567"/>
                  </a:cubicBezTo>
                  <a:cubicBezTo>
                    <a:pt x="6504" y="2567"/>
                    <a:pt x="7047" y="2746"/>
                    <a:pt x="7067" y="3233"/>
                  </a:cubicBezTo>
                  <a:cubicBezTo>
                    <a:pt x="7067" y="3701"/>
                    <a:pt x="6291" y="3801"/>
                    <a:pt x="5827" y="3801"/>
                  </a:cubicBezTo>
                  <a:cubicBezTo>
                    <a:pt x="5760" y="3801"/>
                    <a:pt x="5699" y="3799"/>
                    <a:pt x="5649" y="3795"/>
                  </a:cubicBezTo>
                  <a:cubicBezTo>
                    <a:pt x="5354" y="3768"/>
                    <a:pt x="5060" y="3688"/>
                    <a:pt x="4765" y="3581"/>
                  </a:cubicBezTo>
                  <a:cubicBezTo>
                    <a:pt x="4765" y="3795"/>
                    <a:pt x="4658" y="3982"/>
                    <a:pt x="4524" y="4170"/>
                  </a:cubicBezTo>
                  <a:cubicBezTo>
                    <a:pt x="4899" y="4250"/>
                    <a:pt x="5220" y="4437"/>
                    <a:pt x="5488" y="4705"/>
                  </a:cubicBezTo>
                  <a:cubicBezTo>
                    <a:pt x="5836" y="5026"/>
                    <a:pt x="6184" y="5936"/>
                    <a:pt x="5649" y="6231"/>
                  </a:cubicBezTo>
                  <a:cubicBezTo>
                    <a:pt x="5587" y="6267"/>
                    <a:pt x="5524" y="6283"/>
                    <a:pt x="5461" y="6283"/>
                  </a:cubicBezTo>
                  <a:cubicBezTo>
                    <a:pt x="5056" y="6283"/>
                    <a:pt x="4637" y="5618"/>
                    <a:pt x="4498" y="5294"/>
                  </a:cubicBezTo>
                  <a:cubicBezTo>
                    <a:pt x="4364" y="5000"/>
                    <a:pt x="4283" y="4705"/>
                    <a:pt x="4230" y="4411"/>
                  </a:cubicBezTo>
                  <a:cubicBezTo>
                    <a:pt x="4096" y="4464"/>
                    <a:pt x="3962" y="4491"/>
                    <a:pt x="3828" y="4491"/>
                  </a:cubicBezTo>
                  <a:cubicBezTo>
                    <a:pt x="3748" y="4491"/>
                    <a:pt x="3641" y="4491"/>
                    <a:pt x="3588" y="4464"/>
                  </a:cubicBezTo>
                  <a:lnTo>
                    <a:pt x="3588" y="4464"/>
                  </a:lnTo>
                  <a:cubicBezTo>
                    <a:pt x="3641" y="4839"/>
                    <a:pt x="3695" y="5240"/>
                    <a:pt x="3588" y="5615"/>
                  </a:cubicBezTo>
                  <a:cubicBezTo>
                    <a:pt x="3478" y="5989"/>
                    <a:pt x="3043" y="6561"/>
                    <a:pt x="2594" y="6561"/>
                  </a:cubicBezTo>
                  <a:cubicBezTo>
                    <a:pt x="2497" y="6561"/>
                    <a:pt x="2399" y="6534"/>
                    <a:pt x="2303" y="6472"/>
                  </a:cubicBezTo>
                  <a:cubicBezTo>
                    <a:pt x="1848" y="6204"/>
                    <a:pt x="2356" y="5348"/>
                    <a:pt x="2570" y="5000"/>
                  </a:cubicBezTo>
                  <a:cubicBezTo>
                    <a:pt x="2785" y="4732"/>
                    <a:pt x="3026" y="4491"/>
                    <a:pt x="3293" y="4304"/>
                  </a:cubicBezTo>
                  <a:cubicBezTo>
                    <a:pt x="3106" y="4170"/>
                    <a:pt x="2972" y="4009"/>
                    <a:pt x="2945" y="3768"/>
                  </a:cubicBezTo>
                  <a:cubicBezTo>
                    <a:pt x="2651" y="4036"/>
                    <a:pt x="2303" y="4277"/>
                    <a:pt x="1901" y="4330"/>
                  </a:cubicBezTo>
                  <a:cubicBezTo>
                    <a:pt x="1817" y="4350"/>
                    <a:pt x="1715" y="4361"/>
                    <a:pt x="1607" y="4361"/>
                  </a:cubicBezTo>
                  <a:cubicBezTo>
                    <a:pt x="1131" y="4361"/>
                    <a:pt x="515" y="4157"/>
                    <a:pt x="536" y="3635"/>
                  </a:cubicBezTo>
                  <a:cubicBezTo>
                    <a:pt x="557" y="3228"/>
                    <a:pt x="1149" y="3130"/>
                    <a:pt x="1608" y="3130"/>
                  </a:cubicBezTo>
                  <a:cubicBezTo>
                    <a:pt x="1753" y="3130"/>
                    <a:pt x="1885" y="3140"/>
                    <a:pt x="1982" y="3153"/>
                  </a:cubicBezTo>
                  <a:cubicBezTo>
                    <a:pt x="2303" y="3206"/>
                    <a:pt x="2624" y="3340"/>
                    <a:pt x="2945" y="3447"/>
                  </a:cubicBezTo>
                  <a:cubicBezTo>
                    <a:pt x="2972" y="3233"/>
                    <a:pt x="3052" y="3019"/>
                    <a:pt x="3213" y="2885"/>
                  </a:cubicBezTo>
                  <a:cubicBezTo>
                    <a:pt x="2811" y="2751"/>
                    <a:pt x="2490" y="2564"/>
                    <a:pt x="2223" y="2243"/>
                  </a:cubicBezTo>
                  <a:cubicBezTo>
                    <a:pt x="1901" y="1895"/>
                    <a:pt x="1607" y="985"/>
                    <a:pt x="2169" y="717"/>
                  </a:cubicBezTo>
                  <a:cubicBezTo>
                    <a:pt x="2228" y="689"/>
                    <a:pt x="2288" y="676"/>
                    <a:pt x="2346" y="676"/>
                  </a:cubicBezTo>
                  <a:cubicBezTo>
                    <a:pt x="2785" y="676"/>
                    <a:pt x="3175" y="1406"/>
                    <a:pt x="3293" y="1761"/>
                  </a:cubicBezTo>
                  <a:cubicBezTo>
                    <a:pt x="3427" y="2055"/>
                    <a:pt x="3454" y="2377"/>
                    <a:pt x="3481" y="2724"/>
                  </a:cubicBezTo>
                  <a:cubicBezTo>
                    <a:pt x="3588" y="2644"/>
                    <a:pt x="3721" y="2617"/>
                    <a:pt x="3855" y="2617"/>
                  </a:cubicBezTo>
                  <a:cubicBezTo>
                    <a:pt x="3882" y="2617"/>
                    <a:pt x="3909" y="2644"/>
                    <a:pt x="3962" y="2644"/>
                  </a:cubicBezTo>
                  <a:cubicBezTo>
                    <a:pt x="3855" y="2296"/>
                    <a:pt x="3748" y="1922"/>
                    <a:pt x="3855" y="1520"/>
                  </a:cubicBezTo>
                  <a:cubicBezTo>
                    <a:pt x="3947" y="1108"/>
                    <a:pt x="4352" y="500"/>
                    <a:pt x="4818" y="500"/>
                  </a:cubicBezTo>
                  <a:close/>
                  <a:moveTo>
                    <a:pt x="5004" y="0"/>
                  </a:moveTo>
                  <a:cubicBezTo>
                    <a:pt x="4467" y="0"/>
                    <a:pt x="3907" y="471"/>
                    <a:pt x="3668" y="878"/>
                  </a:cubicBezTo>
                  <a:cubicBezTo>
                    <a:pt x="3614" y="1011"/>
                    <a:pt x="3534" y="1199"/>
                    <a:pt x="3507" y="1333"/>
                  </a:cubicBezTo>
                  <a:cubicBezTo>
                    <a:pt x="3427" y="1145"/>
                    <a:pt x="3347" y="1011"/>
                    <a:pt x="3240" y="878"/>
                  </a:cubicBezTo>
                  <a:cubicBezTo>
                    <a:pt x="3031" y="606"/>
                    <a:pt x="2594" y="172"/>
                    <a:pt x="2196" y="172"/>
                  </a:cubicBezTo>
                  <a:cubicBezTo>
                    <a:pt x="2084" y="172"/>
                    <a:pt x="1975" y="206"/>
                    <a:pt x="1875" y="289"/>
                  </a:cubicBezTo>
                  <a:cubicBezTo>
                    <a:pt x="1366" y="690"/>
                    <a:pt x="1420" y="1520"/>
                    <a:pt x="1607" y="2029"/>
                  </a:cubicBezTo>
                  <a:cubicBezTo>
                    <a:pt x="1768" y="2350"/>
                    <a:pt x="2008" y="2617"/>
                    <a:pt x="2276" y="2832"/>
                  </a:cubicBezTo>
                  <a:cubicBezTo>
                    <a:pt x="2089" y="2785"/>
                    <a:pt x="1885" y="2756"/>
                    <a:pt x="1683" y="2756"/>
                  </a:cubicBezTo>
                  <a:cubicBezTo>
                    <a:pt x="1537" y="2756"/>
                    <a:pt x="1394" y="2771"/>
                    <a:pt x="1259" y="2805"/>
                  </a:cubicBezTo>
                  <a:cubicBezTo>
                    <a:pt x="831" y="2858"/>
                    <a:pt x="1" y="3099"/>
                    <a:pt x="108" y="3688"/>
                  </a:cubicBezTo>
                  <a:cubicBezTo>
                    <a:pt x="188" y="4277"/>
                    <a:pt x="965" y="4705"/>
                    <a:pt x="1500" y="4732"/>
                  </a:cubicBezTo>
                  <a:cubicBezTo>
                    <a:pt x="1548" y="4735"/>
                    <a:pt x="1596" y="4737"/>
                    <a:pt x="1643" y="4737"/>
                  </a:cubicBezTo>
                  <a:cubicBezTo>
                    <a:pt x="1958" y="4737"/>
                    <a:pt x="2237" y="4661"/>
                    <a:pt x="2517" y="4545"/>
                  </a:cubicBezTo>
                  <a:lnTo>
                    <a:pt x="2517" y="4545"/>
                  </a:lnTo>
                  <a:cubicBezTo>
                    <a:pt x="2276" y="4812"/>
                    <a:pt x="2062" y="5107"/>
                    <a:pt x="1928" y="5428"/>
                  </a:cubicBezTo>
                  <a:cubicBezTo>
                    <a:pt x="1794" y="5883"/>
                    <a:pt x="1634" y="6713"/>
                    <a:pt x="2196" y="6900"/>
                  </a:cubicBezTo>
                  <a:cubicBezTo>
                    <a:pt x="2292" y="6935"/>
                    <a:pt x="2390" y="6951"/>
                    <a:pt x="2490" y="6951"/>
                  </a:cubicBezTo>
                  <a:cubicBezTo>
                    <a:pt x="3001" y="6951"/>
                    <a:pt x="3528" y="6536"/>
                    <a:pt x="3775" y="6177"/>
                  </a:cubicBezTo>
                  <a:cubicBezTo>
                    <a:pt x="3989" y="5829"/>
                    <a:pt x="4043" y="5508"/>
                    <a:pt x="4069" y="5160"/>
                  </a:cubicBezTo>
                  <a:cubicBezTo>
                    <a:pt x="4203" y="5508"/>
                    <a:pt x="4391" y="5829"/>
                    <a:pt x="4605" y="6097"/>
                  </a:cubicBezTo>
                  <a:cubicBezTo>
                    <a:pt x="4845" y="6357"/>
                    <a:pt x="5279" y="6722"/>
                    <a:pt x="5662" y="6722"/>
                  </a:cubicBezTo>
                  <a:cubicBezTo>
                    <a:pt x="5792" y="6722"/>
                    <a:pt x="5915" y="6680"/>
                    <a:pt x="6023" y="6579"/>
                  </a:cubicBezTo>
                  <a:cubicBezTo>
                    <a:pt x="6452" y="6177"/>
                    <a:pt x="6398" y="5294"/>
                    <a:pt x="6130" y="4839"/>
                  </a:cubicBezTo>
                  <a:cubicBezTo>
                    <a:pt x="5943" y="4491"/>
                    <a:pt x="5675" y="4277"/>
                    <a:pt x="5381" y="4090"/>
                  </a:cubicBezTo>
                  <a:lnTo>
                    <a:pt x="5381" y="4090"/>
                  </a:lnTo>
                  <a:cubicBezTo>
                    <a:pt x="5555" y="4116"/>
                    <a:pt x="5729" y="4136"/>
                    <a:pt x="5906" y="4136"/>
                  </a:cubicBezTo>
                  <a:cubicBezTo>
                    <a:pt x="6083" y="4136"/>
                    <a:pt x="6264" y="4116"/>
                    <a:pt x="6452" y="4063"/>
                  </a:cubicBezTo>
                  <a:cubicBezTo>
                    <a:pt x="6853" y="3956"/>
                    <a:pt x="7656" y="3635"/>
                    <a:pt x="7522" y="3072"/>
                  </a:cubicBezTo>
                  <a:cubicBezTo>
                    <a:pt x="7388" y="2457"/>
                    <a:pt x="6585" y="2136"/>
                    <a:pt x="6050" y="2136"/>
                  </a:cubicBezTo>
                  <a:cubicBezTo>
                    <a:pt x="5675" y="2136"/>
                    <a:pt x="5354" y="2269"/>
                    <a:pt x="5060" y="2430"/>
                  </a:cubicBezTo>
                  <a:cubicBezTo>
                    <a:pt x="5301" y="2136"/>
                    <a:pt x="5461" y="1814"/>
                    <a:pt x="5541" y="1467"/>
                  </a:cubicBezTo>
                  <a:cubicBezTo>
                    <a:pt x="5675" y="1011"/>
                    <a:pt x="5756" y="155"/>
                    <a:pt x="5194" y="21"/>
                  </a:cubicBezTo>
                  <a:cubicBezTo>
                    <a:pt x="5131" y="7"/>
                    <a:pt x="5067" y="0"/>
                    <a:pt x="500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4"/>
            </a:p>
          </p:txBody>
        </p:sp>
        <p:sp>
          <p:nvSpPr>
            <p:cNvPr id="1503" name="Google Shape;1503;p10"/>
            <p:cNvSpPr/>
            <p:nvPr/>
          </p:nvSpPr>
          <p:spPr>
            <a:xfrm>
              <a:off x="1677625" y="4820450"/>
              <a:ext cx="275700" cy="247825"/>
            </a:xfrm>
            <a:custGeom>
              <a:avLst/>
              <a:gdLst/>
              <a:ahLst/>
              <a:cxnLst/>
              <a:rect l="l" t="t" r="r" b="b"/>
              <a:pathLst>
                <a:path w="11028" h="9913" extrusionOk="0">
                  <a:moveTo>
                    <a:pt x="6934" y="561"/>
                  </a:moveTo>
                  <a:cubicBezTo>
                    <a:pt x="7048" y="561"/>
                    <a:pt x="7164" y="587"/>
                    <a:pt x="7281" y="645"/>
                  </a:cubicBezTo>
                  <a:cubicBezTo>
                    <a:pt x="8003" y="966"/>
                    <a:pt x="7388" y="2278"/>
                    <a:pt x="7093" y="2786"/>
                  </a:cubicBezTo>
                  <a:cubicBezTo>
                    <a:pt x="6853" y="3161"/>
                    <a:pt x="6558" y="3509"/>
                    <a:pt x="6210" y="3830"/>
                  </a:cubicBezTo>
                  <a:cubicBezTo>
                    <a:pt x="6478" y="3964"/>
                    <a:pt x="6692" y="4178"/>
                    <a:pt x="6826" y="4446"/>
                  </a:cubicBezTo>
                  <a:cubicBezTo>
                    <a:pt x="7174" y="4098"/>
                    <a:pt x="7629" y="3750"/>
                    <a:pt x="8111" y="3616"/>
                  </a:cubicBezTo>
                  <a:cubicBezTo>
                    <a:pt x="8278" y="3569"/>
                    <a:pt x="8487" y="3542"/>
                    <a:pt x="8707" y="3542"/>
                  </a:cubicBezTo>
                  <a:cubicBezTo>
                    <a:pt x="9369" y="3542"/>
                    <a:pt x="10131" y="3783"/>
                    <a:pt x="10171" y="4446"/>
                  </a:cubicBezTo>
                  <a:cubicBezTo>
                    <a:pt x="10196" y="5156"/>
                    <a:pt x="9011" y="5306"/>
                    <a:pt x="8358" y="5306"/>
                  </a:cubicBezTo>
                  <a:cubicBezTo>
                    <a:pt x="8297" y="5306"/>
                    <a:pt x="8241" y="5304"/>
                    <a:pt x="8191" y="5302"/>
                  </a:cubicBezTo>
                  <a:cubicBezTo>
                    <a:pt x="7709" y="5249"/>
                    <a:pt x="7308" y="5168"/>
                    <a:pt x="6879" y="5035"/>
                  </a:cubicBezTo>
                  <a:cubicBezTo>
                    <a:pt x="6853" y="5356"/>
                    <a:pt x="6745" y="5623"/>
                    <a:pt x="6558" y="5864"/>
                  </a:cubicBezTo>
                  <a:cubicBezTo>
                    <a:pt x="7040" y="5998"/>
                    <a:pt x="7548" y="6212"/>
                    <a:pt x="7923" y="6587"/>
                  </a:cubicBezTo>
                  <a:cubicBezTo>
                    <a:pt x="8405" y="7096"/>
                    <a:pt x="8914" y="8353"/>
                    <a:pt x="8164" y="8809"/>
                  </a:cubicBezTo>
                  <a:cubicBezTo>
                    <a:pt x="8071" y="8864"/>
                    <a:pt x="7977" y="8889"/>
                    <a:pt x="7883" y="8889"/>
                  </a:cubicBezTo>
                  <a:cubicBezTo>
                    <a:pt x="7296" y="8889"/>
                    <a:pt x="6708" y="7931"/>
                    <a:pt x="6478" y="7470"/>
                  </a:cubicBezTo>
                  <a:cubicBezTo>
                    <a:pt x="6290" y="7069"/>
                    <a:pt x="6157" y="6614"/>
                    <a:pt x="6076" y="6185"/>
                  </a:cubicBezTo>
                  <a:cubicBezTo>
                    <a:pt x="5916" y="6293"/>
                    <a:pt x="5755" y="6319"/>
                    <a:pt x="5541" y="6319"/>
                  </a:cubicBezTo>
                  <a:cubicBezTo>
                    <a:pt x="5434" y="6319"/>
                    <a:pt x="5300" y="6319"/>
                    <a:pt x="5220" y="6293"/>
                  </a:cubicBezTo>
                  <a:lnTo>
                    <a:pt x="5220" y="6293"/>
                  </a:lnTo>
                  <a:cubicBezTo>
                    <a:pt x="5300" y="6828"/>
                    <a:pt x="5380" y="7363"/>
                    <a:pt x="5220" y="7898"/>
                  </a:cubicBezTo>
                  <a:cubicBezTo>
                    <a:pt x="5019" y="8456"/>
                    <a:pt x="4409" y="9293"/>
                    <a:pt x="3763" y="9293"/>
                  </a:cubicBezTo>
                  <a:cubicBezTo>
                    <a:pt x="3633" y="9293"/>
                    <a:pt x="3502" y="9259"/>
                    <a:pt x="3373" y="9183"/>
                  </a:cubicBezTo>
                  <a:cubicBezTo>
                    <a:pt x="2731" y="8755"/>
                    <a:pt x="3400" y="7524"/>
                    <a:pt x="3774" y="7069"/>
                  </a:cubicBezTo>
                  <a:cubicBezTo>
                    <a:pt x="4042" y="6694"/>
                    <a:pt x="4363" y="6400"/>
                    <a:pt x="4738" y="6078"/>
                  </a:cubicBezTo>
                  <a:cubicBezTo>
                    <a:pt x="4470" y="5918"/>
                    <a:pt x="4310" y="5650"/>
                    <a:pt x="4230" y="5356"/>
                  </a:cubicBezTo>
                  <a:cubicBezTo>
                    <a:pt x="3855" y="5730"/>
                    <a:pt x="3373" y="6052"/>
                    <a:pt x="2811" y="6159"/>
                  </a:cubicBezTo>
                  <a:cubicBezTo>
                    <a:pt x="2698" y="6181"/>
                    <a:pt x="2567" y="6193"/>
                    <a:pt x="2426" y="6193"/>
                  </a:cubicBezTo>
                  <a:cubicBezTo>
                    <a:pt x="1730" y="6193"/>
                    <a:pt x="808" y="5903"/>
                    <a:pt x="830" y="5168"/>
                  </a:cubicBezTo>
                  <a:cubicBezTo>
                    <a:pt x="850" y="4597"/>
                    <a:pt x="1624" y="4461"/>
                    <a:pt x="2267" y="4461"/>
                  </a:cubicBezTo>
                  <a:cubicBezTo>
                    <a:pt x="2496" y="4461"/>
                    <a:pt x="2709" y="4478"/>
                    <a:pt x="2864" y="4499"/>
                  </a:cubicBezTo>
                  <a:cubicBezTo>
                    <a:pt x="3346" y="4553"/>
                    <a:pt x="3801" y="4687"/>
                    <a:pt x="4256" y="4874"/>
                  </a:cubicBezTo>
                  <a:cubicBezTo>
                    <a:pt x="4283" y="4580"/>
                    <a:pt x="4444" y="4285"/>
                    <a:pt x="4658" y="4071"/>
                  </a:cubicBezTo>
                  <a:cubicBezTo>
                    <a:pt x="4122" y="3884"/>
                    <a:pt x="3614" y="3616"/>
                    <a:pt x="3239" y="3188"/>
                  </a:cubicBezTo>
                  <a:cubicBezTo>
                    <a:pt x="2757" y="2652"/>
                    <a:pt x="2383" y="1341"/>
                    <a:pt x="3186" y="966"/>
                  </a:cubicBezTo>
                  <a:cubicBezTo>
                    <a:pt x="3256" y="935"/>
                    <a:pt x="3326" y="921"/>
                    <a:pt x="3395" y="921"/>
                  </a:cubicBezTo>
                  <a:cubicBezTo>
                    <a:pt x="3990" y="921"/>
                    <a:pt x="4546" y="1956"/>
                    <a:pt x="4738" y="2412"/>
                  </a:cubicBezTo>
                  <a:cubicBezTo>
                    <a:pt x="4899" y="2840"/>
                    <a:pt x="5006" y="3322"/>
                    <a:pt x="5032" y="3777"/>
                  </a:cubicBezTo>
                  <a:cubicBezTo>
                    <a:pt x="5220" y="3723"/>
                    <a:pt x="5380" y="3696"/>
                    <a:pt x="5568" y="3696"/>
                  </a:cubicBezTo>
                  <a:lnTo>
                    <a:pt x="5702" y="3696"/>
                  </a:lnTo>
                  <a:cubicBezTo>
                    <a:pt x="5541" y="3161"/>
                    <a:pt x="5434" y="2572"/>
                    <a:pt x="5568" y="2037"/>
                  </a:cubicBezTo>
                  <a:cubicBezTo>
                    <a:pt x="5682" y="1465"/>
                    <a:pt x="6266" y="561"/>
                    <a:pt x="6934" y="561"/>
                  </a:cubicBezTo>
                  <a:close/>
                  <a:moveTo>
                    <a:pt x="7201" y="1"/>
                  </a:moveTo>
                  <a:cubicBezTo>
                    <a:pt x="6419" y="1"/>
                    <a:pt x="5609" y="687"/>
                    <a:pt x="5273" y="1287"/>
                  </a:cubicBezTo>
                  <a:cubicBezTo>
                    <a:pt x="5193" y="1475"/>
                    <a:pt x="5113" y="1689"/>
                    <a:pt x="5059" y="1876"/>
                  </a:cubicBezTo>
                  <a:cubicBezTo>
                    <a:pt x="4952" y="1689"/>
                    <a:pt x="4818" y="1475"/>
                    <a:pt x="4685" y="1287"/>
                  </a:cubicBezTo>
                  <a:cubicBezTo>
                    <a:pt x="4392" y="890"/>
                    <a:pt x="3773" y="264"/>
                    <a:pt x="3222" y="264"/>
                  </a:cubicBezTo>
                  <a:cubicBezTo>
                    <a:pt x="3068" y="264"/>
                    <a:pt x="2919" y="314"/>
                    <a:pt x="2784" y="431"/>
                  </a:cubicBezTo>
                  <a:cubicBezTo>
                    <a:pt x="2115" y="966"/>
                    <a:pt x="2115" y="2224"/>
                    <a:pt x="2409" y="2920"/>
                  </a:cubicBezTo>
                  <a:cubicBezTo>
                    <a:pt x="2597" y="3375"/>
                    <a:pt x="2945" y="3750"/>
                    <a:pt x="3346" y="4044"/>
                  </a:cubicBezTo>
                  <a:cubicBezTo>
                    <a:pt x="3028" y="3961"/>
                    <a:pt x="2711" y="3919"/>
                    <a:pt x="2386" y="3919"/>
                  </a:cubicBezTo>
                  <a:cubicBezTo>
                    <a:pt x="2192" y="3919"/>
                    <a:pt x="1995" y="3934"/>
                    <a:pt x="1794" y="3964"/>
                  </a:cubicBezTo>
                  <a:cubicBezTo>
                    <a:pt x="1178" y="4044"/>
                    <a:pt x="1" y="4419"/>
                    <a:pt x="134" y="5249"/>
                  </a:cubicBezTo>
                  <a:cubicBezTo>
                    <a:pt x="295" y="6132"/>
                    <a:pt x="1366" y="6694"/>
                    <a:pt x="2142" y="6774"/>
                  </a:cubicBezTo>
                  <a:cubicBezTo>
                    <a:pt x="2185" y="6777"/>
                    <a:pt x="2228" y="6778"/>
                    <a:pt x="2271" y="6778"/>
                  </a:cubicBezTo>
                  <a:cubicBezTo>
                    <a:pt x="2732" y="6778"/>
                    <a:pt x="3171" y="6649"/>
                    <a:pt x="3587" y="6453"/>
                  </a:cubicBezTo>
                  <a:lnTo>
                    <a:pt x="3587" y="6453"/>
                  </a:lnTo>
                  <a:cubicBezTo>
                    <a:pt x="3239" y="6828"/>
                    <a:pt x="2945" y="7256"/>
                    <a:pt x="2784" y="7765"/>
                  </a:cubicBezTo>
                  <a:cubicBezTo>
                    <a:pt x="2570" y="8327"/>
                    <a:pt x="2329" y="9558"/>
                    <a:pt x="3132" y="9852"/>
                  </a:cubicBezTo>
                  <a:cubicBezTo>
                    <a:pt x="3265" y="9894"/>
                    <a:pt x="3401" y="9913"/>
                    <a:pt x="3538" y="9913"/>
                  </a:cubicBezTo>
                  <a:cubicBezTo>
                    <a:pt x="4283" y="9913"/>
                    <a:pt x="5045" y="9351"/>
                    <a:pt x="5407" y="8809"/>
                  </a:cubicBezTo>
                  <a:cubicBezTo>
                    <a:pt x="5728" y="8380"/>
                    <a:pt x="5809" y="7898"/>
                    <a:pt x="5862" y="7390"/>
                  </a:cubicBezTo>
                  <a:cubicBezTo>
                    <a:pt x="6023" y="7898"/>
                    <a:pt x="6290" y="8327"/>
                    <a:pt x="6612" y="8728"/>
                  </a:cubicBezTo>
                  <a:cubicBezTo>
                    <a:pt x="6931" y="9087"/>
                    <a:pt x="7546" y="9609"/>
                    <a:pt x="8094" y="9609"/>
                  </a:cubicBezTo>
                  <a:cubicBezTo>
                    <a:pt x="8282" y="9609"/>
                    <a:pt x="8462" y="9548"/>
                    <a:pt x="8619" y="9397"/>
                  </a:cubicBezTo>
                  <a:cubicBezTo>
                    <a:pt x="9261" y="8835"/>
                    <a:pt x="9154" y="7604"/>
                    <a:pt x="8780" y="6935"/>
                  </a:cubicBezTo>
                  <a:cubicBezTo>
                    <a:pt x="8566" y="6453"/>
                    <a:pt x="8191" y="6132"/>
                    <a:pt x="7763" y="5864"/>
                  </a:cubicBezTo>
                  <a:lnTo>
                    <a:pt x="7763" y="5864"/>
                  </a:lnTo>
                  <a:cubicBezTo>
                    <a:pt x="8020" y="5893"/>
                    <a:pt x="8293" y="5922"/>
                    <a:pt x="8569" y="5922"/>
                  </a:cubicBezTo>
                  <a:cubicBezTo>
                    <a:pt x="8809" y="5922"/>
                    <a:pt x="9052" y="5900"/>
                    <a:pt x="9288" y="5838"/>
                  </a:cubicBezTo>
                  <a:cubicBezTo>
                    <a:pt x="9904" y="5704"/>
                    <a:pt x="11028" y="5222"/>
                    <a:pt x="10841" y="4392"/>
                  </a:cubicBezTo>
                  <a:cubicBezTo>
                    <a:pt x="10627" y="3562"/>
                    <a:pt x="9502" y="3054"/>
                    <a:pt x="8726" y="3054"/>
                  </a:cubicBezTo>
                  <a:cubicBezTo>
                    <a:pt x="8191" y="3054"/>
                    <a:pt x="7736" y="3214"/>
                    <a:pt x="7281" y="3455"/>
                  </a:cubicBezTo>
                  <a:cubicBezTo>
                    <a:pt x="7602" y="3054"/>
                    <a:pt x="7870" y="2572"/>
                    <a:pt x="8003" y="2090"/>
                  </a:cubicBezTo>
                  <a:cubicBezTo>
                    <a:pt x="8164" y="1475"/>
                    <a:pt x="8298" y="244"/>
                    <a:pt x="7468" y="29"/>
                  </a:cubicBezTo>
                  <a:cubicBezTo>
                    <a:pt x="7380" y="10"/>
                    <a:pt x="7290" y="1"/>
                    <a:pt x="720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4"/>
            </a:p>
          </p:txBody>
        </p:sp>
      </p:grpSp>
      <p:grpSp>
        <p:nvGrpSpPr>
          <p:cNvPr id="1504" name="Google Shape;1504;p10"/>
          <p:cNvGrpSpPr/>
          <p:nvPr/>
        </p:nvGrpSpPr>
        <p:grpSpPr>
          <a:xfrm>
            <a:off x="-279490" y="2911675"/>
            <a:ext cx="7470736" cy="2761766"/>
            <a:chOff x="-372654" y="2911675"/>
            <a:chExt cx="9960981" cy="2761766"/>
          </a:xfrm>
        </p:grpSpPr>
        <p:grpSp>
          <p:nvGrpSpPr>
            <p:cNvPr id="1505" name="Google Shape;1505;p10"/>
            <p:cNvGrpSpPr/>
            <p:nvPr/>
          </p:nvGrpSpPr>
          <p:grpSpPr>
            <a:xfrm flipH="1">
              <a:off x="469483" y="3989911"/>
              <a:ext cx="592242" cy="581335"/>
              <a:chOff x="5672100" y="3575250"/>
              <a:chExt cx="1054750" cy="1035325"/>
            </a:xfrm>
          </p:grpSpPr>
          <p:sp>
            <p:nvSpPr>
              <p:cNvPr id="1506" name="Google Shape;1506;p10"/>
              <p:cNvSpPr/>
              <p:nvPr/>
            </p:nvSpPr>
            <p:spPr>
              <a:xfrm>
                <a:off x="6153875" y="3575250"/>
                <a:ext cx="260675" cy="537575"/>
              </a:xfrm>
              <a:custGeom>
                <a:avLst/>
                <a:gdLst/>
                <a:ahLst/>
                <a:cxnLst/>
                <a:rect l="l" t="t" r="r" b="b"/>
                <a:pathLst>
                  <a:path w="10427" h="21503" extrusionOk="0">
                    <a:moveTo>
                      <a:pt x="7849" y="0"/>
                    </a:moveTo>
                    <a:cubicBezTo>
                      <a:pt x="7291" y="0"/>
                      <a:pt x="6718" y="163"/>
                      <a:pt x="6232" y="439"/>
                    </a:cubicBezTo>
                    <a:cubicBezTo>
                      <a:pt x="5320" y="986"/>
                      <a:pt x="4681" y="1837"/>
                      <a:pt x="4104" y="2719"/>
                    </a:cubicBezTo>
                    <a:cubicBezTo>
                      <a:pt x="639" y="8281"/>
                      <a:pt x="1" y="15454"/>
                      <a:pt x="2432" y="21503"/>
                    </a:cubicBezTo>
                    <a:cubicBezTo>
                      <a:pt x="5928" y="16275"/>
                      <a:pt x="9271" y="10652"/>
                      <a:pt x="10214" y="4390"/>
                    </a:cubicBezTo>
                    <a:cubicBezTo>
                      <a:pt x="10426" y="2992"/>
                      <a:pt x="10365" y="1229"/>
                      <a:pt x="9210" y="408"/>
                    </a:cubicBezTo>
                    <a:cubicBezTo>
                      <a:pt x="8813" y="125"/>
                      <a:pt x="8337" y="0"/>
                      <a:pt x="7849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4"/>
              </a:p>
            </p:txBody>
          </p:sp>
          <p:sp>
            <p:nvSpPr>
              <p:cNvPr id="1507" name="Google Shape;1507;p10"/>
              <p:cNvSpPr/>
              <p:nvPr/>
            </p:nvSpPr>
            <p:spPr>
              <a:xfrm>
                <a:off x="5833200" y="3655975"/>
                <a:ext cx="373125" cy="453825"/>
              </a:xfrm>
              <a:custGeom>
                <a:avLst/>
                <a:gdLst/>
                <a:ahLst/>
                <a:cxnLst/>
                <a:rect l="l" t="t" r="r" b="b"/>
                <a:pathLst>
                  <a:path w="14925" h="18153" extrusionOk="0">
                    <a:moveTo>
                      <a:pt x="4026" y="0"/>
                    </a:moveTo>
                    <a:cubicBezTo>
                      <a:pt x="3355" y="0"/>
                      <a:pt x="2693" y="150"/>
                      <a:pt x="2128" y="493"/>
                    </a:cubicBezTo>
                    <a:cubicBezTo>
                      <a:pt x="457" y="1465"/>
                      <a:pt x="1" y="3745"/>
                      <a:pt x="548" y="5599"/>
                    </a:cubicBezTo>
                    <a:cubicBezTo>
                      <a:pt x="1308" y="8091"/>
                      <a:pt x="3496" y="9794"/>
                      <a:pt x="5533" y="11344"/>
                    </a:cubicBezTo>
                    <a:cubicBezTo>
                      <a:pt x="8603" y="13715"/>
                      <a:pt x="11733" y="16055"/>
                      <a:pt x="14925" y="18152"/>
                    </a:cubicBezTo>
                    <a:cubicBezTo>
                      <a:pt x="13891" y="12408"/>
                      <a:pt x="12645" y="6329"/>
                      <a:pt x="8542" y="2225"/>
                    </a:cubicBezTo>
                    <a:cubicBezTo>
                      <a:pt x="7691" y="1404"/>
                      <a:pt x="6718" y="645"/>
                      <a:pt x="5563" y="249"/>
                    </a:cubicBezTo>
                    <a:cubicBezTo>
                      <a:pt x="5072" y="90"/>
                      <a:pt x="4546" y="0"/>
                      <a:pt x="4026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4"/>
              </a:p>
            </p:txBody>
          </p:sp>
          <p:sp>
            <p:nvSpPr>
              <p:cNvPr id="1508" name="Google Shape;1508;p10"/>
              <p:cNvSpPr/>
              <p:nvPr/>
            </p:nvSpPr>
            <p:spPr>
              <a:xfrm>
                <a:off x="5672100" y="3969050"/>
                <a:ext cx="535000" cy="248675"/>
              </a:xfrm>
              <a:custGeom>
                <a:avLst/>
                <a:gdLst/>
                <a:ahLst/>
                <a:cxnLst/>
                <a:rect l="l" t="t" r="r" b="b"/>
                <a:pathLst>
                  <a:path w="21400" h="9947" extrusionOk="0">
                    <a:moveTo>
                      <a:pt x="8469" y="1"/>
                    </a:moveTo>
                    <a:cubicBezTo>
                      <a:pt x="8179" y="1"/>
                      <a:pt x="7889" y="13"/>
                      <a:pt x="7600" y="37"/>
                    </a:cubicBezTo>
                    <a:cubicBezTo>
                      <a:pt x="5077" y="280"/>
                      <a:pt x="2524" y="1556"/>
                      <a:pt x="1186" y="3714"/>
                    </a:cubicBezTo>
                    <a:cubicBezTo>
                      <a:pt x="244" y="5234"/>
                      <a:pt x="1" y="7423"/>
                      <a:pt x="1217" y="8730"/>
                    </a:cubicBezTo>
                    <a:cubicBezTo>
                      <a:pt x="2098" y="9702"/>
                      <a:pt x="3496" y="9915"/>
                      <a:pt x="4803" y="9946"/>
                    </a:cubicBezTo>
                    <a:cubicBezTo>
                      <a:pt x="4852" y="9946"/>
                      <a:pt x="4901" y="9946"/>
                      <a:pt x="4950" y="9946"/>
                    </a:cubicBezTo>
                    <a:cubicBezTo>
                      <a:pt x="10790" y="9946"/>
                      <a:pt x="16154" y="6386"/>
                      <a:pt x="21399" y="5964"/>
                    </a:cubicBezTo>
                    <a:cubicBezTo>
                      <a:pt x="19363" y="4414"/>
                      <a:pt x="17296" y="2863"/>
                      <a:pt x="15016" y="1708"/>
                    </a:cubicBezTo>
                    <a:cubicBezTo>
                      <a:pt x="12995" y="711"/>
                      <a:pt x="10735" y="1"/>
                      <a:pt x="8469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4"/>
              </a:p>
            </p:txBody>
          </p:sp>
          <p:sp>
            <p:nvSpPr>
              <p:cNvPr id="1509" name="Google Shape;1509;p10"/>
              <p:cNvSpPr/>
              <p:nvPr/>
            </p:nvSpPr>
            <p:spPr>
              <a:xfrm>
                <a:off x="5842325" y="4110525"/>
                <a:ext cx="361725" cy="431650"/>
              </a:xfrm>
              <a:custGeom>
                <a:avLst/>
                <a:gdLst/>
                <a:ahLst/>
                <a:cxnLst/>
                <a:rect l="l" t="t" r="r" b="b"/>
                <a:pathLst>
                  <a:path w="14469" h="17266" extrusionOk="0">
                    <a:moveTo>
                      <a:pt x="14469" y="1"/>
                    </a:moveTo>
                    <a:cubicBezTo>
                      <a:pt x="8146" y="913"/>
                      <a:pt x="2523" y="5624"/>
                      <a:pt x="547" y="11703"/>
                    </a:cubicBezTo>
                    <a:cubicBezTo>
                      <a:pt x="243" y="12615"/>
                      <a:pt x="0" y="13618"/>
                      <a:pt x="122" y="14560"/>
                    </a:cubicBezTo>
                    <a:cubicBezTo>
                      <a:pt x="213" y="15503"/>
                      <a:pt x="730" y="16506"/>
                      <a:pt x="1550" y="16962"/>
                    </a:cubicBezTo>
                    <a:cubicBezTo>
                      <a:pt x="1929" y="17172"/>
                      <a:pt x="2352" y="17266"/>
                      <a:pt x="2783" y="17266"/>
                    </a:cubicBezTo>
                    <a:cubicBezTo>
                      <a:pt x="3597" y="17266"/>
                      <a:pt x="4440" y="16931"/>
                      <a:pt x="5076" y="16414"/>
                    </a:cubicBezTo>
                    <a:cubicBezTo>
                      <a:pt x="6079" y="15624"/>
                      <a:pt x="6718" y="14530"/>
                      <a:pt x="7326" y="13405"/>
                    </a:cubicBezTo>
                    <a:cubicBezTo>
                      <a:pt x="9727" y="9059"/>
                      <a:pt x="12067" y="4682"/>
                      <a:pt x="14469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4"/>
              </a:p>
            </p:txBody>
          </p:sp>
          <p:sp>
            <p:nvSpPr>
              <p:cNvPr id="1510" name="Google Shape;1510;p10"/>
              <p:cNvSpPr/>
              <p:nvPr/>
            </p:nvSpPr>
            <p:spPr>
              <a:xfrm>
                <a:off x="6111325" y="4113575"/>
                <a:ext cx="257625" cy="497000"/>
              </a:xfrm>
              <a:custGeom>
                <a:avLst/>
                <a:gdLst/>
                <a:ahLst/>
                <a:cxnLst/>
                <a:rect l="l" t="t" r="r" b="b"/>
                <a:pathLst>
                  <a:path w="10305" h="19880" extrusionOk="0">
                    <a:moveTo>
                      <a:pt x="3982" y="0"/>
                    </a:moveTo>
                    <a:cubicBezTo>
                      <a:pt x="1064" y="4225"/>
                      <a:pt x="0" y="9697"/>
                      <a:pt x="1186" y="14712"/>
                    </a:cubicBezTo>
                    <a:cubicBezTo>
                      <a:pt x="1429" y="15928"/>
                      <a:pt x="1885" y="17143"/>
                      <a:pt x="2645" y="18116"/>
                    </a:cubicBezTo>
                    <a:cubicBezTo>
                      <a:pt x="3405" y="19119"/>
                      <a:pt x="4590" y="19818"/>
                      <a:pt x="5806" y="19879"/>
                    </a:cubicBezTo>
                    <a:cubicBezTo>
                      <a:pt x="5823" y="19879"/>
                      <a:pt x="5840" y="19879"/>
                      <a:pt x="5857" y="19879"/>
                    </a:cubicBezTo>
                    <a:cubicBezTo>
                      <a:pt x="7780" y="19879"/>
                      <a:pt x="9366" y="18191"/>
                      <a:pt x="9818" y="16323"/>
                    </a:cubicBezTo>
                    <a:cubicBezTo>
                      <a:pt x="10305" y="14469"/>
                      <a:pt x="9879" y="12493"/>
                      <a:pt x="9271" y="10639"/>
                    </a:cubicBezTo>
                    <a:cubicBezTo>
                      <a:pt x="8055" y="6809"/>
                      <a:pt x="6201" y="3192"/>
                      <a:pt x="3982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4"/>
              </a:p>
            </p:txBody>
          </p:sp>
          <p:sp>
            <p:nvSpPr>
              <p:cNvPr id="1511" name="Google Shape;1511;p10"/>
              <p:cNvSpPr/>
              <p:nvPr/>
            </p:nvSpPr>
            <p:spPr>
              <a:xfrm>
                <a:off x="6204025" y="3782450"/>
                <a:ext cx="489400" cy="340275"/>
              </a:xfrm>
              <a:custGeom>
                <a:avLst/>
                <a:gdLst/>
                <a:ahLst/>
                <a:cxnLst/>
                <a:rect l="l" t="t" r="r" b="b"/>
                <a:pathLst>
                  <a:path w="19576" h="13611" extrusionOk="0">
                    <a:moveTo>
                      <a:pt x="15728" y="0"/>
                    </a:moveTo>
                    <a:cubicBezTo>
                      <a:pt x="14929" y="0"/>
                      <a:pt x="14105" y="185"/>
                      <a:pt x="13344" y="449"/>
                    </a:cubicBezTo>
                    <a:cubicBezTo>
                      <a:pt x="7265" y="2455"/>
                      <a:pt x="2888" y="7896"/>
                      <a:pt x="1" y="13610"/>
                    </a:cubicBezTo>
                    <a:cubicBezTo>
                      <a:pt x="3466" y="10692"/>
                      <a:pt x="8451" y="10358"/>
                      <a:pt x="12980" y="9142"/>
                    </a:cubicBezTo>
                    <a:cubicBezTo>
                      <a:pt x="14986" y="8595"/>
                      <a:pt x="17022" y="7805"/>
                      <a:pt x="18299" y="6133"/>
                    </a:cubicBezTo>
                    <a:cubicBezTo>
                      <a:pt x="19545" y="4491"/>
                      <a:pt x="19576" y="1756"/>
                      <a:pt x="17873" y="601"/>
                    </a:cubicBezTo>
                    <a:cubicBezTo>
                      <a:pt x="17234" y="170"/>
                      <a:pt x="16493" y="0"/>
                      <a:pt x="15728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4"/>
              </a:p>
            </p:txBody>
          </p:sp>
          <p:sp>
            <p:nvSpPr>
              <p:cNvPr id="1512" name="Google Shape;1512;p10"/>
              <p:cNvSpPr/>
              <p:nvPr/>
            </p:nvSpPr>
            <p:spPr>
              <a:xfrm>
                <a:off x="6199475" y="4018125"/>
                <a:ext cx="527375" cy="218800"/>
              </a:xfrm>
              <a:custGeom>
                <a:avLst/>
                <a:gdLst/>
                <a:ahLst/>
                <a:cxnLst/>
                <a:rect l="l" t="t" r="r" b="b"/>
                <a:pathLst>
                  <a:path w="21095" h="8752" extrusionOk="0">
                    <a:moveTo>
                      <a:pt x="12649" y="0"/>
                    </a:moveTo>
                    <a:cubicBezTo>
                      <a:pt x="8147" y="0"/>
                      <a:pt x="3671" y="1402"/>
                      <a:pt x="0" y="4001"/>
                    </a:cubicBezTo>
                    <a:cubicBezTo>
                      <a:pt x="2310" y="4183"/>
                      <a:pt x="4499" y="4943"/>
                      <a:pt x="6475" y="5855"/>
                    </a:cubicBezTo>
                    <a:cubicBezTo>
                      <a:pt x="8481" y="6767"/>
                      <a:pt x="10365" y="7891"/>
                      <a:pt x="12493" y="8439"/>
                    </a:cubicBezTo>
                    <a:cubicBezTo>
                      <a:pt x="13265" y="8637"/>
                      <a:pt x="14077" y="8751"/>
                      <a:pt x="14881" y="8751"/>
                    </a:cubicBezTo>
                    <a:cubicBezTo>
                      <a:pt x="16293" y="8751"/>
                      <a:pt x="17681" y="8398"/>
                      <a:pt x="18785" y="7527"/>
                    </a:cubicBezTo>
                    <a:cubicBezTo>
                      <a:pt x="20517" y="6220"/>
                      <a:pt x="21095" y="3362"/>
                      <a:pt x="19606" y="1751"/>
                    </a:cubicBezTo>
                    <a:cubicBezTo>
                      <a:pt x="18815" y="900"/>
                      <a:pt x="17569" y="536"/>
                      <a:pt x="16353" y="323"/>
                    </a:cubicBezTo>
                    <a:cubicBezTo>
                      <a:pt x="15127" y="107"/>
                      <a:pt x="13887" y="0"/>
                      <a:pt x="12649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4"/>
              </a:p>
            </p:txBody>
          </p:sp>
          <p:sp>
            <p:nvSpPr>
              <p:cNvPr id="1513" name="Google Shape;1513;p10"/>
              <p:cNvSpPr/>
              <p:nvPr/>
            </p:nvSpPr>
            <p:spPr>
              <a:xfrm>
                <a:off x="6207075" y="4122350"/>
                <a:ext cx="424050" cy="360500"/>
              </a:xfrm>
              <a:custGeom>
                <a:avLst/>
                <a:gdLst/>
                <a:ahLst/>
                <a:cxnLst/>
                <a:rect l="l" t="t" r="r" b="b"/>
                <a:pathLst>
                  <a:path w="16962" h="14420" extrusionOk="0">
                    <a:moveTo>
                      <a:pt x="1320" y="1"/>
                    </a:moveTo>
                    <a:cubicBezTo>
                      <a:pt x="886" y="1"/>
                      <a:pt x="447" y="25"/>
                      <a:pt x="0" y="75"/>
                    </a:cubicBezTo>
                    <a:cubicBezTo>
                      <a:pt x="2614" y="3783"/>
                      <a:pt x="5198" y="7461"/>
                      <a:pt x="8086" y="10957"/>
                    </a:cubicBezTo>
                    <a:cubicBezTo>
                      <a:pt x="9028" y="12112"/>
                      <a:pt x="10031" y="13236"/>
                      <a:pt x="11368" y="13935"/>
                    </a:cubicBezTo>
                    <a:cubicBezTo>
                      <a:pt x="12005" y="14239"/>
                      <a:pt x="12725" y="14419"/>
                      <a:pt x="13425" y="14419"/>
                    </a:cubicBezTo>
                    <a:cubicBezTo>
                      <a:pt x="14196" y="14419"/>
                      <a:pt x="14943" y="14202"/>
                      <a:pt x="15532" y="13692"/>
                    </a:cubicBezTo>
                    <a:cubicBezTo>
                      <a:pt x="16779" y="12628"/>
                      <a:pt x="16961" y="10653"/>
                      <a:pt x="16262" y="9194"/>
                    </a:cubicBezTo>
                    <a:cubicBezTo>
                      <a:pt x="15624" y="7674"/>
                      <a:pt x="14317" y="6519"/>
                      <a:pt x="13070" y="5485"/>
                    </a:cubicBezTo>
                    <a:cubicBezTo>
                      <a:pt x="9740" y="2654"/>
                      <a:pt x="5877" y="1"/>
                      <a:pt x="1320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4"/>
              </a:p>
            </p:txBody>
          </p:sp>
        </p:grpSp>
        <p:grpSp>
          <p:nvGrpSpPr>
            <p:cNvPr id="1514" name="Google Shape;1514;p10"/>
            <p:cNvGrpSpPr/>
            <p:nvPr/>
          </p:nvGrpSpPr>
          <p:grpSpPr>
            <a:xfrm>
              <a:off x="8288902" y="2911675"/>
              <a:ext cx="1299425" cy="2300975"/>
              <a:chOff x="207725" y="2276150"/>
              <a:chExt cx="1299425" cy="2300975"/>
            </a:xfrm>
          </p:grpSpPr>
          <p:sp>
            <p:nvSpPr>
              <p:cNvPr id="1515" name="Google Shape;1515;p10"/>
              <p:cNvSpPr/>
              <p:nvPr/>
            </p:nvSpPr>
            <p:spPr>
              <a:xfrm>
                <a:off x="892375" y="3285175"/>
                <a:ext cx="523600" cy="378650"/>
              </a:xfrm>
              <a:custGeom>
                <a:avLst/>
                <a:gdLst/>
                <a:ahLst/>
                <a:cxnLst/>
                <a:rect l="l" t="t" r="r" b="b"/>
                <a:pathLst>
                  <a:path w="20944" h="15146" extrusionOk="0">
                    <a:moveTo>
                      <a:pt x="19757" y="1"/>
                    </a:moveTo>
                    <a:cubicBezTo>
                      <a:pt x="15529" y="1"/>
                      <a:pt x="11320" y="1328"/>
                      <a:pt x="7873" y="3774"/>
                    </a:cubicBezTo>
                    <a:cubicBezTo>
                      <a:pt x="4104" y="6419"/>
                      <a:pt x="1308" y="10370"/>
                      <a:pt x="1" y="14808"/>
                    </a:cubicBezTo>
                    <a:cubicBezTo>
                      <a:pt x="1299" y="15033"/>
                      <a:pt x="2586" y="15145"/>
                      <a:pt x="3847" y="15145"/>
                    </a:cubicBezTo>
                    <a:cubicBezTo>
                      <a:pt x="7693" y="15145"/>
                      <a:pt x="11296" y="14102"/>
                      <a:pt x="14226" y="12042"/>
                    </a:cubicBezTo>
                    <a:cubicBezTo>
                      <a:pt x="18056" y="9276"/>
                      <a:pt x="20609" y="4747"/>
                      <a:pt x="20943" y="36"/>
                    </a:cubicBezTo>
                    <a:cubicBezTo>
                      <a:pt x="20548" y="12"/>
                      <a:pt x="20153" y="1"/>
                      <a:pt x="19757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4"/>
              </a:p>
            </p:txBody>
          </p:sp>
          <p:grpSp>
            <p:nvGrpSpPr>
              <p:cNvPr id="1516" name="Google Shape;1516;p10"/>
              <p:cNvGrpSpPr/>
              <p:nvPr/>
            </p:nvGrpSpPr>
            <p:grpSpPr>
              <a:xfrm>
                <a:off x="207725" y="2276150"/>
                <a:ext cx="1299425" cy="2300975"/>
                <a:chOff x="207725" y="2276150"/>
                <a:chExt cx="1299425" cy="2300975"/>
              </a:xfrm>
            </p:grpSpPr>
            <p:sp>
              <p:nvSpPr>
                <p:cNvPr id="1517" name="Google Shape;1517;p10"/>
                <p:cNvSpPr/>
                <p:nvPr/>
              </p:nvSpPr>
              <p:spPr>
                <a:xfrm>
                  <a:off x="916700" y="2276150"/>
                  <a:ext cx="289550" cy="6611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82" h="26446" extrusionOk="0">
                      <a:moveTo>
                        <a:pt x="7812" y="1"/>
                      </a:moveTo>
                      <a:cubicBezTo>
                        <a:pt x="5107" y="4044"/>
                        <a:pt x="2341" y="8147"/>
                        <a:pt x="1155" y="12858"/>
                      </a:cubicBezTo>
                      <a:cubicBezTo>
                        <a:pt x="0" y="17570"/>
                        <a:pt x="669" y="23041"/>
                        <a:pt x="4104" y="26445"/>
                      </a:cubicBezTo>
                      <a:cubicBezTo>
                        <a:pt x="8511" y="22190"/>
                        <a:pt x="10639" y="17782"/>
                        <a:pt x="11125" y="13193"/>
                      </a:cubicBezTo>
                      <a:cubicBezTo>
                        <a:pt x="11581" y="8603"/>
                        <a:pt x="10396" y="3831"/>
                        <a:pt x="7812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64"/>
                </a:p>
              </p:txBody>
            </p:sp>
            <p:sp>
              <p:nvSpPr>
                <p:cNvPr id="1518" name="Google Shape;1518;p10"/>
                <p:cNvSpPr/>
                <p:nvPr/>
              </p:nvSpPr>
              <p:spPr>
                <a:xfrm>
                  <a:off x="249500" y="3548225"/>
                  <a:ext cx="383775" cy="487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351" h="19484" extrusionOk="0">
                      <a:moveTo>
                        <a:pt x="1673" y="0"/>
                      </a:moveTo>
                      <a:cubicBezTo>
                        <a:pt x="1" y="4286"/>
                        <a:pt x="1490" y="8906"/>
                        <a:pt x="4256" y="12280"/>
                      </a:cubicBezTo>
                      <a:cubicBezTo>
                        <a:pt x="7022" y="15654"/>
                        <a:pt x="10943" y="17933"/>
                        <a:pt x="15016" y="19484"/>
                      </a:cubicBezTo>
                      <a:cubicBezTo>
                        <a:pt x="15351" y="15228"/>
                        <a:pt x="14196" y="10912"/>
                        <a:pt x="11825" y="7386"/>
                      </a:cubicBezTo>
                      <a:cubicBezTo>
                        <a:pt x="9424" y="3830"/>
                        <a:pt x="5776" y="1216"/>
                        <a:pt x="1673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64"/>
                </a:p>
              </p:txBody>
            </p:sp>
            <p:sp>
              <p:nvSpPr>
                <p:cNvPr id="1519" name="Google Shape;1519;p10"/>
                <p:cNvSpPr/>
                <p:nvPr/>
              </p:nvSpPr>
              <p:spPr>
                <a:xfrm>
                  <a:off x="765475" y="3687275"/>
                  <a:ext cx="476475" cy="3866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059" h="15467" extrusionOk="0">
                      <a:moveTo>
                        <a:pt x="19059" y="0"/>
                      </a:moveTo>
                      <a:cubicBezTo>
                        <a:pt x="14682" y="92"/>
                        <a:pt x="10366" y="1703"/>
                        <a:pt x="6961" y="4469"/>
                      </a:cubicBezTo>
                      <a:cubicBezTo>
                        <a:pt x="3527" y="7204"/>
                        <a:pt x="1064" y="11125"/>
                        <a:pt x="1" y="15381"/>
                      </a:cubicBezTo>
                      <a:cubicBezTo>
                        <a:pt x="650" y="15438"/>
                        <a:pt x="1292" y="15467"/>
                        <a:pt x="1923" y="15467"/>
                      </a:cubicBezTo>
                      <a:cubicBezTo>
                        <a:pt x="6288" y="15467"/>
                        <a:pt x="10196" y="14107"/>
                        <a:pt x="13223" y="11612"/>
                      </a:cubicBezTo>
                      <a:cubicBezTo>
                        <a:pt x="16627" y="8754"/>
                        <a:pt x="18846" y="4438"/>
                        <a:pt x="19059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64"/>
                </a:p>
              </p:txBody>
            </p:sp>
            <p:sp>
              <p:nvSpPr>
                <p:cNvPr id="1520" name="Google Shape;1520;p10"/>
                <p:cNvSpPr/>
                <p:nvPr/>
              </p:nvSpPr>
              <p:spPr>
                <a:xfrm>
                  <a:off x="371100" y="3007175"/>
                  <a:ext cx="448350" cy="6041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934" h="24165" extrusionOk="0">
                      <a:moveTo>
                        <a:pt x="1490" y="0"/>
                      </a:moveTo>
                      <a:lnTo>
                        <a:pt x="1490" y="0"/>
                      </a:lnTo>
                      <a:cubicBezTo>
                        <a:pt x="0" y="5198"/>
                        <a:pt x="730" y="11004"/>
                        <a:pt x="3435" y="15715"/>
                      </a:cubicBezTo>
                      <a:cubicBezTo>
                        <a:pt x="6079" y="20426"/>
                        <a:pt x="10760" y="23952"/>
                        <a:pt x="16414" y="24165"/>
                      </a:cubicBezTo>
                      <a:cubicBezTo>
                        <a:pt x="17934" y="19028"/>
                        <a:pt x="17174" y="13253"/>
                        <a:pt x="14377" y="8724"/>
                      </a:cubicBezTo>
                      <a:cubicBezTo>
                        <a:pt x="11551" y="4165"/>
                        <a:pt x="6718" y="882"/>
                        <a:pt x="1490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64"/>
                </a:p>
              </p:txBody>
            </p:sp>
            <p:sp>
              <p:nvSpPr>
                <p:cNvPr id="1521" name="Google Shape;1521;p10"/>
                <p:cNvSpPr/>
                <p:nvPr/>
              </p:nvSpPr>
              <p:spPr>
                <a:xfrm>
                  <a:off x="469875" y="2689550"/>
                  <a:ext cx="405800" cy="3968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232" h="15874" extrusionOk="0">
                      <a:moveTo>
                        <a:pt x="396" y="0"/>
                      </a:moveTo>
                      <a:lnTo>
                        <a:pt x="396" y="0"/>
                      </a:lnTo>
                      <a:cubicBezTo>
                        <a:pt x="1" y="4255"/>
                        <a:pt x="1612" y="8632"/>
                        <a:pt x="4590" y="11642"/>
                      </a:cubicBezTo>
                      <a:cubicBezTo>
                        <a:pt x="7280" y="14304"/>
                        <a:pt x="11061" y="15873"/>
                        <a:pt x="14872" y="15873"/>
                      </a:cubicBezTo>
                      <a:cubicBezTo>
                        <a:pt x="15326" y="15873"/>
                        <a:pt x="15780" y="15851"/>
                        <a:pt x="16232" y="15806"/>
                      </a:cubicBezTo>
                      <a:cubicBezTo>
                        <a:pt x="15776" y="11763"/>
                        <a:pt x="13892" y="7903"/>
                        <a:pt x="11095" y="4985"/>
                      </a:cubicBezTo>
                      <a:cubicBezTo>
                        <a:pt x="8238" y="2097"/>
                        <a:pt x="4408" y="152"/>
                        <a:pt x="396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64"/>
                </a:p>
              </p:txBody>
            </p:sp>
            <p:sp>
              <p:nvSpPr>
                <p:cNvPr id="1522" name="Google Shape;1522;p10"/>
                <p:cNvSpPr/>
                <p:nvPr/>
              </p:nvSpPr>
              <p:spPr>
                <a:xfrm>
                  <a:off x="1035250" y="2811925"/>
                  <a:ext cx="471900" cy="3328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876" h="13314" extrusionOk="0">
                      <a:moveTo>
                        <a:pt x="16871" y="0"/>
                      </a:moveTo>
                      <a:cubicBezTo>
                        <a:pt x="13274" y="0"/>
                        <a:pt x="9635" y="602"/>
                        <a:pt x="6535" y="2370"/>
                      </a:cubicBezTo>
                      <a:cubicBezTo>
                        <a:pt x="2796" y="4467"/>
                        <a:pt x="0" y="8418"/>
                        <a:pt x="152" y="12674"/>
                      </a:cubicBezTo>
                      <a:cubicBezTo>
                        <a:pt x="1420" y="13111"/>
                        <a:pt x="2712" y="13314"/>
                        <a:pt x="3989" y="13314"/>
                      </a:cubicBezTo>
                      <a:cubicBezTo>
                        <a:pt x="6970" y="13314"/>
                        <a:pt x="9870" y="12212"/>
                        <a:pt x="12189" y="10424"/>
                      </a:cubicBezTo>
                      <a:cubicBezTo>
                        <a:pt x="15502" y="7871"/>
                        <a:pt x="17690" y="4072"/>
                        <a:pt x="18876" y="60"/>
                      </a:cubicBezTo>
                      <a:cubicBezTo>
                        <a:pt x="18211" y="21"/>
                        <a:pt x="17542" y="0"/>
                        <a:pt x="16871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64"/>
                </a:p>
              </p:txBody>
            </p:sp>
            <p:sp>
              <p:nvSpPr>
                <p:cNvPr id="1523" name="Google Shape;1523;p10"/>
                <p:cNvSpPr/>
                <p:nvPr/>
              </p:nvSpPr>
              <p:spPr>
                <a:xfrm>
                  <a:off x="511675" y="2502600"/>
                  <a:ext cx="588950" cy="2074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558" h="82981" extrusionOk="0">
                      <a:moveTo>
                        <a:pt x="23436" y="1"/>
                      </a:moveTo>
                      <a:cubicBezTo>
                        <a:pt x="23405" y="1"/>
                        <a:pt x="23375" y="31"/>
                        <a:pt x="23375" y="62"/>
                      </a:cubicBezTo>
                      <a:cubicBezTo>
                        <a:pt x="22007" y="7144"/>
                        <a:pt x="20518" y="14135"/>
                        <a:pt x="18815" y="21126"/>
                      </a:cubicBezTo>
                      <a:cubicBezTo>
                        <a:pt x="17144" y="28117"/>
                        <a:pt x="15289" y="35077"/>
                        <a:pt x="13253" y="41947"/>
                      </a:cubicBezTo>
                      <a:cubicBezTo>
                        <a:pt x="11247" y="48816"/>
                        <a:pt x="8967" y="55625"/>
                        <a:pt x="6748" y="62464"/>
                      </a:cubicBezTo>
                      <a:cubicBezTo>
                        <a:pt x="5715" y="65868"/>
                        <a:pt x="4560" y="69272"/>
                        <a:pt x="3405" y="72677"/>
                      </a:cubicBezTo>
                      <a:lnTo>
                        <a:pt x="0" y="82890"/>
                      </a:lnTo>
                      <a:cubicBezTo>
                        <a:pt x="0" y="82950"/>
                        <a:pt x="0" y="82981"/>
                        <a:pt x="31" y="82981"/>
                      </a:cubicBezTo>
                      <a:cubicBezTo>
                        <a:pt x="92" y="82981"/>
                        <a:pt x="152" y="82981"/>
                        <a:pt x="152" y="82950"/>
                      </a:cubicBezTo>
                      <a:cubicBezTo>
                        <a:pt x="912" y="81309"/>
                        <a:pt x="1642" y="79637"/>
                        <a:pt x="2371" y="77996"/>
                      </a:cubicBezTo>
                      <a:cubicBezTo>
                        <a:pt x="3040" y="76354"/>
                        <a:pt x="3739" y="74683"/>
                        <a:pt x="4408" y="73011"/>
                      </a:cubicBezTo>
                      <a:cubicBezTo>
                        <a:pt x="5776" y="69667"/>
                        <a:pt x="6991" y="66294"/>
                        <a:pt x="8207" y="62920"/>
                      </a:cubicBezTo>
                      <a:cubicBezTo>
                        <a:pt x="10609" y="56111"/>
                        <a:pt x="12584" y="49211"/>
                        <a:pt x="14438" y="42251"/>
                      </a:cubicBezTo>
                      <a:cubicBezTo>
                        <a:pt x="16353" y="35290"/>
                        <a:pt x="18056" y="28299"/>
                        <a:pt x="19575" y="21278"/>
                      </a:cubicBezTo>
                      <a:cubicBezTo>
                        <a:pt x="21095" y="14226"/>
                        <a:pt x="22432" y="7174"/>
                        <a:pt x="23557" y="62"/>
                      </a:cubicBezTo>
                      <a:cubicBezTo>
                        <a:pt x="23557" y="31"/>
                        <a:pt x="23527" y="1"/>
                        <a:pt x="23436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64"/>
                </a:p>
              </p:txBody>
            </p:sp>
            <p:sp>
              <p:nvSpPr>
                <p:cNvPr id="1524" name="Google Shape;1524;p10"/>
                <p:cNvSpPr/>
                <p:nvPr/>
              </p:nvSpPr>
              <p:spPr>
                <a:xfrm>
                  <a:off x="564875" y="2794400"/>
                  <a:ext cx="880725" cy="4037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229" h="16151" extrusionOk="0">
                      <a:moveTo>
                        <a:pt x="0" y="1"/>
                      </a:moveTo>
                      <a:lnTo>
                        <a:pt x="0" y="31"/>
                      </a:lnTo>
                      <a:cubicBezTo>
                        <a:pt x="1520" y="1125"/>
                        <a:pt x="2949" y="2280"/>
                        <a:pt x="4377" y="3496"/>
                      </a:cubicBezTo>
                      <a:cubicBezTo>
                        <a:pt x="5775" y="4712"/>
                        <a:pt x="7143" y="5989"/>
                        <a:pt x="8389" y="7326"/>
                      </a:cubicBezTo>
                      <a:cubicBezTo>
                        <a:pt x="10973" y="9970"/>
                        <a:pt x="13253" y="12888"/>
                        <a:pt x="15259" y="16019"/>
                      </a:cubicBezTo>
                      <a:lnTo>
                        <a:pt x="15259" y="16050"/>
                      </a:lnTo>
                      <a:cubicBezTo>
                        <a:pt x="15294" y="16121"/>
                        <a:pt x="15361" y="16150"/>
                        <a:pt x="15423" y="16150"/>
                      </a:cubicBezTo>
                      <a:cubicBezTo>
                        <a:pt x="15466" y="16150"/>
                        <a:pt x="15507" y="16136"/>
                        <a:pt x="15532" y="16110"/>
                      </a:cubicBezTo>
                      <a:cubicBezTo>
                        <a:pt x="21611" y="10852"/>
                        <a:pt x="28238" y="6232"/>
                        <a:pt x="35229" y="2311"/>
                      </a:cubicBezTo>
                      <a:lnTo>
                        <a:pt x="35229" y="2220"/>
                      </a:lnTo>
                      <a:cubicBezTo>
                        <a:pt x="31703" y="4134"/>
                        <a:pt x="28268" y="6232"/>
                        <a:pt x="24925" y="8451"/>
                      </a:cubicBezTo>
                      <a:cubicBezTo>
                        <a:pt x="21645" y="10687"/>
                        <a:pt x="18512" y="13069"/>
                        <a:pt x="15496" y="15598"/>
                      </a:cubicBezTo>
                      <a:lnTo>
                        <a:pt x="15496" y="15598"/>
                      </a:lnTo>
                      <a:cubicBezTo>
                        <a:pt x="13577" y="12485"/>
                        <a:pt x="11310" y="9578"/>
                        <a:pt x="8724" y="6992"/>
                      </a:cubicBezTo>
                      <a:cubicBezTo>
                        <a:pt x="7417" y="5654"/>
                        <a:pt x="6049" y="4408"/>
                        <a:pt x="4590" y="3223"/>
                      </a:cubicBezTo>
                      <a:cubicBezTo>
                        <a:pt x="3161" y="2037"/>
                        <a:pt x="1581" y="973"/>
                        <a:pt x="31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64"/>
                </a:p>
              </p:txBody>
            </p:sp>
            <p:sp>
              <p:nvSpPr>
                <p:cNvPr id="1525" name="Google Shape;1525;p10"/>
                <p:cNvSpPr/>
                <p:nvPr/>
              </p:nvSpPr>
              <p:spPr>
                <a:xfrm>
                  <a:off x="504825" y="3130275"/>
                  <a:ext cx="867825" cy="5962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4713" h="23851" extrusionOk="0">
                      <a:moveTo>
                        <a:pt x="92" y="1"/>
                      </a:moveTo>
                      <a:cubicBezTo>
                        <a:pt x="1" y="1"/>
                        <a:pt x="1" y="31"/>
                        <a:pt x="1" y="31"/>
                      </a:cubicBezTo>
                      <a:cubicBezTo>
                        <a:pt x="1217" y="1885"/>
                        <a:pt x="2341" y="3830"/>
                        <a:pt x="3405" y="5776"/>
                      </a:cubicBezTo>
                      <a:cubicBezTo>
                        <a:pt x="4469" y="7721"/>
                        <a:pt x="5472" y="9697"/>
                        <a:pt x="6475" y="11672"/>
                      </a:cubicBezTo>
                      <a:cubicBezTo>
                        <a:pt x="7509" y="13648"/>
                        <a:pt x="8451" y="15654"/>
                        <a:pt x="9393" y="17660"/>
                      </a:cubicBezTo>
                      <a:cubicBezTo>
                        <a:pt x="10335" y="19666"/>
                        <a:pt x="11247" y="21703"/>
                        <a:pt x="12098" y="23739"/>
                      </a:cubicBezTo>
                      <a:lnTo>
                        <a:pt x="12098" y="23800"/>
                      </a:lnTo>
                      <a:cubicBezTo>
                        <a:pt x="12116" y="23836"/>
                        <a:pt x="12165" y="23851"/>
                        <a:pt x="12215" y="23851"/>
                      </a:cubicBezTo>
                      <a:cubicBezTo>
                        <a:pt x="12250" y="23851"/>
                        <a:pt x="12286" y="23843"/>
                        <a:pt x="12311" y="23831"/>
                      </a:cubicBezTo>
                      <a:lnTo>
                        <a:pt x="17995" y="19910"/>
                      </a:lnTo>
                      <a:cubicBezTo>
                        <a:pt x="19849" y="18572"/>
                        <a:pt x="21734" y="17296"/>
                        <a:pt x="23618" y="15958"/>
                      </a:cubicBezTo>
                      <a:cubicBezTo>
                        <a:pt x="25472" y="14682"/>
                        <a:pt x="27327" y="13314"/>
                        <a:pt x="29181" y="11976"/>
                      </a:cubicBezTo>
                      <a:cubicBezTo>
                        <a:pt x="31005" y="10609"/>
                        <a:pt x="32889" y="9241"/>
                        <a:pt x="34713" y="7873"/>
                      </a:cubicBezTo>
                      <a:lnTo>
                        <a:pt x="34713" y="7812"/>
                      </a:lnTo>
                      <a:lnTo>
                        <a:pt x="34652" y="7812"/>
                      </a:lnTo>
                      <a:cubicBezTo>
                        <a:pt x="32767" y="9089"/>
                        <a:pt x="30853" y="10365"/>
                        <a:pt x="28968" y="11672"/>
                      </a:cubicBezTo>
                      <a:cubicBezTo>
                        <a:pt x="27053" y="12949"/>
                        <a:pt x="25169" y="14256"/>
                        <a:pt x="23314" y="15593"/>
                      </a:cubicBezTo>
                      <a:lnTo>
                        <a:pt x="17722" y="19575"/>
                      </a:lnTo>
                      <a:lnTo>
                        <a:pt x="12311" y="23427"/>
                      </a:lnTo>
                      <a:lnTo>
                        <a:pt x="12311" y="23427"/>
                      </a:lnTo>
                      <a:cubicBezTo>
                        <a:pt x="11484" y="21438"/>
                        <a:pt x="10575" y="19504"/>
                        <a:pt x="9667" y="17569"/>
                      </a:cubicBezTo>
                      <a:cubicBezTo>
                        <a:pt x="8724" y="15533"/>
                        <a:pt x="7721" y="13557"/>
                        <a:pt x="6688" y="11581"/>
                      </a:cubicBezTo>
                      <a:cubicBezTo>
                        <a:pt x="5685" y="9606"/>
                        <a:pt x="4651" y="7630"/>
                        <a:pt x="3557" y="5715"/>
                      </a:cubicBezTo>
                      <a:cubicBezTo>
                        <a:pt x="2433" y="3770"/>
                        <a:pt x="1338" y="1824"/>
                        <a:pt x="92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64"/>
                </a:p>
              </p:txBody>
            </p:sp>
            <p:sp>
              <p:nvSpPr>
                <p:cNvPr id="1526" name="Google Shape;1526;p10"/>
                <p:cNvSpPr/>
                <p:nvPr/>
              </p:nvSpPr>
              <p:spPr>
                <a:xfrm>
                  <a:off x="281425" y="3558850"/>
                  <a:ext cx="949125" cy="5620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7965" h="22482" extrusionOk="0">
                      <a:moveTo>
                        <a:pt x="92" y="1"/>
                      </a:moveTo>
                      <a:cubicBezTo>
                        <a:pt x="61" y="1"/>
                        <a:pt x="61" y="31"/>
                        <a:pt x="1" y="31"/>
                      </a:cubicBezTo>
                      <a:cubicBezTo>
                        <a:pt x="5259" y="7660"/>
                        <a:pt x="10852" y="15016"/>
                        <a:pt x="16353" y="22402"/>
                      </a:cubicBezTo>
                      <a:cubicBezTo>
                        <a:pt x="16392" y="22460"/>
                        <a:pt x="16455" y="22481"/>
                        <a:pt x="16519" y="22481"/>
                      </a:cubicBezTo>
                      <a:cubicBezTo>
                        <a:pt x="16556" y="22481"/>
                        <a:pt x="16594" y="22474"/>
                        <a:pt x="16627" y="22463"/>
                      </a:cubicBezTo>
                      <a:cubicBezTo>
                        <a:pt x="18542" y="21278"/>
                        <a:pt x="20487" y="20031"/>
                        <a:pt x="22341" y="18724"/>
                      </a:cubicBezTo>
                      <a:cubicBezTo>
                        <a:pt x="24226" y="17387"/>
                        <a:pt x="26080" y="16019"/>
                        <a:pt x="27873" y="14621"/>
                      </a:cubicBezTo>
                      <a:cubicBezTo>
                        <a:pt x="29667" y="13192"/>
                        <a:pt x="31399" y="11733"/>
                        <a:pt x="33071" y="10183"/>
                      </a:cubicBezTo>
                      <a:cubicBezTo>
                        <a:pt x="34743" y="8633"/>
                        <a:pt x="36384" y="7022"/>
                        <a:pt x="37965" y="5381"/>
                      </a:cubicBezTo>
                      <a:lnTo>
                        <a:pt x="37965" y="5350"/>
                      </a:lnTo>
                      <a:lnTo>
                        <a:pt x="37934" y="5350"/>
                      </a:lnTo>
                      <a:cubicBezTo>
                        <a:pt x="36263" y="6900"/>
                        <a:pt x="34560" y="8420"/>
                        <a:pt x="32858" y="9910"/>
                      </a:cubicBezTo>
                      <a:cubicBezTo>
                        <a:pt x="31126" y="11399"/>
                        <a:pt x="29363" y="12828"/>
                        <a:pt x="27569" y="14256"/>
                      </a:cubicBezTo>
                      <a:cubicBezTo>
                        <a:pt x="25776" y="15654"/>
                        <a:pt x="23952" y="17022"/>
                        <a:pt x="22098" y="18299"/>
                      </a:cubicBezTo>
                      <a:cubicBezTo>
                        <a:pt x="20317" y="19605"/>
                        <a:pt x="18448" y="20825"/>
                        <a:pt x="16577" y="22014"/>
                      </a:cubicBezTo>
                      <a:lnTo>
                        <a:pt x="16577" y="22014"/>
                      </a:lnTo>
                      <a:cubicBezTo>
                        <a:pt x="11021" y="14707"/>
                        <a:pt x="5406" y="7459"/>
                        <a:pt x="92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64"/>
                </a:p>
              </p:txBody>
            </p:sp>
            <p:sp>
              <p:nvSpPr>
                <p:cNvPr id="1527" name="Google Shape;1527;p10"/>
                <p:cNvSpPr/>
                <p:nvPr/>
              </p:nvSpPr>
              <p:spPr>
                <a:xfrm>
                  <a:off x="207725" y="3847600"/>
                  <a:ext cx="327525" cy="5395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101" h="21582" extrusionOk="0">
                      <a:moveTo>
                        <a:pt x="2432" y="1"/>
                      </a:moveTo>
                      <a:cubicBezTo>
                        <a:pt x="0" y="3922"/>
                        <a:pt x="578" y="8694"/>
                        <a:pt x="2705" y="12524"/>
                      </a:cubicBezTo>
                      <a:cubicBezTo>
                        <a:pt x="4833" y="16384"/>
                        <a:pt x="8237" y="19302"/>
                        <a:pt x="11976" y="21582"/>
                      </a:cubicBezTo>
                      <a:cubicBezTo>
                        <a:pt x="13101" y="17478"/>
                        <a:pt x="12766" y="12980"/>
                        <a:pt x="11064" y="9089"/>
                      </a:cubicBezTo>
                      <a:cubicBezTo>
                        <a:pt x="9362" y="5199"/>
                        <a:pt x="6231" y="1946"/>
                        <a:pt x="2432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64"/>
                </a:p>
              </p:txBody>
            </p:sp>
            <p:sp>
              <p:nvSpPr>
                <p:cNvPr id="1528" name="Google Shape;1528;p10"/>
                <p:cNvSpPr/>
                <p:nvPr/>
              </p:nvSpPr>
              <p:spPr>
                <a:xfrm>
                  <a:off x="639325" y="4151400"/>
                  <a:ext cx="539550" cy="3166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582" h="12667" extrusionOk="0">
                      <a:moveTo>
                        <a:pt x="18555" y="1"/>
                      </a:moveTo>
                      <a:cubicBezTo>
                        <a:pt x="15162" y="1"/>
                        <a:pt x="11790" y="823"/>
                        <a:pt x="8816" y="2439"/>
                      </a:cubicBezTo>
                      <a:cubicBezTo>
                        <a:pt x="4955" y="4536"/>
                        <a:pt x="1825" y="7910"/>
                        <a:pt x="1" y="11892"/>
                      </a:cubicBezTo>
                      <a:cubicBezTo>
                        <a:pt x="1877" y="12410"/>
                        <a:pt x="3735" y="12666"/>
                        <a:pt x="5533" y="12666"/>
                      </a:cubicBezTo>
                      <a:cubicBezTo>
                        <a:pt x="8484" y="12666"/>
                        <a:pt x="11273" y="11975"/>
                        <a:pt x="13709" y="10615"/>
                      </a:cubicBezTo>
                      <a:cubicBezTo>
                        <a:pt x="17570" y="8427"/>
                        <a:pt x="20518" y="4567"/>
                        <a:pt x="21582" y="220"/>
                      </a:cubicBezTo>
                      <a:cubicBezTo>
                        <a:pt x="20578" y="74"/>
                        <a:pt x="19566" y="1"/>
                        <a:pt x="18555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64"/>
                </a:p>
              </p:txBody>
            </p:sp>
            <p:sp>
              <p:nvSpPr>
                <p:cNvPr id="1529" name="Google Shape;1529;p10"/>
                <p:cNvSpPr/>
                <p:nvPr/>
              </p:nvSpPr>
              <p:spPr>
                <a:xfrm>
                  <a:off x="257875" y="3856725"/>
                  <a:ext cx="911125" cy="6275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6445" h="25103" extrusionOk="0">
                      <a:moveTo>
                        <a:pt x="91" y="1"/>
                      </a:moveTo>
                      <a:cubicBezTo>
                        <a:pt x="61" y="1"/>
                        <a:pt x="0" y="1"/>
                        <a:pt x="61" y="61"/>
                      </a:cubicBezTo>
                      <a:cubicBezTo>
                        <a:pt x="3769" y="8481"/>
                        <a:pt x="7964" y="16718"/>
                        <a:pt x="12098" y="25016"/>
                      </a:cubicBezTo>
                      <a:cubicBezTo>
                        <a:pt x="12119" y="25059"/>
                        <a:pt x="12186" y="25102"/>
                        <a:pt x="12245" y="25102"/>
                      </a:cubicBezTo>
                      <a:cubicBezTo>
                        <a:pt x="12270" y="25102"/>
                        <a:pt x="12293" y="25095"/>
                        <a:pt x="12311" y="25077"/>
                      </a:cubicBezTo>
                      <a:cubicBezTo>
                        <a:pt x="14469" y="24287"/>
                        <a:pt x="16566" y="23405"/>
                        <a:pt x="18663" y="22463"/>
                      </a:cubicBezTo>
                      <a:cubicBezTo>
                        <a:pt x="20761" y="21521"/>
                        <a:pt x="22797" y="20518"/>
                        <a:pt x="24803" y="19454"/>
                      </a:cubicBezTo>
                      <a:cubicBezTo>
                        <a:pt x="26840" y="18390"/>
                        <a:pt x="28815" y="17265"/>
                        <a:pt x="30730" y="16050"/>
                      </a:cubicBezTo>
                      <a:cubicBezTo>
                        <a:pt x="32676" y="14864"/>
                        <a:pt x="34591" y="13588"/>
                        <a:pt x="36445" y="12250"/>
                      </a:cubicBezTo>
                      <a:lnTo>
                        <a:pt x="36445" y="12220"/>
                      </a:lnTo>
                      <a:lnTo>
                        <a:pt x="36414" y="12220"/>
                      </a:lnTo>
                      <a:cubicBezTo>
                        <a:pt x="34469" y="13466"/>
                        <a:pt x="32524" y="14651"/>
                        <a:pt x="30548" y="15776"/>
                      </a:cubicBezTo>
                      <a:cubicBezTo>
                        <a:pt x="28572" y="16931"/>
                        <a:pt x="26566" y="18025"/>
                        <a:pt x="24560" y="19059"/>
                      </a:cubicBezTo>
                      <a:cubicBezTo>
                        <a:pt x="22524" y="20123"/>
                        <a:pt x="20517" y="21095"/>
                        <a:pt x="18420" y="22037"/>
                      </a:cubicBezTo>
                      <a:cubicBezTo>
                        <a:pt x="16436" y="22985"/>
                        <a:pt x="14394" y="23875"/>
                        <a:pt x="12323" y="24679"/>
                      </a:cubicBezTo>
                      <a:lnTo>
                        <a:pt x="12323" y="24679"/>
                      </a:lnTo>
                      <a:cubicBezTo>
                        <a:pt x="8154" y="16464"/>
                        <a:pt x="3928" y="8307"/>
                        <a:pt x="91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64"/>
                </a:p>
              </p:txBody>
            </p:sp>
          </p:grpSp>
        </p:grpSp>
        <p:grpSp>
          <p:nvGrpSpPr>
            <p:cNvPr id="1530" name="Google Shape;1530;p10"/>
            <p:cNvGrpSpPr/>
            <p:nvPr/>
          </p:nvGrpSpPr>
          <p:grpSpPr>
            <a:xfrm rot="1734738">
              <a:off x="7983474" y="3869617"/>
              <a:ext cx="1428294" cy="1064074"/>
              <a:chOff x="5065700" y="3436875"/>
              <a:chExt cx="1984875" cy="1478725"/>
            </a:xfrm>
          </p:grpSpPr>
          <p:sp>
            <p:nvSpPr>
              <p:cNvPr id="1531" name="Google Shape;1531;p10"/>
              <p:cNvSpPr/>
              <p:nvPr/>
            </p:nvSpPr>
            <p:spPr>
              <a:xfrm>
                <a:off x="5662250" y="3955275"/>
                <a:ext cx="1388325" cy="960325"/>
              </a:xfrm>
              <a:custGeom>
                <a:avLst/>
                <a:gdLst/>
                <a:ahLst/>
                <a:cxnLst/>
                <a:rect l="l" t="t" r="r" b="b"/>
                <a:pathLst>
                  <a:path w="55533" h="38413" extrusionOk="0">
                    <a:moveTo>
                      <a:pt x="61" y="1"/>
                    </a:moveTo>
                    <a:cubicBezTo>
                      <a:pt x="0" y="1"/>
                      <a:pt x="63" y="230"/>
                      <a:pt x="303" y="679"/>
                    </a:cubicBezTo>
                    <a:cubicBezTo>
                      <a:pt x="942" y="1834"/>
                      <a:pt x="1550" y="3019"/>
                      <a:pt x="2218" y="4174"/>
                    </a:cubicBezTo>
                    <a:lnTo>
                      <a:pt x="4346" y="7548"/>
                    </a:lnTo>
                    <a:lnTo>
                      <a:pt x="6717" y="10770"/>
                    </a:lnTo>
                    <a:cubicBezTo>
                      <a:pt x="6899" y="11044"/>
                      <a:pt x="7082" y="11317"/>
                      <a:pt x="7325" y="11560"/>
                    </a:cubicBezTo>
                    <a:lnTo>
                      <a:pt x="7963" y="12320"/>
                    </a:lnTo>
                    <a:lnTo>
                      <a:pt x="9209" y="13901"/>
                    </a:lnTo>
                    <a:cubicBezTo>
                      <a:pt x="12675" y="17944"/>
                      <a:pt x="16626" y="21591"/>
                      <a:pt x="20881" y="24843"/>
                    </a:cubicBezTo>
                    <a:cubicBezTo>
                      <a:pt x="29423" y="31257"/>
                      <a:pt x="39392" y="35938"/>
                      <a:pt x="49940" y="38005"/>
                    </a:cubicBezTo>
                    <a:cubicBezTo>
                      <a:pt x="50396" y="38096"/>
                      <a:pt x="50821" y="38217"/>
                      <a:pt x="51216" y="38248"/>
                    </a:cubicBezTo>
                    <a:cubicBezTo>
                      <a:pt x="51611" y="38278"/>
                      <a:pt x="51976" y="38309"/>
                      <a:pt x="52311" y="38369"/>
                    </a:cubicBezTo>
                    <a:cubicBezTo>
                      <a:pt x="52783" y="38391"/>
                      <a:pt x="53211" y="38412"/>
                      <a:pt x="53592" y="38412"/>
                    </a:cubicBezTo>
                    <a:cubicBezTo>
                      <a:pt x="53750" y="38412"/>
                      <a:pt x="53901" y="38409"/>
                      <a:pt x="54043" y="38400"/>
                    </a:cubicBezTo>
                    <a:cubicBezTo>
                      <a:pt x="55016" y="38369"/>
                      <a:pt x="55472" y="38217"/>
                      <a:pt x="55502" y="37974"/>
                    </a:cubicBezTo>
                    <a:cubicBezTo>
                      <a:pt x="55532" y="37761"/>
                      <a:pt x="55077" y="37488"/>
                      <a:pt x="54256" y="37184"/>
                    </a:cubicBezTo>
                    <a:cubicBezTo>
                      <a:pt x="53830" y="37032"/>
                      <a:pt x="53253" y="36880"/>
                      <a:pt x="52615" y="36758"/>
                    </a:cubicBezTo>
                    <a:cubicBezTo>
                      <a:pt x="52280" y="36698"/>
                      <a:pt x="51915" y="36606"/>
                      <a:pt x="51551" y="36576"/>
                    </a:cubicBezTo>
                    <a:cubicBezTo>
                      <a:pt x="51156" y="36454"/>
                      <a:pt x="50760" y="36333"/>
                      <a:pt x="50304" y="36272"/>
                    </a:cubicBezTo>
                    <a:cubicBezTo>
                      <a:pt x="39970" y="34448"/>
                      <a:pt x="30061" y="30102"/>
                      <a:pt x="21489" y="23992"/>
                    </a:cubicBezTo>
                    <a:cubicBezTo>
                      <a:pt x="17204" y="20922"/>
                      <a:pt x="13222" y="17396"/>
                      <a:pt x="9665" y="13475"/>
                    </a:cubicBezTo>
                    <a:lnTo>
                      <a:pt x="8389" y="11956"/>
                    </a:lnTo>
                    <a:lnTo>
                      <a:pt x="7750" y="11196"/>
                    </a:lnTo>
                    <a:cubicBezTo>
                      <a:pt x="7507" y="10922"/>
                      <a:pt x="7325" y="10709"/>
                      <a:pt x="7082" y="10436"/>
                    </a:cubicBezTo>
                    <a:lnTo>
                      <a:pt x="4711" y="7275"/>
                    </a:lnTo>
                    <a:lnTo>
                      <a:pt x="2492" y="3962"/>
                    </a:lnTo>
                    <a:cubicBezTo>
                      <a:pt x="1823" y="2837"/>
                      <a:pt x="1155" y="1682"/>
                      <a:pt x="486" y="557"/>
                    </a:cubicBezTo>
                    <a:cubicBezTo>
                      <a:pt x="271" y="184"/>
                      <a:pt x="116" y="1"/>
                      <a:pt x="61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4"/>
              </a:p>
            </p:txBody>
          </p:sp>
          <p:sp>
            <p:nvSpPr>
              <p:cNvPr id="1532" name="Google Shape;1532;p10"/>
              <p:cNvSpPr/>
              <p:nvPr/>
            </p:nvSpPr>
            <p:spPr>
              <a:xfrm>
                <a:off x="5065700" y="3937625"/>
                <a:ext cx="706725" cy="285400"/>
              </a:xfrm>
              <a:custGeom>
                <a:avLst/>
                <a:gdLst/>
                <a:ahLst/>
                <a:cxnLst/>
                <a:rect l="l" t="t" r="r" b="b"/>
                <a:pathLst>
                  <a:path w="28269" h="11416" extrusionOk="0">
                    <a:moveTo>
                      <a:pt x="6271" y="1"/>
                    </a:moveTo>
                    <a:cubicBezTo>
                      <a:pt x="5418" y="1"/>
                      <a:pt x="4570" y="114"/>
                      <a:pt x="3740" y="382"/>
                    </a:cubicBezTo>
                    <a:cubicBezTo>
                      <a:pt x="1764" y="1020"/>
                      <a:pt x="1" y="2965"/>
                      <a:pt x="457" y="4971"/>
                    </a:cubicBezTo>
                    <a:cubicBezTo>
                      <a:pt x="761" y="6279"/>
                      <a:pt x="1855" y="7190"/>
                      <a:pt x="2980" y="7920"/>
                    </a:cubicBezTo>
                    <a:cubicBezTo>
                      <a:pt x="6749" y="10291"/>
                      <a:pt x="11247" y="11324"/>
                      <a:pt x="15685" y="11415"/>
                    </a:cubicBezTo>
                    <a:cubicBezTo>
                      <a:pt x="20153" y="11415"/>
                      <a:pt x="24561" y="10503"/>
                      <a:pt x="28269" y="8467"/>
                    </a:cubicBezTo>
                    <a:cubicBezTo>
                      <a:pt x="23193" y="5823"/>
                      <a:pt x="17995" y="3513"/>
                      <a:pt x="12646" y="1476"/>
                    </a:cubicBezTo>
                    <a:cubicBezTo>
                      <a:pt x="10601" y="715"/>
                      <a:pt x="8417" y="1"/>
                      <a:pt x="6271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4"/>
              </a:p>
            </p:txBody>
          </p:sp>
          <p:sp>
            <p:nvSpPr>
              <p:cNvPr id="1533" name="Google Shape;1533;p10"/>
              <p:cNvSpPr/>
              <p:nvPr/>
            </p:nvSpPr>
            <p:spPr>
              <a:xfrm>
                <a:off x="5654625" y="3444100"/>
                <a:ext cx="268275" cy="705200"/>
              </a:xfrm>
              <a:custGeom>
                <a:avLst/>
                <a:gdLst/>
                <a:ahLst/>
                <a:cxnLst/>
                <a:rect l="l" t="t" r="r" b="b"/>
                <a:pathLst>
                  <a:path w="10731" h="28208" extrusionOk="0">
                    <a:moveTo>
                      <a:pt x="5423" y="0"/>
                    </a:moveTo>
                    <a:cubicBezTo>
                      <a:pt x="3865" y="0"/>
                      <a:pt x="2258" y="1163"/>
                      <a:pt x="1460" y="2615"/>
                    </a:cubicBezTo>
                    <a:cubicBezTo>
                      <a:pt x="1" y="5259"/>
                      <a:pt x="365" y="8542"/>
                      <a:pt x="852" y="11551"/>
                    </a:cubicBezTo>
                    <a:cubicBezTo>
                      <a:pt x="1764" y="17174"/>
                      <a:pt x="3071" y="22737"/>
                      <a:pt x="4712" y="28208"/>
                    </a:cubicBezTo>
                    <a:cubicBezTo>
                      <a:pt x="7387" y="24956"/>
                      <a:pt x="9150" y="20822"/>
                      <a:pt x="9940" y="16415"/>
                    </a:cubicBezTo>
                    <a:cubicBezTo>
                      <a:pt x="10730" y="12038"/>
                      <a:pt x="10548" y="7448"/>
                      <a:pt x="8967" y="3284"/>
                    </a:cubicBezTo>
                    <a:cubicBezTo>
                      <a:pt x="8511" y="2068"/>
                      <a:pt x="7812" y="791"/>
                      <a:pt x="6596" y="244"/>
                    </a:cubicBezTo>
                    <a:cubicBezTo>
                      <a:pt x="6218" y="77"/>
                      <a:pt x="5822" y="0"/>
                      <a:pt x="5423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4"/>
              </a:p>
            </p:txBody>
          </p:sp>
          <p:sp>
            <p:nvSpPr>
              <p:cNvPr id="1534" name="Google Shape;1534;p10"/>
              <p:cNvSpPr/>
              <p:nvPr/>
            </p:nvSpPr>
            <p:spPr>
              <a:xfrm>
                <a:off x="5226800" y="3436875"/>
                <a:ext cx="545625" cy="712425"/>
              </a:xfrm>
              <a:custGeom>
                <a:avLst/>
                <a:gdLst/>
                <a:ahLst/>
                <a:cxnLst/>
                <a:rect l="l" t="t" r="r" b="b"/>
                <a:pathLst>
                  <a:path w="21825" h="28497" extrusionOk="0">
                    <a:moveTo>
                      <a:pt x="4380" y="0"/>
                    </a:moveTo>
                    <a:cubicBezTo>
                      <a:pt x="3674" y="0"/>
                      <a:pt x="2981" y="154"/>
                      <a:pt x="2372" y="503"/>
                    </a:cubicBezTo>
                    <a:cubicBezTo>
                      <a:pt x="973" y="1263"/>
                      <a:pt x="214" y="2813"/>
                      <a:pt x="122" y="4393"/>
                    </a:cubicBezTo>
                    <a:cubicBezTo>
                      <a:pt x="1" y="5943"/>
                      <a:pt x="457" y="7463"/>
                      <a:pt x="1034" y="8892"/>
                    </a:cubicBezTo>
                    <a:cubicBezTo>
                      <a:pt x="2888" y="13451"/>
                      <a:pt x="6110" y="17372"/>
                      <a:pt x="9819" y="20655"/>
                    </a:cubicBezTo>
                    <a:cubicBezTo>
                      <a:pt x="13527" y="23907"/>
                      <a:pt x="17661" y="25853"/>
                      <a:pt x="21825" y="28497"/>
                    </a:cubicBezTo>
                    <a:cubicBezTo>
                      <a:pt x="20366" y="17859"/>
                      <a:pt x="16566" y="9743"/>
                      <a:pt x="10183" y="3208"/>
                    </a:cubicBezTo>
                    <a:cubicBezTo>
                      <a:pt x="9120" y="2144"/>
                      <a:pt x="8025" y="1111"/>
                      <a:pt x="6657" y="503"/>
                    </a:cubicBezTo>
                    <a:cubicBezTo>
                      <a:pt x="5943" y="185"/>
                      <a:pt x="5153" y="0"/>
                      <a:pt x="4380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4"/>
              </a:p>
            </p:txBody>
          </p:sp>
          <p:sp>
            <p:nvSpPr>
              <p:cNvPr id="1535" name="Google Shape;1535;p10"/>
              <p:cNvSpPr/>
              <p:nvPr/>
            </p:nvSpPr>
            <p:spPr>
              <a:xfrm>
                <a:off x="5321875" y="4092000"/>
                <a:ext cx="395100" cy="76300"/>
              </a:xfrm>
              <a:custGeom>
                <a:avLst/>
                <a:gdLst/>
                <a:ahLst/>
                <a:cxnLst/>
                <a:rect l="l" t="t" r="r" b="b"/>
                <a:pathLst>
                  <a:path w="15804" h="3052" extrusionOk="0">
                    <a:moveTo>
                      <a:pt x="200" y="0"/>
                    </a:moveTo>
                    <a:cubicBezTo>
                      <a:pt x="17" y="0"/>
                      <a:pt x="0" y="146"/>
                      <a:pt x="210" y="225"/>
                    </a:cubicBezTo>
                    <a:cubicBezTo>
                      <a:pt x="2399" y="1046"/>
                      <a:pt x="4648" y="1775"/>
                      <a:pt x="6958" y="2262"/>
                    </a:cubicBezTo>
                    <a:cubicBezTo>
                      <a:pt x="9268" y="2809"/>
                      <a:pt x="11669" y="3052"/>
                      <a:pt x="14010" y="3052"/>
                    </a:cubicBezTo>
                    <a:cubicBezTo>
                      <a:pt x="15742" y="3021"/>
                      <a:pt x="15803" y="1836"/>
                      <a:pt x="14374" y="1654"/>
                    </a:cubicBezTo>
                    <a:cubicBezTo>
                      <a:pt x="12247" y="1350"/>
                      <a:pt x="9845" y="1289"/>
                      <a:pt x="7383" y="1076"/>
                    </a:cubicBezTo>
                    <a:cubicBezTo>
                      <a:pt x="4952" y="894"/>
                      <a:pt x="2459" y="620"/>
                      <a:pt x="301" y="12"/>
                    </a:cubicBezTo>
                    <a:cubicBezTo>
                      <a:pt x="263" y="4"/>
                      <a:pt x="230" y="0"/>
                      <a:pt x="20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4"/>
              </a:p>
            </p:txBody>
          </p:sp>
          <p:sp>
            <p:nvSpPr>
              <p:cNvPr id="1536" name="Google Shape;1536;p10"/>
              <p:cNvSpPr/>
              <p:nvPr/>
            </p:nvSpPr>
            <p:spPr>
              <a:xfrm>
                <a:off x="5391250" y="3766950"/>
                <a:ext cx="353425" cy="350900"/>
              </a:xfrm>
              <a:custGeom>
                <a:avLst/>
                <a:gdLst/>
                <a:ahLst/>
                <a:cxnLst/>
                <a:rect l="l" t="t" r="r" b="b"/>
                <a:pathLst>
                  <a:path w="14137" h="14036" extrusionOk="0">
                    <a:moveTo>
                      <a:pt x="83" y="1"/>
                    </a:moveTo>
                    <a:cubicBezTo>
                      <a:pt x="11" y="1"/>
                      <a:pt x="1" y="103"/>
                      <a:pt x="110" y="248"/>
                    </a:cubicBezTo>
                    <a:cubicBezTo>
                      <a:pt x="1721" y="2741"/>
                      <a:pt x="3453" y="5111"/>
                      <a:pt x="5459" y="7361"/>
                    </a:cubicBezTo>
                    <a:cubicBezTo>
                      <a:pt x="7435" y="9610"/>
                      <a:pt x="9654" y="11707"/>
                      <a:pt x="12025" y="13440"/>
                    </a:cubicBezTo>
                    <a:cubicBezTo>
                      <a:pt x="12620" y="13861"/>
                      <a:pt x="13105" y="14035"/>
                      <a:pt x="13435" y="14035"/>
                    </a:cubicBezTo>
                    <a:cubicBezTo>
                      <a:pt x="14083" y="14035"/>
                      <a:pt x="14137" y="13364"/>
                      <a:pt x="13271" y="12558"/>
                    </a:cubicBezTo>
                    <a:cubicBezTo>
                      <a:pt x="11235" y="10674"/>
                      <a:pt x="8833" y="8759"/>
                      <a:pt x="6554" y="6692"/>
                    </a:cubicBezTo>
                    <a:cubicBezTo>
                      <a:pt x="4244" y="4595"/>
                      <a:pt x="1994" y="2376"/>
                      <a:pt x="292" y="157"/>
                    </a:cubicBezTo>
                    <a:cubicBezTo>
                      <a:pt x="207" y="47"/>
                      <a:pt x="131" y="1"/>
                      <a:pt x="83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4"/>
              </a:p>
            </p:txBody>
          </p:sp>
          <p:sp>
            <p:nvSpPr>
              <p:cNvPr id="1537" name="Google Shape;1537;p10"/>
              <p:cNvSpPr/>
              <p:nvPr/>
            </p:nvSpPr>
            <p:spPr>
              <a:xfrm>
                <a:off x="5581650" y="3830675"/>
                <a:ext cx="158800" cy="235050"/>
              </a:xfrm>
              <a:custGeom>
                <a:avLst/>
                <a:gdLst/>
                <a:ahLst/>
                <a:cxnLst/>
                <a:rect l="l" t="t" r="r" b="b"/>
                <a:pathLst>
                  <a:path w="6352" h="9402" extrusionOk="0">
                    <a:moveTo>
                      <a:pt x="126" y="0"/>
                    </a:moveTo>
                    <a:cubicBezTo>
                      <a:pt x="50" y="0"/>
                      <a:pt x="1" y="89"/>
                      <a:pt x="62" y="192"/>
                    </a:cubicBezTo>
                    <a:cubicBezTo>
                      <a:pt x="1643" y="3018"/>
                      <a:pt x="3072" y="6119"/>
                      <a:pt x="4774" y="8885"/>
                    </a:cubicBezTo>
                    <a:cubicBezTo>
                      <a:pt x="5022" y="9246"/>
                      <a:pt x="5321" y="9402"/>
                      <a:pt x="5581" y="9402"/>
                    </a:cubicBezTo>
                    <a:cubicBezTo>
                      <a:pt x="6022" y="9402"/>
                      <a:pt x="6352" y="8957"/>
                      <a:pt x="6142" y="8307"/>
                    </a:cubicBezTo>
                    <a:cubicBezTo>
                      <a:pt x="5108" y="5268"/>
                      <a:pt x="2190" y="2532"/>
                      <a:pt x="245" y="70"/>
                    </a:cubicBezTo>
                    <a:cubicBezTo>
                      <a:pt x="205" y="21"/>
                      <a:pt x="163" y="0"/>
                      <a:pt x="126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4"/>
              </a:p>
            </p:txBody>
          </p:sp>
          <p:sp>
            <p:nvSpPr>
              <p:cNvPr id="1538" name="Google Shape;1538;p10"/>
              <p:cNvSpPr/>
              <p:nvPr/>
            </p:nvSpPr>
            <p:spPr>
              <a:xfrm>
                <a:off x="5743325" y="3634375"/>
                <a:ext cx="127050" cy="529300"/>
              </a:xfrm>
              <a:custGeom>
                <a:avLst/>
                <a:gdLst/>
                <a:ahLst/>
                <a:cxnLst/>
                <a:rect l="l" t="t" r="r" b="b"/>
                <a:pathLst>
                  <a:path w="5082" h="21172" extrusionOk="0">
                    <a:moveTo>
                      <a:pt x="1285" y="0"/>
                    </a:moveTo>
                    <a:cubicBezTo>
                      <a:pt x="1242" y="0"/>
                      <a:pt x="1194" y="76"/>
                      <a:pt x="1194" y="232"/>
                    </a:cubicBezTo>
                    <a:cubicBezTo>
                      <a:pt x="1103" y="5521"/>
                      <a:pt x="769" y="11022"/>
                      <a:pt x="860" y="16281"/>
                    </a:cubicBezTo>
                    <a:cubicBezTo>
                      <a:pt x="884" y="17304"/>
                      <a:pt x="1202" y="17800"/>
                      <a:pt x="1546" y="17800"/>
                    </a:cubicBezTo>
                    <a:cubicBezTo>
                      <a:pt x="1631" y="17800"/>
                      <a:pt x="1718" y="17770"/>
                      <a:pt x="1802" y="17709"/>
                    </a:cubicBezTo>
                    <a:lnTo>
                      <a:pt x="1802" y="17709"/>
                    </a:lnTo>
                    <a:cubicBezTo>
                      <a:pt x="1316" y="18469"/>
                      <a:pt x="799" y="19290"/>
                      <a:pt x="343" y="20080"/>
                    </a:cubicBezTo>
                    <a:cubicBezTo>
                      <a:pt x="0" y="20702"/>
                      <a:pt x="413" y="21172"/>
                      <a:pt x="899" y="21172"/>
                    </a:cubicBezTo>
                    <a:cubicBezTo>
                      <a:pt x="1102" y="21172"/>
                      <a:pt x="1319" y="21089"/>
                      <a:pt x="1498" y="20901"/>
                    </a:cubicBezTo>
                    <a:cubicBezTo>
                      <a:pt x="3383" y="18956"/>
                      <a:pt x="4082" y="15643"/>
                      <a:pt x="5024" y="13150"/>
                    </a:cubicBezTo>
                    <a:cubicBezTo>
                      <a:pt x="5082" y="13054"/>
                      <a:pt x="5018" y="12994"/>
                      <a:pt x="4948" y="12994"/>
                    </a:cubicBezTo>
                    <a:cubicBezTo>
                      <a:pt x="4907" y="12994"/>
                      <a:pt x="4864" y="13014"/>
                      <a:pt x="4842" y="13059"/>
                    </a:cubicBezTo>
                    <a:cubicBezTo>
                      <a:pt x="3960" y="14427"/>
                      <a:pt x="3018" y="15794"/>
                      <a:pt x="2106" y="17193"/>
                    </a:cubicBezTo>
                    <a:cubicBezTo>
                      <a:pt x="2137" y="17041"/>
                      <a:pt x="2228" y="16858"/>
                      <a:pt x="2228" y="16646"/>
                    </a:cubicBezTo>
                    <a:cubicBezTo>
                      <a:pt x="2866" y="11600"/>
                      <a:pt x="1741" y="5308"/>
                      <a:pt x="1346" y="202"/>
                    </a:cubicBezTo>
                    <a:cubicBezTo>
                      <a:pt x="1361" y="68"/>
                      <a:pt x="1325" y="0"/>
                      <a:pt x="1285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4"/>
              </a:p>
            </p:txBody>
          </p:sp>
          <p:sp>
            <p:nvSpPr>
              <p:cNvPr id="1539" name="Google Shape;1539;p10"/>
              <p:cNvSpPr/>
              <p:nvPr/>
            </p:nvSpPr>
            <p:spPr>
              <a:xfrm>
                <a:off x="5606000" y="4010000"/>
                <a:ext cx="286500" cy="221450"/>
              </a:xfrm>
              <a:custGeom>
                <a:avLst/>
                <a:gdLst/>
                <a:ahLst/>
                <a:cxnLst/>
                <a:rect l="l" t="t" r="r" b="b"/>
                <a:pathLst>
                  <a:path w="11460" h="8858" extrusionOk="0">
                    <a:moveTo>
                      <a:pt x="4265" y="1"/>
                    </a:moveTo>
                    <a:cubicBezTo>
                      <a:pt x="4171" y="1"/>
                      <a:pt x="4077" y="13"/>
                      <a:pt x="3982" y="40"/>
                    </a:cubicBezTo>
                    <a:cubicBezTo>
                      <a:pt x="3526" y="192"/>
                      <a:pt x="3313" y="648"/>
                      <a:pt x="3161" y="1104"/>
                    </a:cubicBezTo>
                    <a:cubicBezTo>
                      <a:pt x="2645" y="2684"/>
                      <a:pt x="3101" y="4569"/>
                      <a:pt x="4286" y="5724"/>
                    </a:cubicBezTo>
                    <a:cubicBezTo>
                      <a:pt x="3465" y="5998"/>
                      <a:pt x="2584" y="5815"/>
                      <a:pt x="1733" y="5967"/>
                    </a:cubicBezTo>
                    <a:cubicBezTo>
                      <a:pt x="912" y="6119"/>
                      <a:pt x="0" y="6788"/>
                      <a:pt x="152" y="7639"/>
                    </a:cubicBezTo>
                    <a:cubicBezTo>
                      <a:pt x="304" y="8551"/>
                      <a:pt x="1398" y="8794"/>
                      <a:pt x="2310" y="8855"/>
                    </a:cubicBezTo>
                    <a:cubicBezTo>
                      <a:pt x="2356" y="8856"/>
                      <a:pt x="2402" y="8857"/>
                      <a:pt x="2449" y="8857"/>
                    </a:cubicBezTo>
                    <a:cubicBezTo>
                      <a:pt x="4223" y="8857"/>
                      <a:pt x="6488" y="7750"/>
                      <a:pt x="8177" y="7335"/>
                    </a:cubicBezTo>
                    <a:cubicBezTo>
                      <a:pt x="9727" y="5815"/>
                      <a:pt x="10183" y="5116"/>
                      <a:pt x="10943" y="3292"/>
                    </a:cubicBezTo>
                    <a:cubicBezTo>
                      <a:pt x="11277" y="2472"/>
                      <a:pt x="11459" y="1347"/>
                      <a:pt x="10791" y="830"/>
                    </a:cubicBezTo>
                    <a:cubicBezTo>
                      <a:pt x="10584" y="670"/>
                      <a:pt x="10339" y="600"/>
                      <a:pt x="10087" y="600"/>
                    </a:cubicBezTo>
                    <a:cubicBezTo>
                      <a:pt x="9672" y="600"/>
                      <a:pt x="9239" y="790"/>
                      <a:pt x="8937" y="1073"/>
                    </a:cubicBezTo>
                    <a:cubicBezTo>
                      <a:pt x="8420" y="1529"/>
                      <a:pt x="8177" y="2198"/>
                      <a:pt x="8025" y="2836"/>
                    </a:cubicBezTo>
                    <a:cubicBezTo>
                      <a:pt x="7295" y="1773"/>
                      <a:pt x="6292" y="952"/>
                      <a:pt x="5198" y="314"/>
                    </a:cubicBezTo>
                    <a:cubicBezTo>
                      <a:pt x="4914" y="148"/>
                      <a:pt x="4594" y="1"/>
                      <a:pt x="4265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4"/>
              </a:p>
            </p:txBody>
          </p:sp>
        </p:grpSp>
        <p:grpSp>
          <p:nvGrpSpPr>
            <p:cNvPr id="1540" name="Google Shape;1540;p10"/>
            <p:cNvGrpSpPr/>
            <p:nvPr/>
          </p:nvGrpSpPr>
          <p:grpSpPr>
            <a:xfrm>
              <a:off x="7251641" y="4675225"/>
              <a:ext cx="1198098" cy="613801"/>
              <a:chOff x="4976050" y="4611525"/>
              <a:chExt cx="1664950" cy="852975"/>
            </a:xfrm>
          </p:grpSpPr>
          <p:sp>
            <p:nvSpPr>
              <p:cNvPr id="1541" name="Google Shape;1541;p10"/>
              <p:cNvSpPr/>
              <p:nvPr/>
            </p:nvSpPr>
            <p:spPr>
              <a:xfrm>
                <a:off x="4976050" y="4611525"/>
                <a:ext cx="1656575" cy="852975"/>
              </a:xfrm>
              <a:custGeom>
                <a:avLst/>
                <a:gdLst/>
                <a:ahLst/>
                <a:cxnLst/>
                <a:rect l="l" t="t" r="r" b="b"/>
                <a:pathLst>
                  <a:path w="66263" h="34119" extrusionOk="0">
                    <a:moveTo>
                      <a:pt x="17991" y="0"/>
                    </a:moveTo>
                    <a:cubicBezTo>
                      <a:pt x="16765" y="0"/>
                      <a:pt x="15515" y="274"/>
                      <a:pt x="14773" y="1207"/>
                    </a:cubicBezTo>
                    <a:cubicBezTo>
                      <a:pt x="13861" y="2302"/>
                      <a:pt x="14013" y="3973"/>
                      <a:pt x="14773" y="5220"/>
                    </a:cubicBezTo>
                    <a:cubicBezTo>
                      <a:pt x="15532" y="6496"/>
                      <a:pt x="16718" y="7317"/>
                      <a:pt x="17903" y="8168"/>
                    </a:cubicBezTo>
                    <a:cubicBezTo>
                      <a:pt x="14797" y="7810"/>
                      <a:pt x="12005" y="7581"/>
                      <a:pt x="9354" y="7581"/>
                    </a:cubicBezTo>
                    <a:cubicBezTo>
                      <a:pt x="7726" y="7581"/>
                      <a:pt x="6152" y="7667"/>
                      <a:pt x="4590" y="7864"/>
                    </a:cubicBezTo>
                    <a:cubicBezTo>
                      <a:pt x="3161" y="8046"/>
                      <a:pt x="1611" y="8411"/>
                      <a:pt x="851" y="9627"/>
                    </a:cubicBezTo>
                    <a:cubicBezTo>
                      <a:pt x="0" y="10995"/>
                      <a:pt x="608" y="12818"/>
                      <a:pt x="1550" y="14125"/>
                    </a:cubicBezTo>
                    <a:cubicBezTo>
                      <a:pt x="4316" y="17986"/>
                      <a:pt x="9271" y="19597"/>
                      <a:pt x="13861" y="20934"/>
                    </a:cubicBezTo>
                    <a:cubicBezTo>
                      <a:pt x="11642" y="21998"/>
                      <a:pt x="9879" y="23366"/>
                      <a:pt x="9879" y="25250"/>
                    </a:cubicBezTo>
                    <a:cubicBezTo>
                      <a:pt x="9879" y="26709"/>
                      <a:pt x="10973" y="27955"/>
                      <a:pt x="12310" y="28563"/>
                    </a:cubicBezTo>
                    <a:cubicBezTo>
                      <a:pt x="13445" y="29079"/>
                      <a:pt x="14688" y="29179"/>
                      <a:pt x="15911" y="29179"/>
                    </a:cubicBezTo>
                    <a:cubicBezTo>
                      <a:pt x="16130" y="29179"/>
                      <a:pt x="16349" y="29176"/>
                      <a:pt x="16566" y="29171"/>
                    </a:cubicBezTo>
                    <a:cubicBezTo>
                      <a:pt x="21681" y="29086"/>
                      <a:pt x="26797" y="28247"/>
                      <a:pt x="31685" y="26733"/>
                    </a:cubicBezTo>
                    <a:lnTo>
                      <a:pt x="31685" y="26733"/>
                    </a:lnTo>
                    <a:cubicBezTo>
                      <a:pt x="30096" y="27384"/>
                      <a:pt x="28969" y="28643"/>
                      <a:pt x="28815" y="30053"/>
                    </a:cubicBezTo>
                    <a:cubicBezTo>
                      <a:pt x="28572" y="31724"/>
                      <a:pt x="29727" y="33457"/>
                      <a:pt x="31338" y="33943"/>
                    </a:cubicBezTo>
                    <a:cubicBezTo>
                      <a:pt x="31754" y="34067"/>
                      <a:pt x="32172" y="34119"/>
                      <a:pt x="32591" y="34119"/>
                    </a:cubicBezTo>
                    <a:cubicBezTo>
                      <a:pt x="33613" y="34119"/>
                      <a:pt x="34641" y="33811"/>
                      <a:pt x="35654" y="33487"/>
                    </a:cubicBezTo>
                    <a:cubicBezTo>
                      <a:pt x="43284" y="31056"/>
                      <a:pt x="63649" y="25706"/>
                      <a:pt x="66263" y="25585"/>
                    </a:cubicBezTo>
                    <a:cubicBezTo>
                      <a:pt x="57175" y="18715"/>
                      <a:pt x="51673" y="7651"/>
                      <a:pt x="41855" y="1846"/>
                    </a:cubicBezTo>
                    <a:cubicBezTo>
                      <a:pt x="40639" y="1116"/>
                      <a:pt x="39332" y="478"/>
                      <a:pt x="37873" y="356"/>
                    </a:cubicBezTo>
                    <a:cubicBezTo>
                      <a:pt x="37805" y="353"/>
                      <a:pt x="37737" y="352"/>
                      <a:pt x="37669" y="352"/>
                    </a:cubicBezTo>
                    <a:cubicBezTo>
                      <a:pt x="36302" y="352"/>
                      <a:pt x="34889" y="931"/>
                      <a:pt x="34165" y="2089"/>
                    </a:cubicBezTo>
                    <a:cubicBezTo>
                      <a:pt x="33466" y="3244"/>
                      <a:pt x="33618" y="4733"/>
                      <a:pt x="34195" y="5949"/>
                    </a:cubicBezTo>
                    <a:cubicBezTo>
                      <a:pt x="34773" y="7165"/>
                      <a:pt x="35715" y="8168"/>
                      <a:pt x="36657" y="9110"/>
                    </a:cubicBezTo>
                    <a:cubicBezTo>
                      <a:pt x="31034" y="4733"/>
                      <a:pt x="25411" y="721"/>
                      <a:pt x="18967" y="52"/>
                    </a:cubicBezTo>
                    <a:cubicBezTo>
                      <a:pt x="18651" y="20"/>
                      <a:pt x="18322" y="0"/>
                      <a:pt x="17991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4"/>
              </a:p>
            </p:txBody>
          </p:sp>
          <p:sp>
            <p:nvSpPr>
              <p:cNvPr id="1542" name="Google Shape;1542;p10"/>
              <p:cNvSpPr/>
              <p:nvPr/>
            </p:nvSpPr>
            <p:spPr>
              <a:xfrm>
                <a:off x="5064200" y="4748075"/>
                <a:ext cx="1576800" cy="504600"/>
              </a:xfrm>
              <a:custGeom>
                <a:avLst/>
                <a:gdLst/>
                <a:ahLst/>
                <a:cxnLst/>
                <a:rect l="l" t="t" r="r" b="b"/>
                <a:pathLst>
                  <a:path w="63072" h="20184" extrusionOk="0">
                    <a:moveTo>
                      <a:pt x="17417" y="1"/>
                    </a:moveTo>
                    <a:lnTo>
                      <a:pt x="17326" y="61"/>
                    </a:lnTo>
                    <a:cubicBezTo>
                      <a:pt x="18116" y="1095"/>
                      <a:pt x="19028" y="2098"/>
                      <a:pt x="19940" y="3040"/>
                    </a:cubicBezTo>
                    <a:cubicBezTo>
                      <a:pt x="20852" y="3983"/>
                      <a:pt x="21855" y="4864"/>
                      <a:pt x="22827" y="5745"/>
                    </a:cubicBezTo>
                    <a:cubicBezTo>
                      <a:pt x="23861" y="6566"/>
                      <a:pt x="24864" y="7478"/>
                      <a:pt x="25988" y="8116"/>
                    </a:cubicBezTo>
                    <a:lnTo>
                      <a:pt x="27022" y="8694"/>
                    </a:lnTo>
                    <a:cubicBezTo>
                      <a:pt x="23435" y="8086"/>
                      <a:pt x="19849" y="7569"/>
                      <a:pt x="16262" y="7113"/>
                    </a:cubicBezTo>
                    <a:cubicBezTo>
                      <a:pt x="15958" y="7052"/>
                      <a:pt x="15624" y="7022"/>
                      <a:pt x="15320" y="6992"/>
                    </a:cubicBezTo>
                    <a:cubicBezTo>
                      <a:pt x="15168" y="6840"/>
                      <a:pt x="15016" y="6688"/>
                      <a:pt x="14864" y="6566"/>
                    </a:cubicBezTo>
                    <a:cubicBezTo>
                      <a:pt x="14620" y="6384"/>
                      <a:pt x="14377" y="6201"/>
                      <a:pt x="14104" y="6049"/>
                    </a:cubicBezTo>
                    <a:cubicBezTo>
                      <a:pt x="13617" y="5685"/>
                      <a:pt x="13009" y="5593"/>
                      <a:pt x="12432" y="5350"/>
                    </a:cubicBezTo>
                    <a:lnTo>
                      <a:pt x="10760" y="4682"/>
                    </a:lnTo>
                    <a:cubicBezTo>
                      <a:pt x="10183" y="4438"/>
                      <a:pt x="9666" y="4165"/>
                      <a:pt x="9088" y="3952"/>
                    </a:cubicBezTo>
                    <a:lnTo>
                      <a:pt x="8997" y="4074"/>
                    </a:lnTo>
                    <a:cubicBezTo>
                      <a:pt x="9484" y="4438"/>
                      <a:pt x="9970" y="4834"/>
                      <a:pt x="10456" y="5168"/>
                    </a:cubicBezTo>
                    <a:cubicBezTo>
                      <a:pt x="10943" y="5502"/>
                      <a:pt x="11429" y="5837"/>
                      <a:pt x="11976" y="6201"/>
                    </a:cubicBezTo>
                    <a:cubicBezTo>
                      <a:pt x="12250" y="6353"/>
                      <a:pt x="12493" y="6566"/>
                      <a:pt x="12797" y="6718"/>
                    </a:cubicBezTo>
                    <a:cubicBezTo>
                      <a:pt x="8541" y="6262"/>
                      <a:pt x="4316" y="5958"/>
                      <a:pt x="0" y="5776"/>
                    </a:cubicBezTo>
                    <a:lnTo>
                      <a:pt x="0" y="5897"/>
                    </a:lnTo>
                    <a:cubicBezTo>
                      <a:pt x="5411" y="6232"/>
                      <a:pt x="10791" y="6870"/>
                      <a:pt x="16110" y="7630"/>
                    </a:cubicBezTo>
                    <a:cubicBezTo>
                      <a:pt x="16323" y="7660"/>
                      <a:pt x="16505" y="7721"/>
                      <a:pt x="16687" y="7721"/>
                    </a:cubicBezTo>
                    <a:cubicBezTo>
                      <a:pt x="15745" y="7873"/>
                      <a:pt x="14864" y="8268"/>
                      <a:pt x="14043" y="8694"/>
                    </a:cubicBezTo>
                    <a:cubicBezTo>
                      <a:pt x="13161" y="9150"/>
                      <a:pt x="12310" y="9697"/>
                      <a:pt x="11550" y="10305"/>
                    </a:cubicBezTo>
                    <a:cubicBezTo>
                      <a:pt x="10791" y="10943"/>
                      <a:pt x="10122" y="11612"/>
                      <a:pt x="9544" y="12432"/>
                    </a:cubicBezTo>
                    <a:lnTo>
                      <a:pt x="9636" y="12493"/>
                    </a:lnTo>
                    <a:cubicBezTo>
                      <a:pt x="10304" y="11855"/>
                      <a:pt x="11064" y="11247"/>
                      <a:pt x="11915" y="10791"/>
                    </a:cubicBezTo>
                    <a:cubicBezTo>
                      <a:pt x="12706" y="10305"/>
                      <a:pt x="13526" y="9879"/>
                      <a:pt x="14408" y="9575"/>
                    </a:cubicBezTo>
                    <a:cubicBezTo>
                      <a:pt x="15289" y="9241"/>
                      <a:pt x="16201" y="9119"/>
                      <a:pt x="17082" y="8846"/>
                    </a:cubicBezTo>
                    <a:cubicBezTo>
                      <a:pt x="17873" y="8633"/>
                      <a:pt x="18663" y="8420"/>
                      <a:pt x="19545" y="8177"/>
                    </a:cubicBezTo>
                    <a:cubicBezTo>
                      <a:pt x="23770" y="8846"/>
                      <a:pt x="27934" y="9606"/>
                      <a:pt x="32128" y="10518"/>
                    </a:cubicBezTo>
                    <a:cubicBezTo>
                      <a:pt x="32584" y="10639"/>
                      <a:pt x="33040" y="10700"/>
                      <a:pt x="33496" y="10822"/>
                    </a:cubicBezTo>
                    <a:cubicBezTo>
                      <a:pt x="32675" y="10943"/>
                      <a:pt x="31885" y="11125"/>
                      <a:pt x="31125" y="11399"/>
                    </a:cubicBezTo>
                    <a:cubicBezTo>
                      <a:pt x="29909" y="11764"/>
                      <a:pt x="28815" y="12432"/>
                      <a:pt x="27721" y="13040"/>
                    </a:cubicBezTo>
                    <a:cubicBezTo>
                      <a:pt x="26596" y="13648"/>
                      <a:pt x="25533" y="14317"/>
                      <a:pt x="24469" y="15047"/>
                    </a:cubicBezTo>
                    <a:cubicBezTo>
                      <a:pt x="23466" y="15776"/>
                      <a:pt x="22463" y="16566"/>
                      <a:pt x="21520" y="17387"/>
                    </a:cubicBezTo>
                    <a:lnTo>
                      <a:pt x="21581" y="17478"/>
                    </a:lnTo>
                    <a:cubicBezTo>
                      <a:pt x="22615" y="16779"/>
                      <a:pt x="23678" y="16110"/>
                      <a:pt x="24773" y="15502"/>
                    </a:cubicBezTo>
                    <a:cubicBezTo>
                      <a:pt x="25836" y="14895"/>
                      <a:pt x="26991" y="14317"/>
                      <a:pt x="28086" y="13831"/>
                    </a:cubicBezTo>
                    <a:cubicBezTo>
                      <a:pt x="29241" y="13344"/>
                      <a:pt x="30396" y="12949"/>
                      <a:pt x="31520" y="12463"/>
                    </a:cubicBezTo>
                    <a:cubicBezTo>
                      <a:pt x="32493" y="12007"/>
                      <a:pt x="33435" y="11581"/>
                      <a:pt x="34438" y="11065"/>
                    </a:cubicBezTo>
                    <a:cubicBezTo>
                      <a:pt x="38907" y="12129"/>
                      <a:pt x="43314" y="13405"/>
                      <a:pt x="47721" y="14651"/>
                    </a:cubicBezTo>
                    <a:cubicBezTo>
                      <a:pt x="47873" y="14712"/>
                      <a:pt x="48086" y="14773"/>
                      <a:pt x="48238" y="14803"/>
                    </a:cubicBezTo>
                    <a:cubicBezTo>
                      <a:pt x="47813" y="14895"/>
                      <a:pt x="47387" y="15016"/>
                      <a:pt x="46961" y="15168"/>
                    </a:cubicBezTo>
                    <a:cubicBezTo>
                      <a:pt x="45958" y="15472"/>
                      <a:pt x="45047" y="16019"/>
                      <a:pt x="44135" y="16536"/>
                    </a:cubicBezTo>
                    <a:cubicBezTo>
                      <a:pt x="43223" y="17022"/>
                      <a:pt x="42311" y="17600"/>
                      <a:pt x="41429" y="18208"/>
                    </a:cubicBezTo>
                    <a:cubicBezTo>
                      <a:pt x="40548" y="18816"/>
                      <a:pt x="39727" y="19423"/>
                      <a:pt x="38907" y="20092"/>
                    </a:cubicBezTo>
                    <a:lnTo>
                      <a:pt x="38998" y="20183"/>
                    </a:lnTo>
                    <a:cubicBezTo>
                      <a:pt x="39910" y="19636"/>
                      <a:pt x="40822" y="19120"/>
                      <a:pt x="41733" y="18664"/>
                    </a:cubicBezTo>
                    <a:cubicBezTo>
                      <a:pt x="42645" y="18208"/>
                      <a:pt x="43588" y="17752"/>
                      <a:pt x="44530" y="17326"/>
                    </a:cubicBezTo>
                    <a:cubicBezTo>
                      <a:pt x="45502" y="16901"/>
                      <a:pt x="46475" y="16627"/>
                      <a:pt x="47417" y="16171"/>
                    </a:cubicBezTo>
                    <a:cubicBezTo>
                      <a:pt x="48117" y="15837"/>
                      <a:pt x="48785" y="15533"/>
                      <a:pt x="49454" y="15168"/>
                    </a:cubicBezTo>
                    <a:cubicBezTo>
                      <a:pt x="54044" y="16597"/>
                      <a:pt x="58573" y="18238"/>
                      <a:pt x="63041" y="20031"/>
                    </a:cubicBezTo>
                    <a:lnTo>
                      <a:pt x="63071" y="19940"/>
                    </a:lnTo>
                    <a:cubicBezTo>
                      <a:pt x="60700" y="18724"/>
                      <a:pt x="58269" y="17448"/>
                      <a:pt x="55746" y="16445"/>
                    </a:cubicBezTo>
                    <a:cubicBezTo>
                      <a:pt x="55138" y="16171"/>
                      <a:pt x="54500" y="15928"/>
                      <a:pt x="53861" y="15654"/>
                    </a:cubicBezTo>
                    <a:lnTo>
                      <a:pt x="52889" y="15259"/>
                    </a:lnTo>
                    <a:lnTo>
                      <a:pt x="51946" y="14925"/>
                    </a:lnTo>
                    <a:lnTo>
                      <a:pt x="48117" y="13588"/>
                    </a:lnTo>
                    <a:cubicBezTo>
                      <a:pt x="47113" y="13284"/>
                      <a:pt x="46171" y="12980"/>
                      <a:pt x="45199" y="12736"/>
                    </a:cubicBezTo>
                    <a:cubicBezTo>
                      <a:pt x="44591" y="12159"/>
                      <a:pt x="43922" y="11612"/>
                      <a:pt x="43314" y="11095"/>
                    </a:cubicBezTo>
                    <a:cubicBezTo>
                      <a:pt x="42463" y="10335"/>
                      <a:pt x="41429" y="9697"/>
                      <a:pt x="40548" y="8937"/>
                    </a:cubicBezTo>
                    <a:cubicBezTo>
                      <a:pt x="39636" y="8177"/>
                      <a:pt x="38755" y="7356"/>
                      <a:pt x="37934" y="6536"/>
                    </a:cubicBezTo>
                    <a:cubicBezTo>
                      <a:pt x="37083" y="5685"/>
                      <a:pt x="36293" y="4834"/>
                      <a:pt x="35533" y="3861"/>
                    </a:cubicBezTo>
                    <a:lnTo>
                      <a:pt x="35472" y="3952"/>
                    </a:lnTo>
                    <a:cubicBezTo>
                      <a:pt x="36080" y="4986"/>
                      <a:pt x="36779" y="5958"/>
                      <a:pt x="37508" y="6900"/>
                    </a:cubicBezTo>
                    <a:cubicBezTo>
                      <a:pt x="38268" y="7873"/>
                      <a:pt x="39059" y="8724"/>
                      <a:pt x="39940" y="9606"/>
                    </a:cubicBezTo>
                    <a:cubicBezTo>
                      <a:pt x="40822" y="10457"/>
                      <a:pt x="41642" y="11369"/>
                      <a:pt x="42676" y="12007"/>
                    </a:cubicBezTo>
                    <a:cubicBezTo>
                      <a:pt x="39271" y="11095"/>
                      <a:pt x="35837" y="10335"/>
                      <a:pt x="32341" y="9636"/>
                    </a:cubicBezTo>
                    <a:cubicBezTo>
                      <a:pt x="31247" y="9423"/>
                      <a:pt x="30183" y="9241"/>
                      <a:pt x="29089" y="9028"/>
                    </a:cubicBezTo>
                    <a:cubicBezTo>
                      <a:pt x="28268" y="8390"/>
                      <a:pt x="27447" y="7782"/>
                      <a:pt x="26657" y="7174"/>
                    </a:cubicBezTo>
                    <a:cubicBezTo>
                      <a:pt x="25624" y="6414"/>
                      <a:pt x="24469" y="5776"/>
                      <a:pt x="23405" y="5016"/>
                    </a:cubicBezTo>
                    <a:cubicBezTo>
                      <a:pt x="22341" y="4256"/>
                      <a:pt x="21338" y="3466"/>
                      <a:pt x="20335" y="2615"/>
                    </a:cubicBezTo>
                    <a:cubicBezTo>
                      <a:pt x="19362" y="1794"/>
                      <a:pt x="18359" y="913"/>
                      <a:pt x="17417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4"/>
              </a:p>
            </p:txBody>
          </p:sp>
        </p:grpSp>
        <p:grpSp>
          <p:nvGrpSpPr>
            <p:cNvPr id="1543" name="Google Shape;1543;p10"/>
            <p:cNvGrpSpPr/>
            <p:nvPr/>
          </p:nvGrpSpPr>
          <p:grpSpPr>
            <a:xfrm rot="749415" flipH="1">
              <a:off x="1040199" y="3849763"/>
              <a:ext cx="583337" cy="1417573"/>
              <a:chOff x="1535425" y="492925"/>
              <a:chExt cx="524575" cy="1274775"/>
            </a:xfrm>
          </p:grpSpPr>
          <p:sp>
            <p:nvSpPr>
              <p:cNvPr id="1544" name="Google Shape;1544;p10"/>
              <p:cNvSpPr/>
              <p:nvPr/>
            </p:nvSpPr>
            <p:spPr>
              <a:xfrm>
                <a:off x="1734750" y="627100"/>
                <a:ext cx="127600" cy="161425"/>
              </a:xfrm>
              <a:custGeom>
                <a:avLst/>
                <a:gdLst/>
                <a:ahLst/>
                <a:cxnLst/>
                <a:rect l="l" t="t" r="r" b="b"/>
                <a:pathLst>
                  <a:path w="5104" h="6457" extrusionOk="0">
                    <a:moveTo>
                      <a:pt x="1686" y="0"/>
                    </a:moveTo>
                    <a:cubicBezTo>
                      <a:pt x="1264" y="0"/>
                      <a:pt x="853" y="133"/>
                      <a:pt x="567" y="419"/>
                    </a:cubicBezTo>
                    <a:cubicBezTo>
                      <a:pt x="0" y="1020"/>
                      <a:pt x="167" y="2087"/>
                      <a:pt x="534" y="2888"/>
                    </a:cubicBezTo>
                    <a:cubicBezTo>
                      <a:pt x="1335" y="4489"/>
                      <a:pt x="2869" y="5756"/>
                      <a:pt x="5104" y="6457"/>
                    </a:cubicBezTo>
                    <a:cubicBezTo>
                      <a:pt x="5104" y="4956"/>
                      <a:pt x="4770" y="3455"/>
                      <a:pt x="4170" y="2120"/>
                    </a:cubicBezTo>
                    <a:cubicBezTo>
                      <a:pt x="3836" y="1420"/>
                      <a:pt x="3403" y="719"/>
                      <a:pt x="2736" y="286"/>
                    </a:cubicBezTo>
                    <a:cubicBezTo>
                      <a:pt x="2426" y="100"/>
                      <a:pt x="2052" y="0"/>
                      <a:pt x="1686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4"/>
              </a:p>
            </p:txBody>
          </p:sp>
          <p:sp>
            <p:nvSpPr>
              <p:cNvPr id="1545" name="Google Shape;1545;p10"/>
              <p:cNvSpPr/>
              <p:nvPr/>
            </p:nvSpPr>
            <p:spPr>
              <a:xfrm>
                <a:off x="1865675" y="683675"/>
                <a:ext cx="165975" cy="101750"/>
              </a:xfrm>
              <a:custGeom>
                <a:avLst/>
                <a:gdLst/>
                <a:ahLst/>
                <a:cxnLst/>
                <a:rect l="l" t="t" r="r" b="b"/>
                <a:pathLst>
                  <a:path w="6639" h="4070" extrusionOk="0">
                    <a:moveTo>
                      <a:pt x="4660" y="0"/>
                    </a:moveTo>
                    <a:cubicBezTo>
                      <a:pt x="4187" y="0"/>
                      <a:pt x="3721" y="196"/>
                      <a:pt x="3303" y="391"/>
                    </a:cubicBezTo>
                    <a:cubicBezTo>
                      <a:pt x="1802" y="1125"/>
                      <a:pt x="634" y="2426"/>
                      <a:pt x="0" y="3994"/>
                    </a:cubicBezTo>
                    <a:cubicBezTo>
                      <a:pt x="513" y="4044"/>
                      <a:pt x="1016" y="4070"/>
                      <a:pt x="1509" y="4070"/>
                    </a:cubicBezTo>
                    <a:cubicBezTo>
                      <a:pt x="2654" y="4070"/>
                      <a:pt x="3745" y="3930"/>
                      <a:pt x="4770" y="3627"/>
                    </a:cubicBezTo>
                    <a:cubicBezTo>
                      <a:pt x="5271" y="3493"/>
                      <a:pt x="5771" y="3260"/>
                      <a:pt x="6105" y="2893"/>
                    </a:cubicBezTo>
                    <a:cubicBezTo>
                      <a:pt x="6505" y="2392"/>
                      <a:pt x="6638" y="1692"/>
                      <a:pt x="6372" y="1125"/>
                    </a:cubicBezTo>
                    <a:cubicBezTo>
                      <a:pt x="6138" y="524"/>
                      <a:pt x="5538" y="124"/>
                      <a:pt x="4937" y="24"/>
                    </a:cubicBezTo>
                    <a:cubicBezTo>
                      <a:pt x="4845" y="8"/>
                      <a:pt x="4752" y="0"/>
                      <a:pt x="4660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4"/>
              </a:p>
            </p:txBody>
          </p:sp>
          <p:sp>
            <p:nvSpPr>
              <p:cNvPr id="1546" name="Google Shape;1546;p10"/>
              <p:cNvSpPr/>
              <p:nvPr/>
            </p:nvSpPr>
            <p:spPr>
              <a:xfrm>
                <a:off x="1664700" y="736275"/>
                <a:ext cx="171800" cy="159825"/>
              </a:xfrm>
              <a:custGeom>
                <a:avLst/>
                <a:gdLst/>
                <a:ahLst/>
                <a:cxnLst/>
                <a:rect l="l" t="t" r="r" b="b"/>
                <a:pathLst>
                  <a:path w="6872" h="6393" extrusionOk="0">
                    <a:moveTo>
                      <a:pt x="994" y="0"/>
                    </a:moveTo>
                    <a:cubicBezTo>
                      <a:pt x="929" y="0"/>
                      <a:pt x="865" y="7"/>
                      <a:pt x="801" y="22"/>
                    </a:cubicBezTo>
                    <a:cubicBezTo>
                      <a:pt x="334" y="122"/>
                      <a:pt x="67" y="589"/>
                      <a:pt x="34" y="1056"/>
                    </a:cubicBezTo>
                    <a:cubicBezTo>
                      <a:pt x="0" y="1589"/>
                      <a:pt x="167" y="2123"/>
                      <a:pt x="501" y="2590"/>
                    </a:cubicBezTo>
                    <a:cubicBezTo>
                      <a:pt x="801" y="3057"/>
                      <a:pt x="1201" y="3391"/>
                      <a:pt x="1635" y="3758"/>
                    </a:cubicBezTo>
                    <a:cubicBezTo>
                      <a:pt x="3036" y="4892"/>
                      <a:pt x="4704" y="5759"/>
                      <a:pt x="6872" y="6393"/>
                    </a:cubicBezTo>
                    <a:cubicBezTo>
                      <a:pt x="5504" y="4225"/>
                      <a:pt x="4137" y="2023"/>
                      <a:pt x="2068" y="455"/>
                    </a:cubicBezTo>
                    <a:cubicBezTo>
                      <a:pt x="1755" y="228"/>
                      <a:pt x="1370" y="0"/>
                      <a:pt x="99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4"/>
              </a:p>
            </p:txBody>
          </p:sp>
          <p:sp>
            <p:nvSpPr>
              <p:cNvPr id="1547" name="Google Shape;1547;p10"/>
              <p:cNvSpPr/>
              <p:nvPr/>
            </p:nvSpPr>
            <p:spPr>
              <a:xfrm>
                <a:off x="1832325" y="796850"/>
                <a:ext cx="227675" cy="101800"/>
              </a:xfrm>
              <a:custGeom>
                <a:avLst/>
                <a:gdLst/>
                <a:ahLst/>
                <a:cxnLst/>
                <a:rect l="l" t="t" r="r" b="b"/>
                <a:pathLst>
                  <a:path w="9107" h="4072" extrusionOk="0">
                    <a:moveTo>
                      <a:pt x="7172" y="0"/>
                    </a:moveTo>
                    <a:cubicBezTo>
                      <a:pt x="5737" y="0"/>
                      <a:pt x="4336" y="467"/>
                      <a:pt x="3136" y="1168"/>
                    </a:cubicBezTo>
                    <a:cubicBezTo>
                      <a:pt x="1935" y="1935"/>
                      <a:pt x="867" y="2869"/>
                      <a:pt x="0" y="4003"/>
                    </a:cubicBezTo>
                    <a:cubicBezTo>
                      <a:pt x="517" y="4051"/>
                      <a:pt x="1007" y="4071"/>
                      <a:pt x="1475" y="4071"/>
                    </a:cubicBezTo>
                    <a:cubicBezTo>
                      <a:pt x="2639" y="4071"/>
                      <a:pt x="3671" y="3946"/>
                      <a:pt x="4670" y="3803"/>
                    </a:cubicBezTo>
                    <a:cubicBezTo>
                      <a:pt x="5838" y="3670"/>
                      <a:pt x="7038" y="3503"/>
                      <a:pt x="8006" y="2836"/>
                    </a:cubicBezTo>
                    <a:cubicBezTo>
                      <a:pt x="8373" y="2602"/>
                      <a:pt x="8706" y="2269"/>
                      <a:pt x="8873" y="1868"/>
                    </a:cubicBezTo>
                    <a:cubicBezTo>
                      <a:pt x="9040" y="1468"/>
                      <a:pt x="9107" y="1001"/>
                      <a:pt x="8840" y="634"/>
                    </a:cubicBezTo>
                    <a:cubicBezTo>
                      <a:pt x="8506" y="134"/>
                      <a:pt x="7806" y="0"/>
                      <a:pt x="7172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4"/>
              </a:p>
            </p:txBody>
          </p:sp>
          <p:sp>
            <p:nvSpPr>
              <p:cNvPr id="1548" name="Google Shape;1548;p10"/>
              <p:cNvSpPr/>
              <p:nvPr/>
            </p:nvSpPr>
            <p:spPr>
              <a:xfrm>
                <a:off x="1611325" y="872625"/>
                <a:ext cx="204325" cy="129400"/>
              </a:xfrm>
              <a:custGeom>
                <a:avLst/>
                <a:gdLst/>
                <a:ahLst/>
                <a:cxnLst/>
                <a:rect l="l" t="t" r="r" b="b"/>
                <a:pathLst>
                  <a:path w="8173" h="5176" extrusionOk="0">
                    <a:moveTo>
                      <a:pt x="1481" y="1"/>
                    </a:moveTo>
                    <a:cubicBezTo>
                      <a:pt x="1443" y="1"/>
                      <a:pt x="1406" y="2"/>
                      <a:pt x="1368" y="5"/>
                    </a:cubicBezTo>
                    <a:cubicBezTo>
                      <a:pt x="968" y="5"/>
                      <a:pt x="501" y="172"/>
                      <a:pt x="267" y="539"/>
                    </a:cubicBezTo>
                    <a:cubicBezTo>
                      <a:pt x="0" y="939"/>
                      <a:pt x="0" y="1372"/>
                      <a:pt x="167" y="1806"/>
                    </a:cubicBezTo>
                    <a:cubicBezTo>
                      <a:pt x="334" y="2173"/>
                      <a:pt x="634" y="2507"/>
                      <a:pt x="968" y="2807"/>
                    </a:cubicBezTo>
                    <a:cubicBezTo>
                      <a:pt x="2802" y="4408"/>
                      <a:pt x="5271" y="5008"/>
                      <a:pt x="8173" y="5175"/>
                    </a:cubicBezTo>
                    <a:cubicBezTo>
                      <a:pt x="6705" y="3174"/>
                      <a:pt x="4871" y="1306"/>
                      <a:pt x="2602" y="305"/>
                    </a:cubicBezTo>
                    <a:cubicBezTo>
                      <a:pt x="2237" y="153"/>
                      <a:pt x="1871" y="1"/>
                      <a:pt x="1481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4"/>
              </a:p>
            </p:txBody>
          </p:sp>
          <p:sp>
            <p:nvSpPr>
              <p:cNvPr id="1549" name="Google Shape;1549;p10"/>
              <p:cNvSpPr/>
              <p:nvPr/>
            </p:nvSpPr>
            <p:spPr>
              <a:xfrm>
                <a:off x="1814800" y="929450"/>
                <a:ext cx="210175" cy="82125"/>
              </a:xfrm>
              <a:custGeom>
                <a:avLst/>
                <a:gdLst/>
                <a:ahLst/>
                <a:cxnLst/>
                <a:rect l="l" t="t" r="r" b="b"/>
                <a:pathLst>
                  <a:path w="8407" h="3285" extrusionOk="0">
                    <a:moveTo>
                      <a:pt x="6338" y="0"/>
                    </a:moveTo>
                    <a:cubicBezTo>
                      <a:pt x="5104" y="0"/>
                      <a:pt x="3903" y="200"/>
                      <a:pt x="2769" y="701"/>
                    </a:cubicBezTo>
                    <a:cubicBezTo>
                      <a:pt x="1702" y="1168"/>
                      <a:pt x="701" y="1901"/>
                      <a:pt x="1" y="2902"/>
                    </a:cubicBezTo>
                    <a:cubicBezTo>
                      <a:pt x="889" y="3198"/>
                      <a:pt x="1800" y="3284"/>
                      <a:pt x="2701" y="3284"/>
                    </a:cubicBezTo>
                    <a:cubicBezTo>
                      <a:pt x="3322" y="3284"/>
                      <a:pt x="3938" y="3243"/>
                      <a:pt x="4537" y="3202"/>
                    </a:cubicBezTo>
                    <a:cubicBezTo>
                      <a:pt x="5138" y="3169"/>
                      <a:pt x="5738" y="3136"/>
                      <a:pt x="6338" y="2936"/>
                    </a:cubicBezTo>
                    <a:cubicBezTo>
                      <a:pt x="6905" y="2835"/>
                      <a:pt x="7506" y="2535"/>
                      <a:pt x="7906" y="2102"/>
                    </a:cubicBezTo>
                    <a:cubicBezTo>
                      <a:pt x="8173" y="1901"/>
                      <a:pt x="8373" y="1601"/>
                      <a:pt x="8373" y="1268"/>
                    </a:cubicBezTo>
                    <a:cubicBezTo>
                      <a:pt x="8407" y="834"/>
                      <a:pt x="8073" y="400"/>
                      <a:pt x="7673" y="200"/>
                    </a:cubicBezTo>
                    <a:cubicBezTo>
                      <a:pt x="7239" y="0"/>
                      <a:pt x="6772" y="0"/>
                      <a:pt x="6338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4"/>
              </a:p>
            </p:txBody>
          </p:sp>
          <p:sp>
            <p:nvSpPr>
              <p:cNvPr id="1550" name="Google Shape;1550;p10"/>
              <p:cNvSpPr/>
              <p:nvPr/>
            </p:nvSpPr>
            <p:spPr>
              <a:xfrm>
                <a:off x="1587150" y="996275"/>
                <a:ext cx="219325" cy="80125"/>
              </a:xfrm>
              <a:custGeom>
                <a:avLst/>
                <a:gdLst/>
                <a:ahLst/>
                <a:cxnLst/>
                <a:rect l="l" t="t" r="r" b="b"/>
                <a:pathLst>
                  <a:path w="8773" h="3205" extrusionOk="0">
                    <a:moveTo>
                      <a:pt x="2187" y="0"/>
                    </a:moveTo>
                    <a:cubicBezTo>
                      <a:pt x="1900" y="0"/>
                      <a:pt x="1615" y="20"/>
                      <a:pt x="1334" y="62"/>
                    </a:cubicBezTo>
                    <a:cubicBezTo>
                      <a:pt x="967" y="129"/>
                      <a:pt x="600" y="229"/>
                      <a:pt x="334" y="529"/>
                    </a:cubicBezTo>
                    <a:cubicBezTo>
                      <a:pt x="0" y="963"/>
                      <a:pt x="133" y="1530"/>
                      <a:pt x="467" y="1964"/>
                    </a:cubicBezTo>
                    <a:cubicBezTo>
                      <a:pt x="801" y="2331"/>
                      <a:pt x="1301" y="2531"/>
                      <a:pt x="1801" y="2698"/>
                    </a:cubicBezTo>
                    <a:cubicBezTo>
                      <a:pt x="2995" y="3076"/>
                      <a:pt x="4248" y="3204"/>
                      <a:pt x="5659" y="3204"/>
                    </a:cubicBezTo>
                    <a:cubicBezTo>
                      <a:pt x="6614" y="3204"/>
                      <a:pt x="7642" y="3145"/>
                      <a:pt x="8773" y="3065"/>
                    </a:cubicBezTo>
                    <a:cubicBezTo>
                      <a:pt x="7739" y="2197"/>
                      <a:pt x="6605" y="1330"/>
                      <a:pt x="5337" y="730"/>
                    </a:cubicBezTo>
                    <a:cubicBezTo>
                      <a:pt x="4363" y="282"/>
                      <a:pt x="3263" y="0"/>
                      <a:pt x="2187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4"/>
              </a:p>
            </p:txBody>
          </p:sp>
          <p:sp>
            <p:nvSpPr>
              <p:cNvPr id="1551" name="Google Shape;1551;p10"/>
              <p:cNvSpPr/>
              <p:nvPr/>
            </p:nvSpPr>
            <p:spPr>
              <a:xfrm>
                <a:off x="1806450" y="1034700"/>
                <a:ext cx="196000" cy="64950"/>
              </a:xfrm>
              <a:custGeom>
                <a:avLst/>
                <a:gdLst/>
                <a:ahLst/>
                <a:cxnLst/>
                <a:rect l="l" t="t" r="r" b="b"/>
                <a:pathLst>
                  <a:path w="7840" h="2598" extrusionOk="0">
                    <a:moveTo>
                      <a:pt x="4603" y="1"/>
                    </a:moveTo>
                    <a:cubicBezTo>
                      <a:pt x="2963" y="1"/>
                      <a:pt x="1317" y="541"/>
                      <a:pt x="1" y="1528"/>
                    </a:cubicBezTo>
                    <a:cubicBezTo>
                      <a:pt x="1377" y="2353"/>
                      <a:pt x="2884" y="2597"/>
                      <a:pt x="4396" y="2597"/>
                    </a:cubicBezTo>
                    <a:cubicBezTo>
                      <a:pt x="4900" y="2597"/>
                      <a:pt x="5405" y="2570"/>
                      <a:pt x="5905" y="2528"/>
                    </a:cubicBezTo>
                    <a:cubicBezTo>
                      <a:pt x="6339" y="2495"/>
                      <a:pt x="6772" y="2462"/>
                      <a:pt x="7173" y="2261"/>
                    </a:cubicBezTo>
                    <a:cubicBezTo>
                      <a:pt x="7540" y="2028"/>
                      <a:pt x="7840" y="1628"/>
                      <a:pt x="7740" y="1194"/>
                    </a:cubicBezTo>
                    <a:cubicBezTo>
                      <a:pt x="7673" y="694"/>
                      <a:pt x="7139" y="393"/>
                      <a:pt x="6639" y="293"/>
                    </a:cubicBezTo>
                    <a:cubicBezTo>
                      <a:pt x="5978" y="96"/>
                      <a:pt x="5291" y="1"/>
                      <a:pt x="4603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4"/>
              </a:p>
            </p:txBody>
          </p:sp>
          <p:sp>
            <p:nvSpPr>
              <p:cNvPr id="1552" name="Google Shape;1552;p10"/>
              <p:cNvSpPr/>
              <p:nvPr/>
            </p:nvSpPr>
            <p:spPr>
              <a:xfrm>
                <a:off x="1574625" y="1125475"/>
                <a:ext cx="221025" cy="83125"/>
              </a:xfrm>
              <a:custGeom>
                <a:avLst/>
                <a:gdLst/>
                <a:ahLst/>
                <a:cxnLst/>
                <a:rect l="l" t="t" r="r" b="b"/>
                <a:pathLst>
                  <a:path w="8841" h="3325" extrusionOk="0">
                    <a:moveTo>
                      <a:pt x="2518" y="1"/>
                    </a:moveTo>
                    <a:cubicBezTo>
                      <a:pt x="2104" y="1"/>
                      <a:pt x="1695" y="47"/>
                      <a:pt x="1302" y="165"/>
                    </a:cubicBezTo>
                    <a:cubicBezTo>
                      <a:pt x="735" y="332"/>
                      <a:pt x="134" y="732"/>
                      <a:pt x="67" y="1366"/>
                    </a:cubicBezTo>
                    <a:cubicBezTo>
                      <a:pt x="1" y="1799"/>
                      <a:pt x="268" y="2166"/>
                      <a:pt x="568" y="2400"/>
                    </a:cubicBezTo>
                    <a:cubicBezTo>
                      <a:pt x="835" y="2667"/>
                      <a:pt x="1268" y="2833"/>
                      <a:pt x="1635" y="2967"/>
                    </a:cubicBezTo>
                    <a:cubicBezTo>
                      <a:pt x="2436" y="3189"/>
                      <a:pt x="3274" y="3324"/>
                      <a:pt x="4143" y="3324"/>
                    </a:cubicBezTo>
                    <a:cubicBezTo>
                      <a:pt x="5626" y="3324"/>
                      <a:pt x="7200" y="2930"/>
                      <a:pt x="8840" y="1899"/>
                    </a:cubicBezTo>
                    <a:cubicBezTo>
                      <a:pt x="7639" y="865"/>
                      <a:pt x="6005" y="532"/>
                      <a:pt x="4437" y="232"/>
                    </a:cubicBezTo>
                    <a:cubicBezTo>
                      <a:pt x="3810" y="110"/>
                      <a:pt x="3158" y="1"/>
                      <a:pt x="2518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4"/>
              </a:p>
            </p:txBody>
          </p:sp>
          <p:sp>
            <p:nvSpPr>
              <p:cNvPr id="1553" name="Google Shape;1553;p10"/>
              <p:cNvSpPr/>
              <p:nvPr/>
            </p:nvSpPr>
            <p:spPr>
              <a:xfrm>
                <a:off x="1798125" y="1125650"/>
                <a:ext cx="245200" cy="92000"/>
              </a:xfrm>
              <a:custGeom>
                <a:avLst/>
                <a:gdLst/>
                <a:ahLst/>
                <a:cxnLst/>
                <a:rect l="l" t="t" r="r" b="b"/>
                <a:pathLst>
                  <a:path w="9808" h="3680" extrusionOk="0">
                    <a:moveTo>
                      <a:pt x="6624" y="0"/>
                    </a:moveTo>
                    <a:cubicBezTo>
                      <a:pt x="4283" y="0"/>
                      <a:pt x="1971" y="674"/>
                      <a:pt x="0" y="1959"/>
                    </a:cubicBezTo>
                    <a:cubicBezTo>
                      <a:pt x="1401" y="2560"/>
                      <a:pt x="2836" y="3160"/>
                      <a:pt x="4337" y="3494"/>
                    </a:cubicBezTo>
                    <a:cubicBezTo>
                      <a:pt x="4868" y="3612"/>
                      <a:pt x="5420" y="3680"/>
                      <a:pt x="5966" y="3680"/>
                    </a:cubicBezTo>
                    <a:cubicBezTo>
                      <a:pt x="6960" y="3680"/>
                      <a:pt x="7931" y="3453"/>
                      <a:pt x="8707" y="2893"/>
                    </a:cubicBezTo>
                    <a:cubicBezTo>
                      <a:pt x="9340" y="2460"/>
                      <a:pt x="9807" y="1659"/>
                      <a:pt x="9507" y="992"/>
                    </a:cubicBezTo>
                    <a:cubicBezTo>
                      <a:pt x="9207" y="358"/>
                      <a:pt x="8440" y="158"/>
                      <a:pt x="7806" y="58"/>
                    </a:cubicBezTo>
                    <a:cubicBezTo>
                      <a:pt x="7412" y="19"/>
                      <a:pt x="7018" y="0"/>
                      <a:pt x="662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4"/>
              </a:p>
            </p:txBody>
          </p:sp>
          <p:sp>
            <p:nvSpPr>
              <p:cNvPr id="1554" name="Google Shape;1554;p10"/>
              <p:cNvSpPr/>
              <p:nvPr/>
            </p:nvSpPr>
            <p:spPr>
              <a:xfrm>
                <a:off x="1544600" y="1233400"/>
                <a:ext cx="248550" cy="105475"/>
              </a:xfrm>
              <a:custGeom>
                <a:avLst/>
                <a:gdLst/>
                <a:ahLst/>
                <a:cxnLst/>
                <a:rect l="l" t="t" r="r" b="b"/>
                <a:pathLst>
                  <a:path w="9942" h="4219" extrusionOk="0">
                    <a:moveTo>
                      <a:pt x="3562" y="0"/>
                    </a:moveTo>
                    <a:cubicBezTo>
                      <a:pt x="2979" y="0"/>
                      <a:pt x="2399" y="67"/>
                      <a:pt x="1835" y="218"/>
                    </a:cubicBezTo>
                    <a:cubicBezTo>
                      <a:pt x="968" y="485"/>
                      <a:pt x="1" y="1052"/>
                      <a:pt x="1" y="1986"/>
                    </a:cubicBezTo>
                    <a:cubicBezTo>
                      <a:pt x="1" y="2853"/>
                      <a:pt x="935" y="3487"/>
                      <a:pt x="1769" y="3754"/>
                    </a:cubicBezTo>
                    <a:cubicBezTo>
                      <a:pt x="2628" y="4055"/>
                      <a:pt x="3532" y="4218"/>
                      <a:pt x="4454" y="4218"/>
                    </a:cubicBezTo>
                    <a:cubicBezTo>
                      <a:pt x="6287" y="4218"/>
                      <a:pt x="8188" y="3573"/>
                      <a:pt x="9941" y="2086"/>
                    </a:cubicBezTo>
                    <a:cubicBezTo>
                      <a:pt x="8707" y="1385"/>
                      <a:pt x="7439" y="718"/>
                      <a:pt x="6038" y="351"/>
                    </a:cubicBezTo>
                    <a:cubicBezTo>
                      <a:pt x="5234" y="135"/>
                      <a:pt x="4395" y="0"/>
                      <a:pt x="3562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4"/>
              </a:p>
            </p:txBody>
          </p:sp>
          <p:sp>
            <p:nvSpPr>
              <p:cNvPr id="1555" name="Google Shape;1555;p10"/>
              <p:cNvSpPr/>
              <p:nvPr/>
            </p:nvSpPr>
            <p:spPr>
              <a:xfrm>
                <a:off x="1793125" y="1242675"/>
                <a:ext cx="243525" cy="91350"/>
              </a:xfrm>
              <a:custGeom>
                <a:avLst/>
                <a:gdLst/>
                <a:ahLst/>
                <a:cxnLst/>
                <a:rect l="l" t="t" r="r" b="b"/>
                <a:pathLst>
                  <a:path w="9741" h="3654" extrusionOk="0">
                    <a:moveTo>
                      <a:pt x="7019" y="0"/>
                    </a:moveTo>
                    <a:cubicBezTo>
                      <a:pt x="4599" y="0"/>
                      <a:pt x="2242" y="841"/>
                      <a:pt x="0" y="1681"/>
                    </a:cubicBezTo>
                    <a:cubicBezTo>
                      <a:pt x="1668" y="2682"/>
                      <a:pt x="2936" y="3282"/>
                      <a:pt x="4337" y="3516"/>
                    </a:cubicBezTo>
                    <a:cubicBezTo>
                      <a:pt x="4804" y="3605"/>
                      <a:pt x="5282" y="3653"/>
                      <a:pt x="5759" y="3653"/>
                    </a:cubicBezTo>
                    <a:cubicBezTo>
                      <a:pt x="6712" y="3653"/>
                      <a:pt x="7661" y="3460"/>
                      <a:pt x="8506" y="3016"/>
                    </a:cubicBezTo>
                    <a:cubicBezTo>
                      <a:pt x="8840" y="2849"/>
                      <a:pt x="9173" y="2615"/>
                      <a:pt x="9374" y="2315"/>
                    </a:cubicBezTo>
                    <a:cubicBezTo>
                      <a:pt x="9607" y="1982"/>
                      <a:pt x="9741" y="1615"/>
                      <a:pt x="9674" y="1214"/>
                    </a:cubicBezTo>
                    <a:cubicBezTo>
                      <a:pt x="9574" y="814"/>
                      <a:pt x="9240" y="480"/>
                      <a:pt x="8840" y="280"/>
                    </a:cubicBezTo>
                    <a:cubicBezTo>
                      <a:pt x="8406" y="114"/>
                      <a:pt x="8006" y="47"/>
                      <a:pt x="7539" y="13"/>
                    </a:cubicBezTo>
                    <a:cubicBezTo>
                      <a:pt x="7365" y="5"/>
                      <a:pt x="7192" y="0"/>
                      <a:pt x="7019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4"/>
              </a:p>
            </p:txBody>
          </p:sp>
          <p:sp>
            <p:nvSpPr>
              <p:cNvPr id="1556" name="Google Shape;1556;p10"/>
              <p:cNvSpPr/>
              <p:nvPr/>
            </p:nvSpPr>
            <p:spPr>
              <a:xfrm>
                <a:off x="1535425" y="1378150"/>
                <a:ext cx="262725" cy="104800"/>
              </a:xfrm>
              <a:custGeom>
                <a:avLst/>
                <a:gdLst/>
                <a:ahLst/>
                <a:cxnLst/>
                <a:rect l="l" t="t" r="r" b="b"/>
                <a:pathLst>
                  <a:path w="10509" h="4192" extrusionOk="0">
                    <a:moveTo>
                      <a:pt x="4977" y="1"/>
                    </a:moveTo>
                    <a:cubicBezTo>
                      <a:pt x="3809" y="1"/>
                      <a:pt x="2641" y="188"/>
                      <a:pt x="1535" y="565"/>
                    </a:cubicBezTo>
                    <a:cubicBezTo>
                      <a:pt x="835" y="799"/>
                      <a:pt x="1" y="1299"/>
                      <a:pt x="1" y="2066"/>
                    </a:cubicBezTo>
                    <a:cubicBezTo>
                      <a:pt x="1" y="2600"/>
                      <a:pt x="401" y="3067"/>
                      <a:pt x="868" y="3367"/>
                    </a:cubicBezTo>
                    <a:cubicBezTo>
                      <a:pt x="1742" y="3943"/>
                      <a:pt x="2780" y="4192"/>
                      <a:pt x="3824" y="4192"/>
                    </a:cubicBezTo>
                    <a:cubicBezTo>
                      <a:pt x="4414" y="4192"/>
                      <a:pt x="5006" y="4112"/>
                      <a:pt x="5572" y="3968"/>
                    </a:cubicBezTo>
                    <a:cubicBezTo>
                      <a:pt x="7173" y="3634"/>
                      <a:pt x="8640" y="2867"/>
                      <a:pt x="10508" y="1533"/>
                    </a:cubicBezTo>
                    <a:cubicBezTo>
                      <a:pt x="8845" y="514"/>
                      <a:pt x="6910" y="1"/>
                      <a:pt x="4977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4"/>
              </a:p>
            </p:txBody>
          </p:sp>
          <p:sp>
            <p:nvSpPr>
              <p:cNvPr id="1557" name="Google Shape;1557;p10"/>
              <p:cNvSpPr/>
              <p:nvPr/>
            </p:nvSpPr>
            <p:spPr>
              <a:xfrm>
                <a:off x="1795625" y="1351125"/>
                <a:ext cx="249375" cy="118975"/>
              </a:xfrm>
              <a:custGeom>
                <a:avLst/>
                <a:gdLst/>
                <a:ahLst/>
                <a:cxnLst/>
                <a:rect l="l" t="t" r="r" b="b"/>
                <a:pathLst>
                  <a:path w="9975" h="4759" extrusionOk="0">
                    <a:moveTo>
                      <a:pt x="7049" y="0"/>
                    </a:moveTo>
                    <a:cubicBezTo>
                      <a:pt x="6922" y="0"/>
                      <a:pt x="6796" y="4"/>
                      <a:pt x="6672" y="12"/>
                    </a:cubicBezTo>
                    <a:cubicBezTo>
                      <a:pt x="4270" y="145"/>
                      <a:pt x="1835" y="1146"/>
                      <a:pt x="0" y="2781"/>
                    </a:cubicBezTo>
                    <a:cubicBezTo>
                      <a:pt x="1747" y="4136"/>
                      <a:pt x="3596" y="4758"/>
                      <a:pt x="5371" y="4758"/>
                    </a:cubicBezTo>
                    <a:cubicBezTo>
                      <a:pt x="5867" y="4758"/>
                      <a:pt x="6358" y="4710"/>
                      <a:pt x="6839" y="4615"/>
                    </a:cubicBezTo>
                    <a:cubicBezTo>
                      <a:pt x="7672" y="4448"/>
                      <a:pt x="8540" y="4115"/>
                      <a:pt x="9140" y="3481"/>
                    </a:cubicBezTo>
                    <a:cubicBezTo>
                      <a:pt x="9741" y="2847"/>
                      <a:pt x="9974" y="1847"/>
                      <a:pt x="9574" y="1113"/>
                    </a:cubicBezTo>
                    <a:cubicBezTo>
                      <a:pt x="9071" y="255"/>
                      <a:pt x="8043" y="0"/>
                      <a:pt x="7049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4"/>
              </a:p>
            </p:txBody>
          </p:sp>
          <p:sp>
            <p:nvSpPr>
              <p:cNvPr id="1558" name="Google Shape;1558;p10"/>
              <p:cNvSpPr/>
              <p:nvPr/>
            </p:nvSpPr>
            <p:spPr>
              <a:xfrm>
                <a:off x="1781450" y="589500"/>
                <a:ext cx="139275" cy="1178200"/>
              </a:xfrm>
              <a:custGeom>
                <a:avLst/>
                <a:gdLst/>
                <a:ahLst/>
                <a:cxnLst/>
                <a:rect l="l" t="t" r="r" b="b"/>
                <a:pathLst>
                  <a:path w="5571" h="47128" extrusionOk="0">
                    <a:moveTo>
                      <a:pt x="5538" y="0"/>
                    </a:moveTo>
                    <a:cubicBezTo>
                      <a:pt x="5516" y="0"/>
                      <a:pt x="5489" y="35"/>
                      <a:pt x="5471" y="88"/>
                    </a:cubicBezTo>
                    <a:cubicBezTo>
                      <a:pt x="2669" y="7560"/>
                      <a:pt x="901" y="15333"/>
                      <a:pt x="334" y="23305"/>
                    </a:cubicBezTo>
                    <a:cubicBezTo>
                      <a:pt x="0" y="27608"/>
                      <a:pt x="0" y="31911"/>
                      <a:pt x="367" y="36181"/>
                    </a:cubicBezTo>
                    <a:cubicBezTo>
                      <a:pt x="501" y="37315"/>
                      <a:pt x="567" y="38416"/>
                      <a:pt x="734" y="39517"/>
                    </a:cubicBezTo>
                    <a:lnTo>
                      <a:pt x="1001" y="41185"/>
                    </a:lnTo>
                    <a:cubicBezTo>
                      <a:pt x="1068" y="41752"/>
                      <a:pt x="1201" y="42285"/>
                      <a:pt x="1301" y="42852"/>
                    </a:cubicBezTo>
                    <a:cubicBezTo>
                      <a:pt x="1501" y="44253"/>
                      <a:pt x="1735" y="45588"/>
                      <a:pt x="2335" y="46688"/>
                    </a:cubicBezTo>
                    <a:cubicBezTo>
                      <a:pt x="2494" y="46994"/>
                      <a:pt x="2660" y="47127"/>
                      <a:pt x="2800" y="47127"/>
                    </a:cubicBezTo>
                    <a:cubicBezTo>
                      <a:pt x="3072" y="47127"/>
                      <a:pt x="3245" y="46626"/>
                      <a:pt x="3069" y="45921"/>
                    </a:cubicBezTo>
                    <a:cubicBezTo>
                      <a:pt x="1101" y="37949"/>
                      <a:pt x="567" y="29643"/>
                      <a:pt x="1335" y="21470"/>
                    </a:cubicBezTo>
                    <a:cubicBezTo>
                      <a:pt x="1668" y="17935"/>
                      <a:pt x="2335" y="14232"/>
                      <a:pt x="3169" y="10596"/>
                    </a:cubicBezTo>
                    <a:cubicBezTo>
                      <a:pt x="4003" y="6960"/>
                      <a:pt x="4904" y="3424"/>
                      <a:pt x="5571" y="88"/>
                    </a:cubicBezTo>
                    <a:cubicBezTo>
                      <a:pt x="5571" y="26"/>
                      <a:pt x="5556" y="0"/>
                      <a:pt x="5538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4"/>
              </a:p>
            </p:txBody>
          </p:sp>
          <p:sp>
            <p:nvSpPr>
              <p:cNvPr id="1559" name="Google Shape;1559;p10"/>
              <p:cNvSpPr/>
              <p:nvPr/>
            </p:nvSpPr>
            <p:spPr>
              <a:xfrm>
                <a:off x="1879850" y="492925"/>
                <a:ext cx="124275" cy="185525"/>
              </a:xfrm>
              <a:custGeom>
                <a:avLst/>
                <a:gdLst/>
                <a:ahLst/>
                <a:cxnLst/>
                <a:rect l="l" t="t" r="r" b="b"/>
                <a:pathLst>
                  <a:path w="4971" h="7421" extrusionOk="0">
                    <a:moveTo>
                      <a:pt x="3621" y="1"/>
                    </a:moveTo>
                    <a:cubicBezTo>
                      <a:pt x="3356" y="1"/>
                      <a:pt x="3092" y="71"/>
                      <a:pt x="2869" y="182"/>
                    </a:cubicBezTo>
                    <a:cubicBezTo>
                      <a:pt x="2435" y="416"/>
                      <a:pt x="2102" y="783"/>
                      <a:pt x="1802" y="1149"/>
                    </a:cubicBezTo>
                    <a:cubicBezTo>
                      <a:pt x="467" y="2917"/>
                      <a:pt x="0" y="5286"/>
                      <a:pt x="601" y="7421"/>
                    </a:cubicBezTo>
                    <a:cubicBezTo>
                      <a:pt x="2435" y="6086"/>
                      <a:pt x="3503" y="4719"/>
                      <a:pt x="4404" y="3284"/>
                    </a:cubicBezTo>
                    <a:cubicBezTo>
                      <a:pt x="4670" y="2784"/>
                      <a:pt x="4937" y="2250"/>
                      <a:pt x="4971" y="1650"/>
                    </a:cubicBezTo>
                    <a:cubicBezTo>
                      <a:pt x="4971" y="1083"/>
                      <a:pt x="4737" y="449"/>
                      <a:pt x="4237" y="149"/>
                    </a:cubicBezTo>
                    <a:cubicBezTo>
                      <a:pt x="4044" y="45"/>
                      <a:pt x="3832" y="1"/>
                      <a:pt x="3621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4"/>
              </a:p>
            </p:txBody>
          </p:sp>
        </p:grpSp>
        <p:grpSp>
          <p:nvGrpSpPr>
            <p:cNvPr id="1560" name="Google Shape;1560;p10"/>
            <p:cNvGrpSpPr/>
            <p:nvPr/>
          </p:nvGrpSpPr>
          <p:grpSpPr>
            <a:xfrm flipH="1">
              <a:off x="77042" y="3222086"/>
              <a:ext cx="494643" cy="2036537"/>
              <a:chOff x="6248875" y="1941050"/>
              <a:chExt cx="827300" cy="3406150"/>
            </a:xfrm>
          </p:grpSpPr>
          <p:sp>
            <p:nvSpPr>
              <p:cNvPr id="1561" name="Google Shape;1561;p10"/>
              <p:cNvSpPr/>
              <p:nvPr/>
            </p:nvSpPr>
            <p:spPr>
              <a:xfrm>
                <a:off x="6248875" y="2456250"/>
                <a:ext cx="827300" cy="2890950"/>
              </a:xfrm>
              <a:custGeom>
                <a:avLst/>
                <a:gdLst/>
                <a:ahLst/>
                <a:cxnLst/>
                <a:rect l="l" t="t" r="r" b="b"/>
                <a:pathLst>
                  <a:path w="33092" h="115638" extrusionOk="0">
                    <a:moveTo>
                      <a:pt x="16664" y="1"/>
                    </a:moveTo>
                    <a:cubicBezTo>
                      <a:pt x="16436" y="1"/>
                      <a:pt x="16216" y="153"/>
                      <a:pt x="16231" y="457"/>
                    </a:cubicBezTo>
                    <a:cubicBezTo>
                      <a:pt x="16535" y="7660"/>
                      <a:pt x="16505" y="14894"/>
                      <a:pt x="16201" y="22068"/>
                    </a:cubicBezTo>
                    <a:cubicBezTo>
                      <a:pt x="15198" y="19332"/>
                      <a:pt x="12949" y="16627"/>
                      <a:pt x="11186" y="14499"/>
                    </a:cubicBezTo>
                    <a:cubicBezTo>
                      <a:pt x="8906" y="11794"/>
                      <a:pt x="6201" y="9575"/>
                      <a:pt x="3040" y="7964"/>
                    </a:cubicBezTo>
                    <a:cubicBezTo>
                      <a:pt x="2877" y="7883"/>
                      <a:pt x="2708" y="7846"/>
                      <a:pt x="2544" y="7846"/>
                    </a:cubicBezTo>
                    <a:cubicBezTo>
                      <a:pt x="1790" y="7846"/>
                      <a:pt x="1137" y="8624"/>
                      <a:pt x="1611" y="9423"/>
                    </a:cubicBezTo>
                    <a:cubicBezTo>
                      <a:pt x="5198" y="15502"/>
                      <a:pt x="9757" y="20852"/>
                      <a:pt x="15137" y="25472"/>
                    </a:cubicBezTo>
                    <a:cubicBezTo>
                      <a:pt x="15343" y="25678"/>
                      <a:pt x="15592" y="25753"/>
                      <a:pt x="15847" y="25753"/>
                    </a:cubicBezTo>
                    <a:cubicBezTo>
                      <a:pt x="15894" y="25753"/>
                      <a:pt x="15941" y="25750"/>
                      <a:pt x="15988" y="25746"/>
                    </a:cubicBezTo>
                    <a:lnTo>
                      <a:pt x="15988" y="25746"/>
                    </a:lnTo>
                    <a:cubicBezTo>
                      <a:pt x="15775" y="30092"/>
                      <a:pt x="15380" y="34378"/>
                      <a:pt x="14985" y="38664"/>
                    </a:cubicBezTo>
                    <a:cubicBezTo>
                      <a:pt x="13526" y="34226"/>
                      <a:pt x="10426" y="30487"/>
                      <a:pt x="6140" y="28329"/>
                    </a:cubicBezTo>
                    <a:cubicBezTo>
                      <a:pt x="5971" y="28245"/>
                      <a:pt x="5798" y="28205"/>
                      <a:pt x="5632" y="28205"/>
                    </a:cubicBezTo>
                    <a:cubicBezTo>
                      <a:pt x="5199" y="28205"/>
                      <a:pt x="4813" y="28476"/>
                      <a:pt x="4681" y="28937"/>
                    </a:cubicBezTo>
                    <a:cubicBezTo>
                      <a:pt x="3799" y="31825"/>
                      <a:pt x="6657" y="34560"/>
                      <a:pt x="8176" y="36779"/>
                    </a:cubicBezTo>
                    <a:cubicBezTo>
                      <a:pt x="9787" y="39150"/>
                      <a:pt x="11398" y="41703"/>
                      <a:pt x="14134" y="42919"/>
                    </a:cubicBezTo>
                    <a:cubicBezTo>
                      <a:pt x="14256" y="42950"/>
                      <a:pt x="14408" y="43010"/>
                      <a:pt x="14529" y="43010"/>
                    </a:cubicBezTo>
                    <a:cubicBezTo>
                      <a:pt x="13952" y="48208"/>
                      <a:pt x="13253" y="53375"/>
                      <a:pt x="12493" y="58573"/>
                    </a:cubicBezTo>
                    <a:cubicBezTo>
                      <a:pt x="12158" y="57965"/>
                      <a:pt x="11794" y="57387"/>
                      <a:pt x="11429" y="56901"/>
                    </a:cubicBezTo>
                    <a:cubicBezTo>
                      <a:pt x="10365" y="54470"/>
                      <a:pt x="9088" y="52159"/>
                      <a:pt x="7477" y="50032"/>
                    </a:cubicBezTo>
                    <a:cubicBezTo>
                      <a:pt x="7082" y="49424"/>
                      <a:pt x="6626" y="48846"/>
                      <a:pt x="6170" y="48330"/>
                    </a:cubicBezTo>
                    <a:cubicBezTo>
                      <a:pt x="4863" y="46749"/>
                      <a:pt x="3435" y="45290"/>
                      <a:pt x="1854" y="43922"/>
                    </a:cubicBezTo>
                    <a:cubicBezTo>
                      <a:pt x="1634" y="43732"/>
                      <a:pt x="1371" y="43644"/>
                      <a:pt x="1117" y="43644"/>
                    </a:cubicBezTo>
                    <a:cubicBezTo>
                      <a:pt x="600" y="43644"/>
                      <a:pt x="122" y="44010"/>
                      <a:pt x="122" y="44621"/>
                    </a:cubicBezTo>
                    <a:cubicBezTo>
                      <a:pt x="0" y="48086"/>
                      <a:pt x="2280" y="51734"/>
                      <a:pt x="4043" y="54591"/>
                    </a:cubicBezTo>
                    <a:cubicBezTo>
                      <a:pt x="6018" y="57813"/>
                      <a:pt x="8389" y="60731"/>
                      <a:pt x="11094" y="63406"/>
                    </a:cubicBezTo>
                    <a:cubicBezTo>
                      <a:pt x="11246" y="63558"/>
                      <a:pt x="11429" y="63679"/>
                      <a:pt x="11672" y="63710"/>
                    </a:cubicBezTo>
                    <a:cubicBezTo>
                      <a:pt x="10304" y="72403"/>
                      <a:pt x="8784" y="81066"/>
                      <a:pt x="7143" y="89698"/>
                    </a:cubicBezTo>
                    <a:cubicBezTo>
                      <a:pt x="5593" y="97966"/>
                      <a:pt x="3982" y="106233"/>
                      <a:pt x="2219" y="114440"/>
                    </a:cubicBezTo>
                    <a:cubicBezTo>
                      <a:pt x="2055" y="115170"/>
                      <a:pt x="2636" y="115637"/>
                      <a:pt x="3205" y="115637"/>
                    </a:cubicBezTo>
                    <a:cubicBezTo>
                      <a:pt x="3584" y="115637"/>
                      <a:pt x="3958" y="115430"/>
                      <a:pt x="4103" y="114957"/>
                    </a:cubicBezTo>
                    <a:cubicBezTo>
                      <a:pt x="6262" y="107935"/>
                      <a:pt x="7234" y="100397"/>
                      <a:pt x="8541" y="93193"/>
                    </a:cubicBezTo>
                    <a:cubicBezTo>
                      <a:pt x="9879" y="85899"/>
                      <a:pt x="11216" y="78634"/>
                      <a:pt x="12401" y="71309"/>
                    </a:cubicBezTo>
                    <a:cubicBezTo>
                      <a:pt x="12771" y="71504"/>
                      <a:pt x="13128" y="71585"/>
                      <a:pt x="13480" y="71585"/>
                    </a:cubicBezTo>
                    <a:cubicBezTo>
                      <a:pt x="14171" y="71585"/>
                      <a:pt x="14849" y="71276"/>
                      <a:pt x="15593" y="70914"/>
                    </a:cubicBezTo>
                    <a:cubicBezTo>
                      <a:pt x="17630" y="69941"/>
                      <a:pt x="19696" y="68847"/>
                      <a:pt x="21672" y="67692"/>
                    </a:cubicBezTo>
                    <a:cubicBezTo>
                      <a:pt x="23526" y="66628"/>
                      <a:pt x="25502" y="65594"/>
                      <a:pt x="27204" y="64348"/>
                    </a:cubicBezTo>
                    <a:cubicBezTo>
                      <a:pt x="28146" y="63619"/>
                      <a:pt x="28694" y="63071"/>
                      <a:pt x="28542" y="61825"/>
                    </a:cubicBezTo>
                    <a:cubicBezTo>
                      <a:pt x="28464" y="61412"/>
                      <a:pt x="28058" y="61197"/>
                      <a:pt x="27677" y="61197"/>
                    </a:cubicBezTo>
                    <a:cubicBezTo>
                      <a:pt x="27609" y="61197"/>
                      <a:pt x="27542" y="61204"/>
                      <a:pt x="27478" y="61217"/>
                    </a:cubicBezTo>
                    <a:cubicBezTo>
                      <a:pt x="22158" y="62524"/>
                      <a:pt x="17265" y="64926"/>
                      <a:pt x="13070" y="68360"/>
                    </a:cubicBezTo>
                    <a:cubicBezTo>
                      <a:pt x="13009" y="68421"/>
                      <a:pt x="12918" y="68482"/>
                      <a:pt x="12797" y="68512"/>
                    </a:cubicBezTo>
                    <a:cubicBezTo>
                      <a:pt x="13040" y="67053"/>
                      <a:pt x="13253" y="65594"/>
                      <a:pt x="13496" y="64105"/>
                    </a:cubicBezTo>
                    <a:cubicBezTo>
                      <a:pt x="13557" y="64014"/>
                      <a:pt x="13557" y="63862"/>
                      <a:pt x="13557" y="63710"/>
                    </a:cubicBezTo>
                    <a:cubicBezTo>
                      <a:pt x="14164" y="59667"/>
                      <a:pt x="14712" y="55655"/>
                      <a:pt x="15198" y="51612"/>
                    </a:cubicBezTo>
                    <a:cubicBezTo>
                      <a:pt x="15328" y="51661"/>
                      <a:pt x="15449" y="51693"/>
                      <a:pt x="15576" y="51693"/>
                    </a:cubicBezTo>
                    <a:cubicBezTo>
                      <a:pt x="15686" y="51693"/>
                      <a:pt x="15800" y="51669"/>
                      <a:pt x="15927" y="51612"/>
                    </a:cubicBezTo>
                    <a:cubicBezTo>
                      <a:pt x="19727" y="50062"/>
                      <a:pt x="22949" y="47661"/>
                      <a:pt x="25867" y="44804"/>
                    </a:cubicBezTo>
                    <a:cubicBezTo>
                      <a:pt x="27387" y="43345"/>
                      <a:pt x="28906" y="41764"/>
                      <a:pt x="30244" y="40184"/>
                    </a:cubicBezTo>
                    <a:cubicBezTo>
                      <a:pt x="30882" y="39393"/>
                      <a:pt x="31612" y="38269"/>
                      <a:pt x="30517" y="37509"/>
                    </a:cubicBezTo>
                    <a:cubicBezTo>
                      <a:pt x="30258" y="37336"/>
                      <a:pt x="29979" y="37267"/>
                      <a:pt x="29692" y="37267"/>
                    </a:cubicBezTo>
                    <a:cubicBezTo>
                      <a:pt x="28868" y="37267"/>
                      <a:pt x="27980" y="37839"/>
                      <a:pt x="27326" y="38177"/>
                    </a:cubicBezTo>
                    <a:cubicBezTo>
                      <a:pt x="25624" y="39089"/>
                      <a:pt x="24013" y="40092"/>
                      <a:pt x="22462" y="41278"/>
                    </a:cubicBezTo>
                    <a:cubicBezTo>
                      <a:pt x="21003" y="42372"/>
                      <a:pt x="19696" y="43649"/>
                      <a:pt x="18481" y="44956"/>
                    </a:cubicBezTo>
                    <a:lnTo>
                      <a:pt x="18389" y="45047"/>
                    </a:lnTo>
                    <a:cubicBezTo>
                      <a:pt x="17660" y="45655"/>
                      <a:pt x="16566" y="46415"/>
                      <a:pt x="15684" y="47235"/>
                    </a:cubicBezTo>
                    <a:cubicBezTo>
                      <a:pt x="16262" y="42220"/>
                      <a:pt x="16718" y="37266"/>
                      <a:pt x="17052" y="32250"/>
                    </a:cubicBezTo>
                    <a:cubicBezTo>
                      <a:pt x="17295" y="32098"/>
                      <a:pt x="17447" y="31946"/>
                      <a:pt x="17599" y="31794"/>
                    </a:cubicBezTo>
                    <a:cubicBezTo>
                      <a:pt x="21429" y="31612"/>
                      <a:pt x="24894" y="28633"/>
                      <a:pt x="27842" y="26475"/>
                    </a:cubicBezTo>
                    <a:cubicBezTo>
                      <a:pt x="30213" y="24712"/>
                      <a:pt x="32615" y="22615"/>
                      <a:pt x="33010" y="19545"/>
                    </a:cubicBezTo>
                    <a:cubicBezTo>
                      <a:pt x="33091" y="18973"/>
                      <a:pt x="32758" y="18523"/>
                      <a:pt x="32207" y="18523"/>
                    </a:cubicBezTo>
                    <a:cubicBezTo>
                      <a:pt x="32143" y="18523"/>
                      <a:pt x="32076" y="18529"/>
                      <a:pt x="32007" y="18542"/>
                    </a:cubicBezTo>
                    <a:cubicBezTo>
                      <a:pt x="28663" y="19180"/>
                      <a:pt x="25928" y="21460"/>
                      <a:pt x="23374" y="23618"/>
                    </a:cubicBezTo>
                    <a:cubicBezTo>
                      <a:pt x="21915" y="24834"/>
                      <a:pt x="20517" y="26171"/>
                      <a:pt x="19241" y="27600"/>
                    </a:cubicBezTo>
                    <a:cubicBezTo>
                      <a:pt x="18572" y="28056"/>
                      <a:pt x="17964" y="28512"/>
                      <a:pt x="17326" y="28968"/>
                    </a:cubicBezTo>
                    <a:cubicBezTo>
                      <a:pt x="17356" y="28117"/>
                      <a:pt x="17447" y="27205"/>
                      <a:pt x="17478" y="26323"/>
                    </a:cubicBezTo>
                    <a:cubicBezTo>
                      <a:pt x="17903" y="17691"/>
                      <a:pt x="17721" y="9028"/>
                      <a:pt x="17143" y="457"/>
                    </a:cubicBezTo>
                    <a:cubicBezTo>
                      <a:pt x="17128" y="153"/>
                      <a:pt x="16892" y="1"/>
                      <a:pt x="16664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4"/>
              </a:p>
            </p:txBody>
          </p:sp>
          <p:sp>
            <p:nvSpPr>
              <p:cNvPr id="1562" name="Google Shape;1562;p10"/>
              <p:cNvSpPr/>
              <p:nvPr/>
            </p:nvSpPr>
            <p:spPr>
              <a:xfrm>
                <a:off x="6370100" y="2739075"/>
                <a:ext cx="261625" cy="295425"/>
              </a:xfrm>
              <a:custGeom>
                <a:avLst/>
                <a:gdLst/>
                <a:ahLst/>
                <a:cxnLst/>
                <a:rect l="l" t="t" r="r" b="b"/>
                <a:pathLst>
                  <a:path w="10465" h="11817" extrusionOk="0">
                    <a:moveTo>
                      <a:pt x="232" y="1"/>
                    </a:moveTo>
                    <a:cubicBezTo>
                      <a:pt x="108" y="1"/>
                      <a:pt x="1" y="145"/>
                      <a:pt x="75" y="268"/>
                    </a:cubicBezTo>
                    <a:cubicBezTo>
                      <a:pt x="3692" y="3825"/>
                      <a:pt x="7036" y="7624"/>
                      <a:pt x="10045" y="11727"/>
                    </a:cubicBezTo>
                    <a:cubicBezTo>
                      <a:pt x="10090" y="11791"/>
                      <a:pt x="10149" y="11816"/>
                      <a:pt x="10206" y="11816"/>
                    </a:cubicBezTo>
                    <a:cubicBezTo>
                      <a:pt x="10340" y="11816"/>
                      <a:pt x="10465" y="11673"/>
                      <a:pt x="10379" y="11545"/>
                    </a:cubicBezTo>
                    <a:cubicBezTo>
                      <a:pt x="7309" y="7442"/>
                      <a:pt x="3966" y="3612"/>
                      <a:pt x="318" y="25"/>
                    </a:cubicBezTo>
                    <a:cubicBezTo>
                      <a:pt x="290" y="8"/>
                      <a:pt x="261" y="1"/>
                      <a:pt x="232" y="1"/>
                    </a:cubicBezTo>
                    <a:close/>
                  </a:path>
                </a:pathLst>
              </a:custGeom>
              <a:solidFill>
                <a:srgbClr val="C6E50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4"/>
              </a:p>
            </p:txBody>
          </p:sp>
          <p:sp>
            <p:nvSpPr>
              <p:cNvPr id="1563" name="Google Shape;1563;p10"/>
              <p:cNvSpPr/>
              <p:nvPr/>
            </p:nvSpPr>
            <p:spPr>
              <a:xfrm>
                <a:off x="6721700" y="3006900"/>
                <a:ext cx="252175" cy="188075"/>
              </a:xfrm>
              <a:custGeom>
                <a:avLst/>
                <a:gdLst/>
                <a:ahLst/>
                <a:cxnLst/>
                <a:rect l="l" t="t" r="r" b="b"/>
                <a:pathLst>
                  <a:path w="10087" h="7523" extrusionOk="0">
                    <a:moveTo>
                      <a:pt x="9819" y="1"/>
                    </a:moveTo>
                    <a:cubicBezTo>
                      <a:pt x="9779" y="1"/>
                      <a:pt x="9735" y="13"/>
                      <a:pt x="9689" y="42"/>
                    </a:cubicBezTo>
                    <a:cubicBezTo>
                      <a:pt x="6559" y="2321"/>
                      <a:pt x="3610" y="5239"/>
                      <a:pt x="206" y="7063"/>
                    </a:cubicBezTo>
                    <a:cubicBezTo>
                      <a:pt x="1" y="7217"/>
                      <a:pt x="142" y="7523"/>
                      <a:pt x="319" y="7523"/>
                    </a:cubicBezTo>
                    <a:cubicBezTo>
                      <a:pt x="352" y="7523"/>
                      <a:pt x="386" y="7512"/>
                      <a:pt x="419" y="7489"/>
                    </a:cubicBezTo>
                    <a:cubicBezTo>
                      <a:pt x="2334" y="6546"/>
                      <a:pt x="4005" y="5087"/>
                      <a:pt x="5677" y="3841"/>
                    </a:cubicBezTo>
                    <a:cubicBezTo>
                      <a:pt x="7106" y="2777"/>
                      <a:pt x="8778" y="1744"/>
                      <a:pt x="9963" y="376"/>
                    </a:cubicBezTo>
                    <a:cubicBezTo>
                      <a:pt x="10086" y="228"/>
                      <a:pt x="9990" y="1"/>
                      <a:pt x="9819" y="1"/>
                    </a:cubicBezTo>
                    <a:close/>
                  </a:path>
                </a:pathLst>
              </a:custGeom>
              <a:solidFill>
                <a:srgbClr val="C6E50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4"/>
              </a:p>
            </p:txBody>
          </p:sp>
          <p:sp>
            <p:nvSpPr>
              <p:cNvPr id="1564" name="Google Shape;1564;p10"/>
              <p:cNvSpPr/>
              <p:nvPr/>
            </p:nvSpPr>
            <p:spPr>
              <a:xfrm>
                <a:off x="6420475" y="3232600"/>
                <a:ext cx="199850" cy="265900"/>
              </a:xfrm>
              <a:custGeom>
                <a:avLst/>
                <a:gdLst/>
                <a:ahLst/>
                <a:cxnLst/>
                <a:rect l="l" t="t" r="r" b="b"/>
                <a:pathLst>
                  <a:path w="7994" h="10636" extrusionOk="0">
                    <a:moveTo>
                      <a:pt x="324" y="0"/>
                    </a:moveTo>
                    <a:cubicBezTo>
                      <a:pt x="157" y="0"/>
                      <a:pt x="1" y="235"/>
                      <a:pt x="157" y="436"/>
                    </a:cubicBezTo>
                    <a:cubicBezTo>
                      <a:pt x="2802" y="3719"/>
                      <a:pt x="5021" y="7458"/>
                      <a:pt x="7817" y="10619"/>
                    </a:cubicBezTo>
                    <a:cubicBezTo>
                      <a:pt x="7829" y="10631"/>
                      <a:pt x="7843" y="10636"/>
                      <a:pt x="7857" y="10636"/>
                    </a:cubicBezTo>
                    <a:cubicBezTo>
                      <a:pt x="7919" y="10636"/>
                      <a:pt x="7994" y="10547"/>
                      <a:pt x="7969" y="10497"/>
                    </a:cubicBezTo>
                    <a:cubicBezTo>
                      <a:pt x="6085" y="6728"/>
                      <a:pt x="3136" y="3354"/>
                      <a:pt x="492" y="102"/>
                    </a:cubicBezTo>
                    <a:cubicBezTo>
                      <a:pt x="444" y="30"/>
                      <a:pt x="383" y="0"/>
                      <a:pt x="324" y="0"/>
                    </a:cubicBezTo>
                    <a:close/>
                  </a:path>
                </a:pathLst>
              </a:custGeom>
              <a:solidFill>
                <a:srgbClr val="C6E50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4"/>
              </a:p>
            </p:txBody>
          </p:sp>
          <p:sp>
            <p:nvSpPr>
              <p:cNvPr id="1565" name="Google Shape;1565;p10"/>
              <p:cNvSpPr/>
              <p:nvPr/>
            </p:nvSpPr>
            <p:spPr>
              <a:xfrm>
                <a:off x="6670750" y="3506750"/>
                <a:ext cx="264400" cy="168275"/>
              </a:xfrm>
              <a:custGeom>
                <a:avLst/>
                <a:gdLst/>
                <a:ahLst/>
                <a:cxnLst/>
                <a:rect l="l" t="t" r="r" b="b"/>
                <a:pathLst>
                  <a:path w="10576" h="6731" extrusionOk="0">
                    <a:moveTo>
                      <a:pt x="10228" y="1"/>
                    </a:moveTo>
                    <a:cubicBezTo>
                      <a:pt x="10201" y="1"/>
                      <a:pt x="10174" y="6"/>
                      <a:pt x="10147" y="18"/>
                    </a:cubicBezTo>
                    <a:cubicBezTo>
                      <a:pt x="6742" y="1963"/>
                      <a:pt x="3612" y="4395"/>
                      <a:pt x="207" y="6340"/>
                    </a:cubicBezTo>
                    <a:cubicBezTo>
                      <a:pt x="0" y="6469"/>
                      <a:pt x="124" y="6731"/>
                      <a:pt x="315" y="6731"/>
                    </a:cubicBezTo>
                    <a:cubicBezTo>
                      <a:pt x="348" y="6731"/>
                      <a:pt x="384" y="6723"/>
                      <a:pt x="420" y="6705"/>
                    </a:cubicBezTo>
                    <a:cubicBezTo>
                      <a:pt x="3794" y="4851"/>
                      <a:pt x="7472" y="2966"/>
                      <a:pt x="10390" y="382"/>
                    </a:cubicBezTo>
                    <a:cubicBezTo>
                      <a:pt x="10576" y="250"/>
                      <a:pt x="10414" y="1"/>
                      <a:pt x="10228" y="1"/>
                    </a:cubicBezTo>
                    <a:close/>
                  </a:path>
                </a:pathLst>
              </a:custGeom>
              <a:solidFill>
                <a:srgbClr val="C6E50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4"/>
              </a:p>
            </p:txBody>
          </p:sp>
          <p:sp>
            <p:nvSpPr>
              <p:cNvPr id="1566" name="Google Shape;1566;p10"/>
              <p:cNvSpPr/>
              <p:nvPr/>
            </p:nvSpPr>
            <p:spPr>
              <a:xfrm>
                <a:off x="6300300" y="3626950"/>
                <a:ext cx="227825" cy="322025"/>
              </a:xfrm>
              <a:custGeom>
                <a:avLst/>
                <a:gdLst/>
                <a:ahLst/>
                <a:cxnLst/>
                <a:rect l="l" t="t" r="r" b="b"/>
                <a:pathLst>
                  <a:path w="9113" h="12881" extrusionOk="0">
                    <a:moveTo>
                      <a:pt x="277" y="0"/>
                    </a:moveTo>
                    <a:cubicBezTo>
                      <a:pt x="136" y="0"/>
                      <a:pt x="1" y="208"/>
                      <a:pt x="162" y="347"/>
                    </a:cubicBezTo>
                    <a:cubicBezTo>
                      <a:pt x="3384" y="4237"/>
                      <a:pt x="5937" y="8432"/>
                      <a:pt x="8551" y="12748"/>
                    </a:cubicBezTo>
                    <a:cubicBezTo>
                      <a:pt x="8607" y="12842"/>
                      <a:pt x="8687" y="12880"/>
                      <a:pt x="8765" y="12880"/>
                    </a:cubicBezTo>
                    <a:cubicBezTo>
                      <a:pt x="8941" y="12880"/>
                      <a:pt x="9112" y="12685"/>
                      <a:pt x="9007" y="12474"/>
                    </a:cubicBezTo>
                    <a:cubicBezTo>
                      <a:pt x="6849" y="7945"/>
                      <a:pt x="3688" y="3842"/>
                      <a:pt x="405" y="73"/>
                    </a:cubicBezTo>
                    <a:cubicBezTo>
                      <a:pt x="368" y="22"/>
                      <a:pt x="323" y="0"/>
                      <a:pt x="277" y="0"/>
                    </a:cubicBezTo>
                    <a:close/>
                  </a:path>
                </a:pathLst>
              </a:custGeom>
              <a:solidFill>
                <a:srgbClr val="C6E50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4"/>
              </a:p>
            </p:txBody>
          </p:sp>
          <p:sp>
            <p:nvSpPr>
              <p:cNvPr id="1567" name="Google Shape;1567;p10"/>
              <p:cNvSpPr/>
              <p:nvPr/>
            </p:nvSpPr>
            <p:spPr>
              <a:xfrm>
                <a:off x="6597650" y="4052025"/>
                <a:ext cx="252300" cy="138850"/>
              </a:xfrm>
              <a:custGeom>
                <a:avLst/>
                <a:gdLst/>
                <a:ahLst/>
                <a:cxnLst/>
                <a:rect l="l" t="t" r="r" b="b"/>
                <a:pathLst>
                  <a:path w="10092" h="5554" extrusionOk="0">
                    <a:moveTo>
                      <a:pt x="9879" y="0"/>
                    </a:moveTo>
                    <a:cubicBezTo>
                      <a:pt x="8359" y="183"/>
                      <a:pt x="7174" y="1155"/>
                      <a:pt x="5928" y="2037"/>
                    </a:cubicBezTo>
                    <a:cubicBezTo>
                      <a:pt x="4134" y="3283"/>
                      <a:pt x="2220" y="4317"/>
                      <a:pt x="213" y="5076"/>
                    </a:cubicBezTo>
                    <a:cubicBezTo>
                      <a:pt x="0" y="5210"/>
                      <a:pt x="21" y="5554"/>
                      <a:pt x="234" y="5554"/>
                    </a:cubicBezTo>
                    <a:cubicBezTo>
                      <a:pt x="264" y="5554"/>
                      <a:pt x="298" y="5547"/>
                      <a:pt x="335" y="5532"/>
                    </a:cubicBezTo>
                    <a:cubicBezTo>
                      <a:pt x="3861" y="4286"/>
                      <a:pt x="6657" y="1915"/>
                      <a:pt x="9940" y="335"/>
                    </a:cubicBezTo>
                    <a:cubicBezTo>
                      <a:pt x="10092" y="244"/>
                      <a:pt x="10031" y="0"/>
                      <a:pt x="9879" y="0"/>
                    </a:cubicBezTo>
                    <a:close/>
                  </a:path>
                </a:pathLst>
              </a:custGeom>
              <a:solidFill>
                <a:srgbClr val="C6E50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4"/>
              </a:p>
            </p:txBody>
          </p:sp>
          <p:sp>
            <p:nvSpPr>
              <p:cNvPr id="1568" name="Google Shape;1568;p10"/>
              <p:cNvSpPr/>
              <p:nvPr/>
            </p:nvSpPr>
            <p:spPr>
              <a:xfrm>
                <a:off x="6299025" y="1941050"/>
                <a:ext cx="707475" cy="714925"/>
              </a:xfrm>
              <a:custGeom>
                <a:avLst/>
                <a:gdLst/>
                <a:ahLst/>
                <a:cxnLst/>
                <a:rect l="l" t="t" r="r" b="b"/>
                <a:pathLst>
                  <a:path w="28299" h="28597" extrusionOk="0">
                    <a:moveTo>
                      <a:pt x="12797" y="0"/>
                    </a:moveTo>
                    <a:cubicBezTo>
                      <a:pt x="11854" y="183"/>
                      <a:pt x="11551" y="1368"/>
                      <a:pt x="11490" y="2311"/>
                    </a:cubicBezTo>
                    <a:cubicBezTo>
                      <a:pt x="11216" y="5532"/>
                      <a:pt x="11034" y="6535"/>
                      <a:pt x="11642" y="9727"/>
                    </a:cubicBezTo>
                    <a:cubicBezTo>
                      <a:pt x="9607" y="6777"/>
                      <a:pt x="6658" y="3104"/>
                      <a:pt x="4912" y="3104"/>
                    </a:cubicBezTo>
                    <a:cubicBezTo>
                      <a:pt x="4571" y="3104"/>
                      <a:pt x="4276" y="3244"/>
                      <a:pt x="4043" y="3557"/>
                    </a:cubicBezTo>
                    <a:cubicBezTo>
                      <a:pt x="2827" y="4712"/>
                      <a:pt x="8602" y="11125"/>
                      <a:pt x="9301" y="12341"/>
                    </a:cubicBezTo>
                    <a:cubicBezTo>
                      <a:pt x="6201" y="13223"/>
                      <a:pt x="0" y="12341"/>
                      <a:pt x="0" y="14408"/>
                    </a:cubicBezTo>
                    <a:cubicBezTo>
                      <a:pt x="0" y="16171"/>
                      <a:pt x="6201" y="15381"/>
                      <a:pt x="9271" y="15897"/>
                    </a:cubicBezTo>
                    <a:cubicBezTo>
                      <a:pt x="6049" y="16809"/>
                      <a:pt x="0" y="18785"/>
                      <a:pt x="426" y="20609"/>
                    </a:cubicBezTo>
                    <a:cubicBezTo>
                      <a:pt x="504" y="21180"/>
                      <a:pt x="1083" y="21404"/>
                      <a:pt x="1945" y="21404"/>
                    </a:cubicBezTo>
                    <a:cubicBezTo>
                      <a:pt x="4106" y="21404"/>
                      <a:pt x="8044" y="19997"/>
                      <a:pt x="10304" y="19150"/>
                    </a:cubicBezTo>
                    <a:lnTo>
                      <a:pt x="10304" y="19150"/>
                    </a:lnTo>
                    <a:cubicBezTo>
                      <a:pt x="8207" y="21247"/>
                      <a:pt x="5107" y="24773"/>
                      <a:pt x="6170" y="25958"/>
                    </a:cubicBezTo>
                    <a:cubicBezTo>
                      <a:pt x="6320" y="26076"/>
                      <a:pt x="6501" y="26131"/>
                      <a:pt x="6706" y="26131"/>
                    </a:cubicBezTo>
                    <a:cubicBezTo>
                      <a:pt x="8456" y="26131"/>
                      <a:pt x="11987" y="22141"/>
                      <a:pt x="13374" y="19393"/>
                    </a:cubicBezTo>
                    <a:lnTo>
                      <a:pt x="13374" y="19393"/>
                    </a:lnTo>
                    <a:cubicBezTo>
                      <a:pt x="12371" y="21672"/>
                      <a:pt x="11034" y="28147"/>
                      <a:pt x="12736" y="28572"/>
                    </a:cubicBezTo>
                    <a:cubicBezTo>
                      <a:pt x="12804" y="28589"/>
                      <a:pt x="12871" y="28597"/>
                      <a:pt x="12936" y="28597"/>
                    </a:cubicBezTo>
                    <a:cubicBezTo>
                      <a:pt x="14781" y="28597"/>
                      <a:pt x="15335" y="22111"/>
                      <a:pt x="15776" y="19879"/>
                    </a:cubicBezTo>
                    <a:cubicBezTo>
                      <a:pt x="17175" y="22875"/>
                      <a:pt x="20251" y="27057"/>
                      <a:pt x="21702" y="27057"/>
                    </a:cubicBezTo>
                    <a:cubicBezTo>
                      <a:pt x="21826" y="27057"/>
                      <a:pt x="21939" y="27026"/>
                      <a:pt x="22037" y="26961"/>
                    </a:cubicBezTo>
                    <a:cubicBezTo>
                      <a:pt x="23678" y="25411"/>
                      <a:pt x="19393" y="21429"/>
                      <a:pt x="18177" y="18299"/>
                    </a:cubicBezTo>
                    <a:lnTo>
                      <a:pt x="18177" y="18299"/>
                    </a:lnTo>
                    <a:cubicBezTo>
                      <a:pt x="20381" y="19965"/>
                      <a:pt x="24271" y="22711"/>
                      <a:pt x="26111" y="22711"/>
                    </a:cubicBezTo>
                    <a:cubicBezTo>
                      <a:pt x="26453" y="22711"/>
                      <a:pt x="26724" y="22616"/>
                      <a:pt x="26900" y="22402"/>
                    </a:cubicBezTo>
                    <a:cubicBezTo>
                      <a:pt x="27508" y="21460"/>
                      <a:pt x="26596" y="20274"/>
                      <a:pt x="25776" y="19575"/>
                    </a:cubicBezTo>
                    <a:cubicBezTo>
                      <a:pt x="23678" y="17751"/>
                      <a:pt x="21429" y="17296"/>
                      <a:pt x="19089" y="15806"/>
                    </a:cubicBezTo>
                    <a:cubicBezTo>
                      <a:pt x="22128" y="15016"/>
                      <a:pt x="24134" y="14742"/>
                      <a:pt x="26080" y="14286"/>
                    </a:cubicBezTo>
                    <a:cubicBezTo>
                      <a:pt x="26657" y="14134"/>
                      <a:pt x="27295" y="13982"/>
                      <a:pt x="27691" y="13557"/>
                    </a:cubicBezTo>
                    <a:cubicBezTo>
                      <a:pt x="28116" y="13131"/>
                      <a:pt x="28299" y="12432"/>
                      <a:pt x="27934" y="11916"/>
                    </a:cubicBezTo>
                    <a:cubicBezTo>
                      <a:pt x="27630" y="11581"/>
                      <a:pt x="27144" y="11460"/>
                      <a:pt x="26688" y="11429"/>
                    </a:cubicBezTo>
                    <a:cubicBezTo>
                      <a:pt x="26546" y="11410"/>
                      <a:pt x="26395" y="11401"/>
                      <a:pt x="26237" y="11401"/>
                    </a:cubicBezTo>
                    <a:cubicBezTo>
                      <a:pt x="24153" y="11401"/>
                      <a:pt x="20738" y="12960"/>
                      <a:pt x="18845" y="13101"/>
                    </a:cubicBezTo>
                    <a:cubicBezTo>
                      <a:pt x="21064" y="12159"/>
                      <a:pt x="23466" y="9484"/>
                      <a:pt x="25320" y="7964"/>
                    </a:cubicBezTo>
                    <a:cubicBezTo>
                      <a:pt x="25928" y="7478"/>
                      <a:pt x="26870" y="5684"/>
                      <a:pt x="26171" y="5320"/>
                    </a:cubicBezTo>
                    <a:cubicBezTo>
                      <a:pt x="25951" y="5128"/>
                      <a:pt x="25694" y="5042"/>
                      <a:pt x="25406" y="5042"/>
                    </a:cubicBezTo>
                    <a:cubicBezTo>
                      <a:pt x="23497" y="5042"/>
                      <a:pt x="20224" y="8793"/>
                      <a:pt x="17478" y="10457"/>
                    </a:cubicBezTo>
                    <a:cubicBezTo>
                      <a:pt x="19727" y="6444"/>
                      <a:pt x="22432" y="2766"/>
                      <a:pt x="20639" y="1885"/>
                    </a:cubicBezTo>
                    <a:cubicBezTo>
                      <a:pt x="20417" y="1760"/>
                      <a:pt x="20195" y="1702"/>
                      <a:pt x="19974" y="1702"/>
                    </a:cubicBezTo>
                    <a:cubicBezTo>
                      <a:pt x="17983" y="1702"/>
                      <a:pt x="16052" y="6399"/>
                      <a:pt x="14712" y="9545"/>
                    </a:cubicBezTo>
                    <a:cubicBezTo>
                      <a:pt x="14985" y="6201"/>
                      <a:pt x="15532" y="0"/>
                      <a:pt x="12797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4"/>
              </a:p>
            </p:txBody>
          </p:sp>
          <p:sp>
            <p:nvSpPr>
              <p:cNvPr id="1569" name="Google Shape;1569;p10"/>
              <p:cNvSpPr/>
              <p:nvPr/>
            </p:nvSpPr>
            <p:spPr>
              <a:xfrm>
                <a:off x="6553575" y="2222200"/>
                <a:ext cx="196850" cy="185925"/>
              </a:xfrm>
              <a:custGeom>
                <a:avLst/>
                <a:gdLst/>
                <a:ahLst/>
                <a:cxnLst/>
                <a:rect l="l" t="t" r="r" b="b"/>
                <a:pathLst>
                  <a:path w="7874" h="7437" extrusionOk="0">
                    <a:moveTo>
                      <a:pt x="4469" y="1"/>
                    </a:moveTo>
                    <a:cubicBezTo>
                      <a:pt x="3891" y="1"/>
                      <a:pt x="3283" y="183"/>
                      <a:pt x="2828" y="457"/>
                    </a:cubicBezTo>
                    <a:cubicBezTo>
                      <a:pt x="2828" y="457"/>
                      <a:pt x="2797" y="487"/>
                      <a:pt x="2736" y="487"/>
                    </a:cubicBezTo>
                    <a:cubicBezTo>
                      <a:pt x="2697" y="483"/>
                      <a:pt x="2658" y="481"/>
                      <a:pt x="2619" y="481"/>
                    </a:cubicBezTo>
                    <a:cubicBezTo>
                      <a:pt x="2355" y="481"/>
                      <a:pt x="2101" y="568"/>
                      <a:pt x="1916" y="700"/>
                    </a:cubicBezTo>
                    <a:cubicBezTo>
                      <a:pt x="1" y="1977"/>
                      <a:pt x="61" y="4591"/>
                      <a:pt x="1520" y="6232"/>
                    </a:cubicBezTo>
                    <a:cubicBezTo>
                      <a:pt x="2246" y="7034"/>
                      <a:pt x="3260" y="7436"/>
                      <a:pt x="4246" y="7436"/>
                    </a:cubicBezTo>
                    <a:cubicBezTo>
                      <a:pt x="5615" y="7436"/>
                      <a:pt x="6932" y="6662"/>
                      <a:pt x="7356" y="5107"/>
                    </a:cubicBezTo>
                    <a:cubicBezTo>
                      <a:pt x="7873" y="3010"/>
                      <a:pt x="7083" y="1"/>
                      <a:pt x="4469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4"/>
              </a:p>
            </p:txBody>
          </p:sp>
          <p:sp>
            <p:nvSpPr>
              <p:cNvPr id="1570" name="Google Shape;1570;p10"/>
              <p:cNvSpPr/>
              <p:nvPr/>
            </p:nvSpPr>
            <p:spPr>
              <a:xfrm>
                <a:off x="6710475" y="2419950"/>
                <a:ext cx="96300" cy="130875"/>
              </a:xfrm>
              <a:custGeom>
                <a:avLst/>
                <a:gdLst/>
                <a:ahLst/>
                <a:cxnLst/>
                <a:rect l="l" t="t" r="r" b="b"/>
                <a:pathLst>
                  <a:path w="3852" h="5235" extrusionOk="0">
                    <a:moveTo>
                      <a:pt x="438" y="1"/>
                    </a:moveTo>
                    <a:cubicBezTo>
                      <a:pt x="211" y="1"/>
                      <a:pt x="0" y="218"/>
                      <a:pt x="169" y="450"/>
                    </a:cubicBezTo>
                    <a:cubicBezTo>
                      <a:pt x="716" y="1240"/>
                      <a:pt x="1263" y="2091"/>
                      <a:pt x="1780" y="2912"/>
                    </a:cubicBezTo>
                    <a:cubicBezTo>
                      <a:pt x="2266" y="3672"/>
                      <a:pt x="2691" y="4492"/>
                      <a:pt x="3299" y="5161"/>
                    </a:cubicBezTo>
                    <a:cubicBezTo>
                      <a:pt x="3350" y="5212"/>
                      <a:pt x="3418" y="5234"/>
                      <a:pt x="3487" y="5234"/>
                    </a:cubicBezTo>
                    <a:cubicBezTo>
                      <a:pt x="3664" y="5234"/>
                      <a:pt x="3851" y="5085"/>
                      <a:pt x="3786" y="4887"/>
                    </a:cubicBezTo>
                    <a:cubicBezTo>
                      <a:pt x="3178" y="3185"/>
                      <a:pt x="1780" y="1605"/>
                      <a:pt x="716" y="146"/>
                    </a:cubicBezTo>
                    <a:cubicBezTo>
                      <a:pt x="641" y="43"/>
                      <a:pt x="538" y="1"/>
                      <a:pt x="438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4"/>
              </a:p>
            </p:txBody>
          </p:sp>
          <p:sp>
            <p:nvSpPr>
              <p:cNvPr id="1571" name="Google Shape;1571;p10"/>
              <p:cNvSpPr/>
              <p:nvPr/>
            </p:nvSpPr>
            <p:spPr>
              <a:xfrm>
                <a:off x="6745475" y="2358750"/>
                <a:ext cx="168700" cy="84875"/>
              </a:xfrm>
              <a:custGeom>
                <a:avLst/>
                <a:gdLst/>
                <a:ahLst/>
                <a:cxnLst/>
                <a:rect l="l" t="t" r="r" b="b"/>
                <a:pathLst>
                  <a:path w="6748" h="3395" extrusionOk="0">
                    <a:moveTo>
                      <a:pt x="180" y="0"/>
                    </a:moveTo>
                    <a:cubicBezTo>
                      <a:pt x="59" y="0"/>
                      <a:pt x="1" y="202"/>
                      <a:pt x="136" y="284"/>
                    </a:cubicBezTo>
                    <a:cubicBezTo>
                      <a:pt x="1261" y="800"/>
                      <a:pt x="2416" y="1347"/>
                      <a:pt x="3510" y="1925"/>
                    </a:cubicBezTo>
                    <a:cubicBezTo>
                      <a:pt x="4483" y="2411"/>
                      <a:pt x="5456" y="3080"/>
                      <a:pt x="6519" y="3384"/>
                    </a:cubicBezTo>
                    <a:cubicBezTo>
                      <a:pt x="6534" y="3391"/>
                      <a:pt x="6549" y="3395"/>
                      <a:pt x="6563" y="3395"/>
                    </a:cubicBezTo>
                    <a:cubicBezTo>
                      <a:pt x="6667" y="3395"/>
                      <a:pt x="6748" y="3221"/>
                      <a:pt x="6641" y="3141"/>
                    </a:cubicBezTo>
                    <a:cubicBezTo>
                      <a:pt x="5820" y="2290"/>
                      <a:pt x="4605" y="1834"/>
                      <a:pt x="3571" y="1347"/>
                    </a:cubicBezTo>
                    <a:cubicBezTo>
                      <a:pt x="2477" y="861"/>
                      <a:pt x="1383" y="405"/>
                      <a:pt x="228" y="10"/>
                    </a:cubicBezTo>
                    <a:cubicBezTo>
                      <a:pt x="211" y="3"/>
                      <a:pt x="195" y="0"/>
                      <a:pt x="18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4"/>
              </a:p>
            </p:txBody>
          </p:sp>
          <p:sp>
            <p:nvSpPr>
              <p:cNvPr id="1572" name="Google Shape;1572;p10"/>
              <p:cNvSpPr/>
              <p:nvPr/>
            </p:nvSpPr>
            <p:spPr>
              <a:xfrm>
                <a:off x="6758000" y="2262475"/>
                <a:ext cx="189225" cy="41825"/>
              </a:xfrm>
              <a:custGeom>
                <a:avLst/>
                <a:gdLst/>
                <a:ahLst/>
                <a:cxnLst/>
                <a:rect l="l" t="t" r="r" b="b"/>
                <a:pathLst>
                  <a:path w="7569" h="1673" extrusionOk="0">
                    <a:moveTo>
                      <a:pt x="7265" y="1"/>
                    </a:moveTo>
                    <a:cubicBezTo>
                      <a:pt x="6231" y="62"/>
                      <a:pt x="5259" y="457"/>
                      <a:pt x="4225" y="669"/>
                    </a:cubicBezTo>
                    <a:cubicBezTo>
                      <a:pt x="2918" y="943"/>
                      <a:pt x="1611" y="1125"/>
                      <a:pt x="274" y="1247"/>
                    </a:cubicBezTo>
                    <a:cubicBezTo>
                      <a:pt x="0" y="1247"/>
                      <a:pt x="0" y="1673"/>
                      <a:pt x="274" y="1673"/>
                    </a:cubicBezTo>
                    <a:cubicBezTo>
                      <a:pt x="2523" y="1551"/>
                      <a:pt x="5319" y="1429"/>
                      <a:pt x="7386" y="457"/>
                    </a:cubicBezTo>
                    <a:cubicBezTo>
                      <a:pt x="7569" y="335"/>
                      <a:pt x="7477" y="1"/>
                      <a:pt x="726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4"/>
              </a:p>
            </p:txBody>
          </p:sp>
          <p:sp>
            <p:nvSpPr>
              <p:cNvPr id="1573" name="Google Shape;1573;p10"/>
              <p:cNvSpPr/>
              <p:nvPr/>
            </p:nvSpPr>
            <p:spPr>
              <a:xfrm>
                <a:off x="6751575" y="2134750"/>
                <a:ext cx="136125" cy="104900"/>
              </a:xfrm>
              <a:custGeom>
                <a:avLst/>
                <a:gdLst/>
                <a:ahLst/>
                <a:cxnLst/>
                <a:rect l="l" t="t" r="r" b="b"/>
                <a:pathLst>
                  <a:path w="5445" h="4196" extrusionOk="0">
                    <a:moveTo>
                      <a:pt x="5156" y="0"/>
                    </a:moveTo>
                    <a:cubicBezTo>
                      <a:pt x="5144" y="0"/>
                      <a:pt x="5132" y="1"/>
                      <a:pt x="5120" y="3"/>
                    </a:cubicBezTo>
                    <a:cubicBezTo>
                      <a:pt x="4178" y="307"/>
                      <a:pt x="3266" y="1067"/>
                      <a:pt x="2506" y="1675"/>
                    </a:cubicBezTo>
                    <a:cubicBezTo>
                      <a:pt x="1655" y="2313"/>
                      <a:pt x="895" y="3012"/>
                      <a:pt x="136" y="3772"/>
                    </a:cubicBezTo>
                    <a:cubicBezTo>
                      <a:pt x="0" y="3976"/>
                      <a:pt x="133" y="4196"/>
                      <a:pt x="310" y="4196"/>
                    </a:cubicBezTo>
                    <a:cubicBezTo>
                      <a:pt x="371" y="4196"/>
                      <a:pt x="438" y="4169"/>
                      <a:pt x="500" y="4107"/>
                    </a:cubicBezTo>
                    <a:cubicBezTo>
                      <a:pt x="1291" y="3347"/>
                      <a:pt x="2172" y="2587"/>
                      <a:pt x="3023" y="1949"/>
                    </a:cubicBezTo>
                    <a:cubicBezTo>
                      <a:pt x="3753" y="1402"/>
                      <a:pt x="4665" y="1006"/>
                      <a:pt x="5303" y="338"/>
                    </a:cubicBezTo>
                    <a:cubicBezTo>
                      <a:pt x="5445" y="196"/>
                      <a:pt x="5321" y="0"/>
                      <a:pt x="5156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4"/>
              </a:p>
            </p:txBody>
          </p:sp>
          <p:sp>
            <p:nvSpPr>
              <p:cNvPr id="1574" name="Google Shape;1574;p10"/>
              <p:cNvSpPr/>
              <p:nvPr/>
            </p:nvSpPr>
            <p:spPr>
              <a:xfrm>
                <a:off x="6695275" y="2062750"/>
                <a:ext cx="72025" cy="133875"/>
              </a:xfrm>
              <a:custGeom>
                <a:avLst/>
                <a:gdLst/>
                <a:ahLst/>
                <a:cxnLst/>
                <a:rect l="l" t="t" r="r" b="b"/>
                <a:pathLst>
                  <a:path w="2881" h="5355" extrusionOk="0">
                    <a:moveTo>
                      <a:pt x="2726" y="1"/>
                    </a:moveTo>
                    <a:cubicBezTo>
                      <a:pt x="2675" y="1"/>
                      <a:pt x="2624" y="28"/>
                      <a:pt x="2600" y="87"/>
                    </a:cubicBezTo>
                    <a:cubicBezTo>
                      <a:pt x="1567" y="1546"/>
                      <a:pt x="929" y="3430"/>
                      <a:pt x="108" y="5011"/>
                    </a:cubicBezTo>
                    <a:cubicBezTo>
                      <a:pt x="0" y="5183"/>
                      <a:pt x="167" y="5355"/>
                      <a:pt x="327" y="5355"/>
                    </a:cubicBezTo>
                    <a:cubicBezTo>
                      <a:pt x="393" y="5355"/>
                      <a:pt x="459" y="5325"/>
                      <a:pt x="503" y="5254"/>
                    </a:cubicBezTo>
                    <a:cubicBezTo>
                      <a:pt x="1293" y="3613"/>
                      <a:pt x="2327" y="1941"/>
                      <a:pt x="2843" y="178"/>
                    </a:cubicBezTo>
                    <a:cubicBezTo>
                      <a:pt x="2881" y="67"/>
                      <a:pt x="2804" y="1"/>
                      <a:pt x="272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4"/>
              </a:p>
            </p:txBody>
          </p:sp>
          <p:sp>
            <p:nvSpPr>
              <p:cNvPr id="1575" name="Google Shape;1575;p10"/>
              <p:cNvSpPr/>
              <p:nvPr/>
            </p:nvSpPr>
            <p:spPr>
              <a:xfrm>
                <a:off x="6613600" y="2024300"/>
                <a:ext cx="28900" cy="177700"/>
              </a:xfrm>
              <a:custGeom>
                <a:avLst/>
                <a:gdLst/>
                <a:ahLst/>
                <a:cxnLst/>
                <a:rect l="l" t="t" r="r" b="b"/>
                <a:pathLst>
                  <a:path w="1156" h="7108" extrusionOk="0">
                    <a:moveTo>
                      <a:pt x="498" y="1"/>
                    </a:moveTo>
                    <a:cubicBezTo>
                      <a:pt x="382" y="1"/>
                      <a:pt x="262" y="98"/>
                      <a:pt x="244" y="257"/>
                    </a:cubicBezTo>
                    <a:cubicBezTo>
                      <a:pt x="1" y="2385"/>
                      <a:pt x="396" y="4725"/>
                      <a:pt x="518" y="6883"/>
                    </a:cubicBezTo>
                    <a:cubicBezTo>
                      <a:pt x="547" y="7032"/>
                      <a:pt x="686" y="7108"/>
                      <a:pt x="816" y="7108"/>
                    </a:cubicBezTo>
                    <a:cubicBezTo>
                      <a:pt x="953" y="7108"/>
                      <a:pt x="1080" y="7024"/>
                      <a:pt x="1065" y="6853"/>
                    </a:cubicBezTo>
                    <a:cubicBezTo>
                      <a:pt x="1004" y="4695"/>
                      <a:pt x="1156" y="2294"/>
                      <a:pt x="700" y="166"/>
                    </a:cubicBezTo>
                    <a:cubicBezTo>
                      <a:pt x="662" y="51"/>
                      <a:pt x="581" y="1"/>
                      <a:pt x="498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4"/>
              </a:p>
            </p:txBody>
          </p:sp>
          <p:sp>
            <p:nvSpPr>
              <p:cNvPr id="1576" name="Google Shape;1576;p10"/>
              <p:cNvSpPr/>
              <p:nvPr/>
            </p:nvSpPr>
            <p:spPr>
              <a:xfrm>
                <a:off x="6444125" y="2086225"/>
                <a:ext cx="125700" cy="141750"/>
              </a:xfrm>
              <a:custGeom>
                <a:avLst/>
                <a:gdLst/>
                <a:ahLst/>
                <a:cxnLst/>
                <a:rect l="l" t="t" r="r" b="b"/>
                <a:pathLst>
                  <a:path w="5028" h="5670" extrusionOk="0">
                    <a:moveTo>
                      <a:pt x="317" y="0"/>
                    </a:moveTo>
                    <a:cubicBezTo>
                      <a:pt x="130" y="0"/>
                      <a:pt x="1" y="228"/>
                      <a:pt x="154" y="425"/>
                    </a:cubicBezTo>
                    <a:cubicBezTo>
                      <a:pt x="944" y="1336"/>
                      <a:pt x="1704" y="2248"/>
                      <a:pt x="2494" y="3191"/>
                    </a:cubicBezTo>
                    <a:cubicBezTo>
                      <a:pt x="3163" y="4011"/>
                      <a:pt x="3832" y="4984"/>
                      <a:pt x="4652" y="5622"/>
                    </a:cubicBezTo>
                    <a:cubicBezTo>
                      <a:pt x="4692" y="5655"/>
                      <a:pt x="4733" y="5670"/>
                      <a:pt x="4772" y="5670"/>
                    </a:cubicBezTo>
                    <a:cubicBezTo>
                      <a:pt x="4913" y="5670"/>
                      <a:pt x="5028" y="5485"/>
                      <a:pt x="4956" y="5318"/>
                    </a:cubicBezTo>
                    <a:cubicBezTo>
                      <a:pt x="4470" y="4376"/>
                      <a:pt x="3588" y="3616"/>
                      <a:pt x="2920" y="2826"/>
                    </a:cubicBezTo>
                    <a:cubicBezTo>
                      <a:pt x="2099" y="1914"/>
                      <a:pt x="1339" y="1002"/>
                      <a:pt x="549" y="121"/>
                    </a:cubicBezTo>
                    <a:cubicBezTo>
                      <a:pt x="472" y="35"/>
                      <a:pt x="390" y="0"/>
                      <a:pt x="317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4"/>
              </a:p>
            </p:txBody>
          </p:sp>
          <p:sp>
            <p:nvSpPr>
              <p:cNvPr id="1577" name="Google Shape;1577;p10"/>
              <p:cNvSpPr/>
              <p:nvPr/>
            </p:nvSpPr>
            <p:spPr>
              <a:xfrm>
                <a:off x="6363325" y="2288925"/>
                <a:ext cx="147725" cy="21525"/>
              </a:xfrm>
              <a:custGeom>
                <a:avLst/>
                <a:gdLst/>
                <a:ahLst/>
                <a:cxnLst/>
                <a:rect l="l" t="t" r="r" b="b"/>
                <a:pathLst>
                  <a:path w="5909" h="861" extrusionOk="0">
                    <a:moveTo>
                      <a:pt x="296" y="0"/>
                    </a:moveTo>
                    <a:cubicBezTo>
                      <a:pt x="88" y="0"/>
                      <a:pt x="1" y="343"/>
                      <a:pt x="255" y="371"/>
                    </a:cubicBezTo>
                    <a:cubicBezTo>
                      <a:pt x="1406" y="602"/>
                      <a:pt x="2731" y="861"/>
                      <a:pt x="4010" y="861"/>
                    </a:cubicBezTo>
                    <a:cubicBezTo>
                      <a:pt x="4588" y="861"/>
                      <a:pt x="5156" y="808"/>
                      <a:pt x="5696" y="675"/>
                    </a:cubicBezTo>
                    <a:cubicBezTo>
                      <a:pt x="5909" y="645"/>
                      <a:pt x="5848" y="341"/>
                      <a:pt x="5635" y="341"/>
                    </a:cubicBezTo>
                    <a:cubicBezTo>
                      <a:pt x="3902" y="98"/>
                      <a:pt x="2139" y="311"/>
                      <a:pt x="346" y="7"/>
                    </a:cubicBezTo>
                    <a:cubicBezTo>
                      <a:pt x="329" y="2"/>
                      <a:pt x="312" y="0"/>
                      <a:pt x="296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4"/>
              </a:p>
            </p:txBody>
          </p:sp>
          <p:sp>
            <p:nvSpPr>
              <p:cNvPr id="1578" name="Google Shape;1578;p10"/>
              <p:cNvSpPr/>
              <p:nvPr/>
            </p:nvSpPr>
            <p:spPr>
              <a:xfrm>
                <a:off x="6386375" y="2390150"/>
                <a:ext cx="139125" cy="53825"/>
              </a:xfrm>
              <a:custGeom>
                <a:avLst/>
                <a:gdLst/>
                <a:ahLst/>
                <a:cxnLst/>
                <a:rect l="l" t="t" r="r" b="b"/>
                <a:pathLst>
                  <a:path w="5565" h="2153" extrusionOk="0">
                    <a:moveTo>
                      <a:pt x="5230" y="0"/>
                    </a:moveTo>
                    <a:cubicBezTo>
                      <a:pt x="3558" y="0"/>
                      <a:pt x="1673" y="973"/>
                      <a:pt x="184" y="1733"/>
                    </a:cubicBezTo>
                    <a:cubicBezTo>
                      <a:pt x="1" y="1864"/>
                      <a:pt x="133" y="2152"/>
                      <a:pt x="348" y="2152"/>
                    </a:cubicBezTo>
                    <a:cubicBezTo>
                      <a:pt x="383" y="2152"/>
                      <a:pt x="420" y="2145"/>
                      <a:pt x="458" y="2128"/>
                    </a:cubicBezTo>
                    <a:cubicBezTo>
                      <a:pt x="1339" y="1763"/>
                      <a:pt x="2221" y="1429"/>
                      <a:pt x="3132" y="1125"/>
                    </a:cubicBezTo>
                    <a:cubicBezTo>
                      <a:pt x="3862" y="882"/>
                      <a:pt x="4652" y="760"/>
                      <a:pt x="5321" y="456"/>
                    </a:cubicBezTo>
                    <a:cubicBezTo>
                      <a:pt x="5564" y="365"/>
                      <a:pt x="5442" y="0"/>
                      <a:pt x="523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4"/>
              </a:p>
            </p:txBody>
          </p:sp>
          <p:sp>
            <p:nvSpPr>
              <p:cNvPr id="1579" name="Google Shape;1579;p10"/>
              <p:cNvSpPr/>
              <p:nvPr/>
            </p:nvSpPr>
            <p:spPr>
              <a:xfrm>
                <a:off x="6493800" y="2438825"/>
                <a:ext cx="84775" cy="104000"/>
              </a:xfrm>
              <a:custGeom>
                <a:avLst/>
                <a:gdLst/>
                <a:ahLst/>
                <a:cxnLst/>
                <a:rect l="l" t="t" r="r" b="b"/>
                <a:pathLst>
                  <a:path w="3391" h="4160" extrusionOk="0">
                    <a:moveTo>
                      <a:pt x="3019" y="0"/>
                    </a:moveTo>
                    <a:cubicBezTo>
                      <a:pt x="2962" y="0"/>
                      <a:pt x="2902" y="18"/>
                      <a:pt x="2848" y="59"/>
                    </a:cubicBezTo>
                    <a:cubicBezTo>
                      <a:pt x="2331" y="576"/>
                      <a:pt x="1905" y="1245"/>
                      <a:pt x="1480" y="1853"/>
                    </a:cubicBezTo>
                    <a:cubicBezTo>
                      <a:pt x="993" y="2552"/>
                      <a:pt x="538" y="3190"/>
                      <a:pt x="112" y="3920"/>
                    </a:cubicBezTo>
                    <a:cubicBezTo>
                      <a:pt x="0" y="4031"/>
                      <a:pt x="102" y="4159"/>
                      <a:pt x="212" y="4159"/>
                    </a:cubicBezTo>
                    <a:cubicBezTo>
                      <a:pt x="252" y="4159"/>
                      <a:pt x="292" y="4142"/>
                      <a:pt x="325" y="4102"/>
                    </a:cubicBezTo>
                    <a:cubicBezTo>
                      <a:pt x="872" y="3494"/>
                      <a:pt x="1389" y="2856"/>
                      <a:pt x="1905" y="2248"/>
                    </a:cubicBezTo>
                    <a:cubicBezTo>
                      <a:pt x="2361" y="1670"/>
                      <a:pt x="2939" y="1093"/>
                      <a:pt x="3273" y="424"/>
                    </a:cubicBezTo>
                    <a:cubicBezTo>
                      <a:pt x="3391" y="212"/>
                      <a:pt x="3217" y="0"/>
                      <a:pt x="3019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4"/>
              </a:p>
            </p:txBody>
          </p:sp>
          <p:sp>
            <p:nvSpPr>
              <p:cNvPr id="1580" name="Google Shape;1580;p10"/>
              <p:cNvSpPr/>
              <p:nvPr/>
            </p:nvSpPr>
            <p:spPr>
              <a:xfrm>
                <a:off x="6625425" y="2463125"/>
                <a:ext cx="34575" cy="119675"/>
              </a:xfrm>
              <a:custGeom>
                <a:avLst/>
                <a:gdLst/>
                <a:ahLst/>
                <a:cxnLst/>
                <a:rect l="l" t="t" r="r" b="b"/>
                <a:pathLst>
                  <a:path w="1383" h="4787" extrusionOk="0">
                    <a:moveTo>
                      <a:pt x="1116" y="0"/>
                    </a:moveTo>
                    <a:cubicBezTo>
                      <a:pt x="1059" y="0"/>
                      <a:pt x="1008" y="27"/>
                      <a:pt x="987" y="90"/>
                    </a:cubicBezTo>
                    <a:cubicBezTo>
                      <a:pt x="683" y="698"/>
                      <a:pt x="592" y="1458"/>
                      <a:pt x="470" y="2157"/>
                    </a:cubicBezTo>
                    <a:cubicBezTo>
                      <a:pt x="318" y="2948"/>
                      <a:pt x="166" y="3707"/>
                      <a:pt x="75" y="4498"/>
                    </a:cubicBezTo>
                    <a:cubicBezTo>
                      <a:pt x="1" y="4665"/>
                      <a:pt x="142" y="4787"/>
                      <a:pt x="277" y="4787"/>
                    </a:cubicBezTo>
                    <a:cubicBezTo>
                      <a:pt x="363" y="4787"/>
                      <a:pt x="447" y="4737"/>
                      <a:pt x="470" y="4619"/>
                    </a:cubicBezTo>
                    <a:cubicBezTo>
                      <a:pt x="683" y="3859"/>
                      <a:pt x="865" y="3069"/>
                      <a:pt x="1017" y="2309"/>
                    </a:cubicBezTo>
                    <a:cubicBezTo>
                      <a:pt x="1169" y="1610"/>
                      <a:pt x="1382" y="941"/>
                      <a:pt x="1352" y="212"/>
                    </a:cubicBezTo>
                    <a:cubicBezTo>
                      <a:pt x="1352" y="93"/>
                      <a:pt x="1223" y="0"/>
                      <a:pt x="1116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4"/>
              </a:p>
            </p:txBody>
          </p:sp>
          <p:sp>
            <p:nvSpPr>
              <p:cNvPr id="1581" name="Google Shape;1581;p10"/>
              <p:cNvSpPr/>
              <p:nvPr/>
            </p:nvSpPr>
            <p:spPr>
              <a:xfrm>
                <a:off x="6616650" y="2282250"/>
                <a:ext cx="30425" cy="22800"/>
              </a:xfrm>
              <a:custGeom>
                <a:avLst/>
                <a:gdLst/>
                <a:ahLst/>
                <a:cxnLst/>
                <a:rect l="l" t="t" r="r" b="b"/>
                <a:pathLst>
                  <a:path w="1217" h="912" extrusionOk="0">
                    <a:moveTo>
                      <a:pt x="608" y="0"/>
                    </a:moveTo>
                    <a:cubicBezTo>
                      <a:pt x="1" y="0"/>
                      <a:pt x="1" y="912"/>
                      <a:pt x="608" y="912"/>
                    </a:cubicBezTo>
                    <a:cubicBezTo>
                      <a:pt x="1216" y="912"/>
                      <a:pt x="1216" y="0"/>
                      <a:pt x="608" y="0"/>
                    </a:cubicBezTo>
                    <a:close/>
                  </a:path>
                </a:pathLst>
              </a:custGeom>
              <a:solidFill>
                <a:srgbClr val="EA8D0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4"/>
              </a:p>
            </p:txBody>
          </p:sp>
          <p:sp>
            <p:nvSpPr>
              <p:cNvPr id="1582" name="Google Shape;1582;p10"/>
              <p:cNvSpPr/>
              <p:nvPr/>
            </p:nvSpPr>
            <p:spPr>
              <a:xfrm>
                <a:off x="6670600" y="2289850"/>
                <a:ext cx="30425" cy="23575"/>
              </a:xfrm>
              <a:custGeom>
                <a:avLst/>
                <a:gdLst/>
                <a:ahLst/>
                <a:cxnLst/>
                <a:rect l="l" t="t" r="r" b="b"/>
                <a:pathLst>
                  <a:path w="1217" h="943" extrusionOk="0">
                    <a:moveTo>
                      <a:pt x="609" y="0"/>
                    </a:moveTo>
                    <a:cubicBezTo>
                      <a:pt x="1" y="0"/>
                      <a:pt x="1" y="942"/>
                      <a:pt x="609" y="942"/>
                    </a:cubicBezTo>
                    <a:cubicBezTo>
                      <a:pt x="1216" y="942"/>
                      <a:pt x="1216" y="0"/>
                      <a:pt x="609" y="0"/>
                    </a:cubicBezTo>
                    <a:close/>
                  </a:path>
                </a:pathLst>
              </a:custGeom>
              <a:solidFill>
                <a:srgbClr val="EA8D0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4"/>
              </a:p>
            </p:txBody>
          </p:sp>
          <p:sp>
            <p:nvSpPr>
              <p:cNvPr id="1583" name="Google Shape;1583;p10"/>
              <p:cNvSpPr/>
              <p:nvPr/>
            </p:nvSpPr>
            <p:spPr>
              <a:xfrm>
                <a:off x="6627300" y="2358225"/>
                <a:ext cx="35725" cy="28150"/>
              </a:xfrm>
              <a:custGeom>
                <a:avLst/>
                <a:gdLst/>
                <a:ahLst/>
                <a:cxnLst/>
                <a:rect l="l" t="t" r="r" b="b"/>
                <a:pathLst>
                  <a:path w="1429" h="1126" extrusionOk="0">
                    <a:moveTo>
                      <a:pt x="699" y="1"/>
                    </a:moveTo>
                    <a:cubicBezTo>
                      <a:pt x="0" y="1"/>
                      <a:pt x="0" y="1125"/>
                      <a:pt x="699" y="1125"/>
                    </a:cubicBezTo>
                    <a:cubicBezTo>
                      <a:pt x="1429" y="1125"/>
                      <a:pt x="1429" y="1"/>
                      <a:pt x="699" y="1"/>
                    </a:cubicBezTo>
                    <a:close/>
                  </a:path>
                </a:pathLst>
              </a:custGeom>
              <a:solidFill>
                <a:srgbClr val="EA8D0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4"/>
              </a:p>
            </p:txBody>
          </p:sp>
          <p:sp>
            <p:nvSpPr>
              <p:cNvPr id="1584" name="Google Shape;1584;p10"/>
              <p:cNvSpPr/>
              <p:nvPr/>
            </p:nvSpPr>
            <p:spPr>
              <a:xfrm>
                <a:off x="6583225" y="2308825"/>
                <a:ext cx="33225" cy="24475"/>
              </a:xfrm>
              <a:custGeom>
                <a:avLst/>
                <a:gdLst/>
                <a:ahLst/>
                <a:cxnLst/>
                <a:rect l="l" t="t" r="r" b="b"/>
                <a:pathLst>
                  <a:path w="1329" h="979" extrusionOk="0">
                    <a:moveTo>
                      <a:pt x="725" y="0"/>
                    </a:moveTo>
                    <a:cubicBezTo>
                      <a:pt x="717" y="0"/>
                      <a:pt x="708" y="0"/>
                      <a:pt x="699" y="1"/>
                    </a:cubicBezTo>
                    <a:lnTo>
                      <a:pt x="638" y="1"/>
                    </a:lnTo>
                    <a:cubicBezTo>
                      <a:pt x="0" y="62"/>
                      <a:pt x="0" y="913"/>
                      <a:pt x="638" y="974"/>
                    </a:cubicBezTo>
                    <a:lnTo>
                      <a:pt x="699" y="974"/>
                    </a:lnTo>
                    <a:cubicBezTo>
                      <a:pt x="725" y="977"/>
                      <a:pt x="749" y="979"/>
                      <a:pt x="773" y="979"/>
                    </a:cubicBezTo>
                    <a:cubicBezTo>
                      <a:pt x="1328" y="979"/>
                      <a:pt x="1313" y="0"/>
                      <a:pt x="725" y="0"/>
                    </a:cubicBezTo>
                    <a:close/>
                  </a:path>
                </a:pathLst>
              </a:custGeom>
              <a:solidFill>
                <a:srgbClr val="EA8D0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4"/>
              </a:p>
            </p:txBody>
          </p:sp>
          <p:sp>
            <p:nvSpPr>
              <p:cNvPr id="1585" name="Google Shape;1585;p10"/>
              <p:cNvSpPr/>
              <p:nvPr/>
            </p:nvSpPr>
            <p:spPr>
              <a:xfrm>
                <a:off x="6624250" y="2317950"/>
                <a:ext cx="20550" cy="16750"/>
              </a:xfrm>
              <a:custGeom>
                <a:avLst/>
                <a:gdLst/>
                <a:ahLst/>
                <a:cxnLst/>
                <a:rect l="l" t="t" r="r" b="b"/>
                <a:pathLst>
                  <a:path w="822" h="670" extrusionOk="0">
                    <a:moveTo>
                      <a:pt x="426" y="1"/>
                    </a:moveTo>
                    <a:cubicBezTo>
                      <a:pt x="1" y="1"/>
                      <a:pt x="1" y="669"/>
                      <a:pt x="426" y="669"/>
                    </a:cubicBezTo>
                    <a:cubicBezTo>
                      <a:pt x="821" y="669"/>
                      <a:pt x="821" y="1"/>
                      <a:pt x="426" y="1"/>
                    </a:cubicBezTo>
                    <a:close/>
                  </a:path>
                </a:pathLst>
              </a:custGeom>
              <a:solidFill>
                <a:srgbClr val="EA8D0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4"/>
              </a:p>
            </p:txBody>
          </p:sp>
          <p:sp>
            <p:nvSpPr>
              <p:cNvPr id="1586" name="Google Shape;1586;p10"/>
              <p:cNvSpPr/>
              <p:nvPr/>
            </p:nvSpPr>
            <p:spPr>
              <a:xfrm>
                <a:off x="6666800" y="2346075"/>
                <a:ext cx="22075" cy="15975"/>
              </a:xfrm>
              <a:custGeom>
                <a:avLst/>
                <a:gdLst/>
                <a:ahLst/>
                <a:cxnLst/>
                <a:rect l="l" t="t" r="r" b="b"/>
                <a:pathLst>
                  <a:path w="883" h="639" extrusionOk="0">
                    <a:moveTo>
                      <a:pt x="457" y="0"/>
                    </a:moveTo>
                    <a:cubicBezTo>
                      <a:pt x="1" y="0"/>
                      <a:pt x="1" y="639"/>
                      <a:pt x="457" y="639"/>
                    </a:cubicBezTo>
                    <a:cubicBezTo>
                      <a:pt x="882" y="639"/>
                      <a:pt x="882" y="0"/>
                      <a:pt x="457" y="0"/>
                    </a:cubicBezTo>
                    <a:close/>
                  </a:path>
                </a:pathLst>
              </a:custGeom>
              <a:solidFill>
                <a:srgbClr val="EA8D0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4"/>
              </a:p>
            </p:txBody>
          </p:sp>
          <p:sp>
            <p:nvSpPr>
              <p:cNvPr id="1587" name="Google Shape;1587;p10"/>
              <p:cNvSpPr/>
              <p:nvPr/>
            </p:nvSpPr>
            <p:spPr>
              <a:xfrm>
                <a:off x="6656175" y="2239675"/>
                <a:ext cx="26600" cy="20550"/>
              </a:xfrm>
              <a:custGeom>
                <a:avLst/>
                <a:gdLst/>
                <a:ahLst/>
                <a:cxnLst/>
                <a:rect l="l" t="t" r="r" b="b"/>
                <a:pathLst>
                  <a:path w="1064" h="822" extrusionOk="0">
                    <a:moveTo>
                      <a:pt x="547" y="1"/>
                    </a:moveTo>
                    <a:cubicBezTo>
                      <a:pt x="0" y="1"/>
                      <a:pt x="0" y="822"/>
                      <a:pt x="547" y="822"/>
                    </a:cubicBezTo>
                    <a:cubicBezTo>
                      <a:pt x="1064" y="822"/>
                      <a:pt x="1064" y="1"/>
                      <a:pt x="547" y="1"/>
                    </a:cubicBezTo>
                    <a:close/>
                  </a:path>
                </a:pathLst>
              </a:custGeom>
              <a:solidFill>
                <a:srgbClr val="EA8D0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4"/>
              </a:p>
            </p:txBody>
          </p:sp>
          <p:sp>
            <p:nvSpPr>
              <p:cNvPr id="1588" name="Google Shape;1588;p10"/>
              <p:cNvSpPr/>
              <p:nvPr/>
            </p:nvSpPr>
            <p:spPr>
              <a:xfrm>
                <a:off x="6609050" y="2246675"/>
                <a:ext cx="19025" cy="17950"/>
              </a:xfrm>
              <a:custGeom>
                <a:avLst/>
                <a:gdLst/>
                <a:ahLst/>
                <a:cxnLst/>
                <a:rect l="l" t="t" r="r" b="b"/>
                <a:pathLst>
                  <a:path w="761" h="718" extrusionOk="0">
                    <a:moveTo>
                      <a:pt x="358" y="1"/>
                    </a:moveTo>
                    <a:cubicBezTo>
                      <a:pt x="172" y="1"/>
                      <a:pt x="1" y="130"/>
                      <a:pt x="1" y="359"/>
                    </a:cubicBezTo>
                    <a:cubicBezTo>
                      <a:pt x="1" y="588"/>
                      <a:pt x="172" y="717"/>
                      <a:pt x="358" y="717"/>
                    </a:cubicBezTo>
                    <a:cubicBezTo>
                      <a:pt x="443" y="717"/>
                      <a:pt x="532" y="690"/>
                      <a:pt x="609" y="633"/>
                    </a:cubicBezTo>
                    <a:cubicBezTo>
                      <a:pt x="760" y="481"/>
                      <a:pt x="760" y="238"/>
                      <a:pt x="639" y="116"/>
                    </a:cubicBezTo>
                    <a:cubicBezTo>
                      <a:pt x="639" y="116"/>
                      <a:pt x="609" y="116"/>
                      <a:pt x="609" y="86"/>
                    </a:cubicBezTo>
                    <a:cubicBezTo>
                      <a:pt x="532" y="28"/>
                      <a:pt x="443" y="1"/>
                      <a:pt x="358" y="1"/>
                    </a:cubicBezTo>
                    <a:close/>
                  </a:path>
                </a:pathLst>
              </a:custGeom>
              <a:solidFill>
                <a:srgbClr val="EA8D0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4"/>
              </a:p>
            </p:txBody>
          </p:sp>
          <p:sp>
            <p:nvSpPr>
              <p:cNvPr id="1589" name="Google Shape;1589;p10"/>
              <p:cNvSpPr/>
              <p:nvPr/>
            </p:nvSpPr>
            <p:spPr>
              <a:xfrm>
                <a:off x="6685800" y="2263250"/>
                <a:ext cx="22825" cy="18250"/>
              </a:xfrm>
              <a:custGeom>
                <a:avLst/>
                <a:gdLst/>
                <a:ahLst/>
                <a:cxnLst/>
                <a:rect l="l" t="t" r="r" b="b"/>
                <a:pathLst>
                  <a:path w="913" h="730" extrusionOk="0">
                    <a:moveTo>
                      <a:pt x="456" y="0"/>
                    </a:moveTo>
                    <a:cubicBezTo>
                      <a:pt x="1" y="0"/>
                      <a:pt x="1" y="730"/>
                      <a:pt x="456" y="730"/>
                    </a:cubicBezTo>
                    <a:cubicBezTo>
                      <a:pt x="912" y="730"/>
                      <a:pt x="912" y="0"/>
                      <a:pt x="456" y="0"/>
                    </a:cubicBezTo>
                    <a:close/>
                  </a:path>
                </a:pathLst>
              </a:custGeom>
              <a:solidFill>
                <a:srgbClr val="EA8D0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4"/>
              </a:p>
            </p:txBody>
          </p:sp>
          <p:sp>
            <p:nvSpPr>
              <p:cNvPr id="1590" name="Google Shape;1590;p10"/>
              <p:cNvSpPr/>
              <p:nvPr/>
            </p:nvSpPr>
            <p:spPr>
              <a:xfrm>
                <a:off x="6689600" y="2328600"/>
                <a:ext cx="30425" cy="22825"/>
              </a:xfrm>
              <a:custGeom>
                <a:avLst/>
                <a:gdLst/>
                <a:ahLst/>
                <a:cxnLst/>
                <a:rect l="l" t="t" r="r" b="b"/>
                <a:pathLst>
                  <a:path w="1217" h="913" extrusionOk="0">
                    <a:moveTo>
                      <a:pt x="608" y="0"/>
                    </a:moveTo>
                    <a:cubicBezTo>
                      <a:pt x="1" y="0"/>
                      <a:pt x="1" y="912"/>
                      <a:pt x="608" y="912"/>
                    </a:cubicBezTo>
                    <a:cubicBezTo>
                      <a:pt x="1216" y="912"/>
                      <a:pt x="1216" y="0"/>
                      <a:pt x="608" y="0"/>
                    </a:cubicBezTo>
                    <a:close/>
                  </a:path>
                </a:pathLst>
              </a:custGeom>
              <a:solidFill>
                <a:srgbClr val="EA8D0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4"/>
              </a:p>
            </p:txBody>
          </p:sp>
        </p:grpSp>
        <p:grpSp>
          <p:nvGrpSpPr>
            <p:cNvPr id="1591" name="Google Shape;1591;p10"/>
            <p:cNvGrpSpPr/>
            <p:nvPr/>
          </p:nvGrpSpPr>
          <p:grpSpPr>
            <a:xfrm rot="-1719346" flipH="1">
              <a:off x="-100170" y="4180104"/>
              <a:ext cx="889403" cy="1363591"/>
              <a:chOff x="2235100" y="548200"/>
              <a:chExt cx="759725" cy="1164775"/>
            </a:xfrm>
          </p:grpSpPr>
          <p:sp>
            <p:nvSpPr>
              <p:cNvPr id="1592" name="Google Shape;1592;p10"/>
              <p:cNvSpPr/>
              <p:nvPr/>
            </p:nvSpPr>
            <p:spPr>
              <a:xfrm>
                <a:off x="2235100" y="548200"/>
                <a:ext cx="759725" cy="1100125"/>
              </a:xfrm>
              <a:custGeom>
                <a:avLst/>
                <a:gdLst/>
                <a:ahLst/>
                <a:cxnLst/>
                <a:rect l="l" t="t" r="r" b="b"/>
                <a:pathLst>
                  <a:path w="30389" h="44005" extrusionOk="0">
                    <a:moveTo>
                      <a:pt x="14146" y="0"/>
                    </a:moveTo>
                    <a:cubicBezTo>
                      <a:pt x="12773" y="0"/>
                      <a:pt x="11816" y="1695"/>
                      <a:pt x="11509" y="3108"/>
                    </a:cubicBezTo>
                    <a:cubicBezTo>
                      <a:pt x="11175" y="4643"/>
                      <a:pt x="10742" y="6577"/>
                      <a:pt x="9207" y="7044"/>
                    </a:cubicBezTo>
                    <a:cubicBezTo>
                      <a:pt x="8507" y="7211"/>
                      <a:pt x="7673" y="7044"/>
                      <a:pt x="7039" y="7445"/>
                    </a:cubicBezTo>
                    <a:cubicBezTo>
                      <a:pt x="5338" y="8579"/>
                      <a:pt x="7873" y="11447"/>
                      <a:pt x="6839" y="13249"/>
                    </a:cubicBezTo>
                    <a:cubicBezTo>
                      <a:pt x="5871" y="14917"/>
                      <a:pt x="2669" y="14083"/>
                      <a:pt x="1935" y="15884"/>
                    </a:cubicBezTo>
                    <a:cubicBezTo>
                      <a:pt x="1168" y="17785"/>
                      <a:pt x="4504" y="19720"/>
                      <a:pt x="3570" y="21555"/>
                    </a:cubicBezTo>
                    <a:cubicBezTo>
                      <a:pt x="3236" y="22255"/>
                      <a:pt x="2402" y="22555"/>
                      <a:pt x="1835" y="23056"/>
                    </a:cubicBezTo>
                    <a:cubicBezTo>
                      <a:pt x="1" y="24590"/>
                      <a:pt x="768" y="27592"/>
                      <a:pt x="1902" y="29761"/>
                    </a:cubicBezTo>
                    <a:cubicBezTo>
                      <a:pt x="4771" y="35264"/>
                      <a:pt x="8773" y="40135"/>
                      <a:pt x="13610" y="44004"/>
                    </a:cubicBezTo>
                    <a:cubicBezTo>
                      <a:pt x="20182" y="40001"/>
                      <a:pt x="24985" y="34464"/>
                      <a:pt x="28721" y="28326"/>
                    </a:cubicBezTo>
                    <a:cubicBezTo>
                      <a:pt x="29622" y="26758"/>
                      <a:pt x="30389" y="24457"/>
                      <a:pt x="28921" y="23389"/>
                    </a:cubicBezTo>
                    <a:cubicBezTo>
                      <a:pt x="28254" y="22889"/>
                      <a:pt x="27387" y="22822"/>
                      <a:pt x="26753" y="22322"/>
                    </a:cubicBezTo>
                    <a:cubicBezTo>
                      <a:pt x="25419" y="21288"/>
                      <a:pt x="26052" y="19220"/>
                      <a:pt x="26686" y="17618"/>
                    </a:cubicBezTo>
                    <a:cubicBezTo>
                      <a:pt x="27287" y="16084"/>
                      <a:pt x="27554" y="13782"/>
                      <a:pt x="26019" y="13115"/>
                    </a:cubicBezTo>
                    <a:cubicBezTo>
                      <a:pt x="25419" y="12815"/>
                      <a:pt x="24718" y="12915"/>
                      <a:pt x="24118" y="12648"/>
                    </a:cubicBezTo>
                    <a:cubicBezTo>
                      <a:pt x="22683" y="11981"/>
                      <a:pt x="22817" y="9913"/>
                      <a:pt x="23150" y="8379"/>
                    </a:cubicBezTo>
                    <a:cubicBezTo>
                      <a:pt x="23451" y="6811"/>
                      <a:pt x="23250" y="4609"/>
                      <a:pt x="21649" y="4409"/>
                    </a:cubicBezTo>
                    <a:cubicBezTo>
                      <a:pt x="21578" y="4399"/>
                      <a:pt x="21506" y="4395"/>
                      <a:pt x="21436" y="4395"/>
                    </a:cubicBezTo>
                    <a:cubicBezTo>
                      <a:pt x="20556" y="4395"/>
                      <a:pt x="19742" y="5080"/>
                      <a:pt x="18829" y="5080"/>
                    </a:cubicBezTo>
                    <a:cubicBezTo>
                      <a:pt x="18791" y="5080"/>
                      <a:pt x="18752" y="5079"/>
                      <a:pt x="18714" y="5076"/>
                    </a:cubicBezTo>
                    <a:cubicBezTo>
                      <a:pt x="16412" y="4809"/>
                      <a:pt x="16746" y="540"/>
                      <a:pt x="14511" y="39"/>
                    </a:cubicBezTo>
                    <a:cubicBezTo>
                      <a:pt x="14386" y="13"/>
                      <a:pt x="14265" y="0"/>
                      <a:pt x="1414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4"/>
              </a:p>
            </p:txBody>
          </p:sp>
          <p:sp>
            <p:nvSpPr>
              <p:cNvPr id="1593" name="Google Shape;1593;p10"/>
              <p:cNvSpPr/>
              <p:nvPr/>
            </p:nvSpPr>
            <p:spPr>
              <a:xfrm>
                <a:off x="2559150" y="599000"/>
                <a:ext cx="64575" cy="1113975"/>
              </a:xfrm>
              <a:custGeom>
                <a:avLst/>
                <a:gdLst/>
                <a:ahLst/>
                <a:cxnLst/>
                <a:rect l="l" t="t" r="r" b="b"/>
                <a:pathLst>
                  <a:path w="2583" h="44559" extrusionOk="0">
                    <a:moveTo>
                      <a:pt x="725" y="0"/>
                    </a:moveTo>
                    <a:cubicBezTo>
                      <a:pt x="698" y="0"/>
                      <a:pt x="697" y="201"/>
                      <a:pt x="748" y="576"/>
                    </a:cubicBezTo>
                    <a:cubicBezTo>
                      <a:pt x="2349" y="13752"/>
                      <a:pt x="2116" y="27562"/>
                      <a:pt x="348" y="40604"/>
                    </a:cubicBezTo>
                    <a:cubicBezTo>
                      <a:pt x="1" y="43217"/>
                      <a:pt x="4" y="44558"/>
                      <a:pt x="198" y="44558"/>
                    </a:cubicBezTo>
                    <a:cubicBezTo>
                      <a:pt x="359" y="44558"/>
                      <a:pt x="650" y="43643"/>
                      <a:pt x="982" y="41772"/>
                    </a:cubicBezTo>
                    <a:cubicBezTo>
                      <a:pt x="2016" y="35567"/>
                      <a:pt x="2583" y="28396"/>
                      <a:pt x="2483" y="21224"/>
                    </a:cubicBezTo>
                    <a:cubicBezTo>
                      <a:pt x="2416" y="14052"/>
                      <a:pt x="1782" y="6880"/>
                      <a:pt x="848" y="576"/>
                    </a:cubicBezTo>
                    <a:cubicBezTo>
                      <a:pt x="799" y="184"/>
                      <a:pt x="750" y="0"/>
                      <a:pt x="725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4"/>
              </a:p>
            </p:txBody>
          </p:sp>
          <p:sp>
            <p:nvSpPr>
              <p:cNvPr id="1594" name="Google Shape;1594;p10"/>
              <p:cNvSpPr/>
              <p:nvPr/>
            </p:nvSpPr>
            <p:spPr>
              <a:xfrm>
                <a:off x="2369175" y="1333150"/>
                <a:ext cx="223000" cy="194875"/>
              </a:xfrm>
              <a:custGeom>
                <a:avLst/>
                <a:gdLst/>
                <a:ahLst/>
                <a:cxnLst/>
                <a:rect l="l" t="t" r="r" b="b"/>
                <a:pathLst>
                  <a:path w="8920" h="7795" extrusionOk="0">
                    <a:moveTo>
                      <a:pt x="52" y="1"/>
                    </a:moveTo>
                    <a:cubicBezTo>
                      <a:pt x="1" y="1"/>
                      <a:pt x="8" y="75"/>
                      <a:pt x="75" y="164"/>
                    </a:cubicBezTo>
                    <a:cubicBezTo>
                      <a:pt x="2643" y="2532"/>
                      <a:pt x="5178" y="5067"/>
                      <a:pt x="7747" y="7369"/>
                    </a:cubicBezTo>
                    <a:cubicBezTo>
                      <a:pt x="8096" y="7668"/>
                      <a:pt x="8384" y="7795"/>
                      <a:pt x="8572" y="7795"/>
                    </a:cubicBezTo>
                    <a:cubicBezTo>
                      <a:pt x="8887" y="7795"/>
                      <a:pt x="8920" y="7437"/>
                      <a:pt x="8481" y="6935"/>
                    </a:cubicBezTo>
                    <a:cubicBezTo>
                      <a:pt x="6246" y="4500"/>
                      <a:pt x="2810" y="2099"/>
                      <a:pt x="175" y="64"/>
                    </a:cubicBezTo>
                    <a:cubicBezTo>
                      <a:pt x="119" y="19"/>
                      <a:pt x="78" y="1"/>
                      <a:pt x="52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4"/>
              </a:p>
            </p:txBody>
          </p:sp>
          <p:sp>
            <p:nvSpPr>
              <p:cNvPr id="1595" name="Google Shape;1595;p10"/>
              <p:cNvSpPr/>
              <p:nvPr/>
            </p:nvSpPr>
            <p:spPr>
              <a:xfrm>
                <a:off x="2415400" y="1090275"/>
                <a:ext cx="197975" cy="265900"/>
              </a:xfrm>
              <a:custGeom>
                <a:avLst/>
                <a:gdLst/>
                <a:ahLst/>
                <a:cxnLst/>
                <a:rect l="l" t="t" r="r" b="b"/>
                <a:pathLst>
                  <a:path w="7919" h="10636" extrusionOk="0">
                    <a:moveTo>
                      <a:pt x="36" y="1"/>
                    </a:moveTo>
                    <a:cubicBezTo>
                      <a:pt x="0" y="1"/>
                      <a:pt x="2" y="69"/>
                      <a:pt x="60" y="205"/>
                    </a:cubicBezTo>
                    <a:cubicBezTo>
                      <a:pt x="2262" y="3374"/>
                      <a:pt x="4497" y="6777"/>
                      <a:pt x="6765" y="9912"/>
                    </a:cubicBezTo>
                    <a:cubicBezTo>
                      <a:pt x="7150" y="10415"/>
                      <a:pt x="7475" y="10636"/>
                      <a:pt x="7663" y="10636"/>
                    </a:cubicBezTo>
                    <a:cubicBezTo>
                      <a:pt x="7899" y="10636"/>
                      <a:pt x="7919" y="10288"/>
                      <a:pt x="7566" y="9712"/>
                    </a:cubicBezTo>
                    <a:cubicBezTo>
                      <a:pt x="5698" y="6476"/>
                      <a:pt x="2495" y="3041"/>
                      <a:pt x="160" y="105"/>
                    </a:cubicBezTo>
                    <a:cubicBezTo>
                      <a:pt x="105" y="36"/>
                      <a:pt x="61" y="1"/>
                      <a:pt x="36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4"/>
              </a:p>
            </p:txBody>
          </p:sp>
          <p:sp>
            <p:nvSpPr>
              <p:cNvPr id="1596" name="Google Shape;1596;p10"/>
              <p:cNvSpPr/>
              <p:nvPr/>
            </p:nvSpPr>
            <p:spPr>
              <a:xfrm>
                <a:off x="2583300" y="1281200"/>
                <a:ext cx="207250" cy="197150"/>
              </a:xfrm>
              <a:custGeom>
                <a:avLst/>
                <a:gdLst/>
                <a:ahLst/>
                <a:cxnLst/>
                <a:rect l="l" t="t" r="r" b="b"/>
                <a:pathLst>
                  <a:path w="8290" h="7886" extrusionOk="0">
                    <a:moveTo>
                      <a:pt x="8252" y="1"/>
                    </a:moveTo>
                    <a:cubicBezTo>
                      <a:pt x="8230" y="1"/>
                      <a:pt x="8185" y="23"/>
                      <a:pt x="8122" y="74"/>
                    </a:cubicBezTo>
                    <a:cubicBezTo>
                      <a:pt x="5653" y="2309"/>
                      <a:pt x="2985" y="4577"/>
                      <a:pt x="583" y="6912"/>
                    </a:cubicBezTo>
                    <a:cubicBezTo>
                      <a:pt x="1" y="7447"/>
                      <a:pt x="4" y="7886"/>
                      <a:pt x="342" y="7886"/>
                    </a:cubicBezTo>
                    <a:cubicBezTo>
                      <a:pt x="489" y="7886"/>
                      <a:pt x="698" y="7804"/>
                      <a:pt x="950" y="7612"/>
                    </a:cubicBezTo>
                    <a:cubicBezTo>
                      <a:pt x="3518" y="5678"/>
                      <a:pt x="6020" y="2475"/>
                      <a:pt x="8188" y="140"/>
                    </a:cubicBezTo>
                    <a:cubicBezTo>
                      <a:pt x="8271" y="58"/>
                      <a:pt x="8290" y="1"/>
                      <a:pt x="8252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4"/>
              </a:p>
            </p:txBody>
          </p:sp>
          <p:sp>
            <p:nvSpPr>
              <p:cNvPr id="1597" name="Google Shape;1597;p10"/>
              <p:cNvSpPr/>
              <p:nvPr/>
            </p:nvSpPr>
            <p:spPr>
              <a:xfrm>
                <a:off x="2611650" y="1014125"/>
                <a:ext cx="185275" cy="167600"/>
              </a:xfrm>
              <a:custGeom>
                <a:avLst/>
                <a:gdLst/>
                <a:ahLst/>
                <a:cxnLst/>
                <a:rect l="l" t="t" r="r" b="b"/>
                <a:pathLst>
                  <a:path w="7411" h="6704" extrusionOk="0">
                    <a:moveTo>
                      <a:pt x="7336" y="1"/>
                    </a:moveTo>
                    <a:cubicBezTo>
                      <a:pt x="7306" y="1"/>
                      <a:pt x="7266" y="16"/>
                      <a:pt x="7221" y="49"/>
                    </a:cubicBezTo>
                    <a:cubicBezTo>
                      <a:pt x="5020" y="1950"/>
                      <a:pt x="2685" y="3818"/>
                      <a:pt x="550" y="5786"/>
                    </a:cubicBezTo>
                    <a:cubicBezTo>
                      <a:pt x="0" y="6288"/>
                      <a:pt x="15" y="6704"/>
                      <a:pt x="350" y="6704"/>
                    </a:cubicBezTo>
                    <a:cubicBezTo>
                      <a:pt x="482" y="6704"/>
                      <a:pt x="665" y="6638"/>
                      <a:pt x="883" y="6487"/>
                    </a:cubicBezTo>
                    <a:cubicBezTo>
                      <a:pt x="3185" y="4919"/>
                      <a:pt x="5353" y="2150"/>
                      <a:pt x="7321" y="149"/>
                    </a:cubicBezTo>
                    <a:cubicBezTo>
                      <a:pt x="7410" y="60"/>
                      <a:pt x="7395" y="1"/>
                      <a:pt x="7336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4"/>
              </a:p>
            </p:txBody>
          </p:sp>
          <p:sp>
            <p:nvSpPr>
              <p:cNvPr id="1598" name="Google Shape;1598;p10"/>
              <p:cNvSpPr/>
              <p:nvPr/>
            </p:nvSpPr>
            <p:spPr>
              <a:xfrm>
                <a:off x="2488650" y="948675"/>
                <a:ext cx="125025" cy="152275"/>
              </a:xfrm>
              <a:custGeom>
                <a:avLst/>
                <a:gdLst/>
                <a:ahLst/>
                <a:cxnLst/>
                <a:rect l="l" t="t" r="r" b="b"/>
                <a:pathLst>
                  <a:path w="5001" h="6091" extrusionOk="0">
                    <a:moveTo>
                      <a:pt x="61" y="1"/>
                    </a:moveTo>
                    <a:cubicBezTo>
                      <a:pt x="21" y="1"/>
                      <a:pt x="0" y="66"/>
                      <a:pt x="66" y="132"/>
                    </a:cubicBezTo>
                    <a:cubicBezTo>
                      <a:pt x="1200" y="2100"/>
                      <a:pt x="2468" y="4135"/>
                      <a:pt x="4069" y="5803"/>
                    </a:cubicBezTo>
                    <a:cubicBezTo>
                      <a:pt x="4261" y="6006"/>
                      <a:pt x="4445" y="6090"/>
                      <a:pt x="4589" y="6090"/>
                    </a:cubicBezTo>
                    <a:cubicBezTo>
                      <a:pt x="4871" y="6090"/>
                      <a:pt x="5001" y="5766"/>
                      <a:pt x="4736" y="5369"/>
                    </a:cubicBezTo>
                    <a:cubicBezTo>
                      <a:pt x="4135" y="4435"/>
                      <a:pt x="3301" y="3568"/>
                      <a:pt x="2468" y="2667"/>
                    </a:cubicBezTo>
                    <a:cubicBezTo>
                      <a:pt x="1634" y="1800"/>
                      <a:pt x="800" y="899"/>
                      <a:pt x="133" y="65"/>
                    </a:cubicBezTo>
                    <a:cubicBezTo>
                      <a:pt x="109" y="19"/>
                      <a:pt x="82" y="1"/>
                      <a:pt x="61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4"/>
              </a:p>
            </p:txBody>
          </p:sp>
          <p:sp>
            <p:nvSpPr>
              <p:cNvPr id="1599" name="Google Shape;1599;p10"/>
              <p:cNvSpPr/>
              <p:nvPr/>
            </p:nvSpPr>
            <p:spPr>
              <a:xfrm>
                <a:off x="2608050" y="818075"/>
                <a:ext cx="101225" cy="166025"/>
              </a:xfrm>
              <a:custGeom>
                <a:avLst/>
                <a:gdLst/>
                <a:ahLst/>
                <a:cxnLst/>
                <a:rect l="l" t="t" r="r" b="b"/>
                <a:pathLst>
                  <a:path w="4049" h="6641" extrusionOk="0">
                    <a:moveTo>
                      <a:pt x="4003" y="0"/>
                    </a:moveTo>
                    <a:cubicBezTo>
                      <a:pt x="3977" y="0"/>
                      <a:pt x="3940" y="27"/>
                      <a:pt x="3896" y="85"/>
                    </a:cubicBezTo>
                    <a:cubicBezTo>
                      <a:pt x="2962" y="2120"/>
                      <a:pt x="1628" y="4021"/>
                      <a:pt x="327" y="5823"/>
                    </a:cubicBezTo>
                    <a:cubicBezTo>
                      <a:pt x="1" y="6288"/>
                      <a:pt x="130" y="6640"/>
                      <a:pt x="419" y="6640"/>
                    </a:cubicBezTo>
                    <a:cubicBezTo>
                      <a:pt x="544" y="6640"/>
                      <a:pt x="699" y="6574"/>
                      <a:pt x="860" y="6423"/>
                    </a:cubicBezTo>
                    <a:cubicBezTo>
                      <a:pt x="1661" y="5656"/>
                      <a:pt x="2328" y="4555"/>
                      <a:pt x="2829" y="3454"/>
                    </a:cubicBezTo>
                    <a:cubicBezTo>
                      <a:pt x="3329" y="2320"/>
                      <a:pt x="3696" y="1119"/>
                      <a:pt x="4029" y="119"/>
                    </a:cubicBezTo>
                    <a:cubicBezTo>
                      <a:pt x="4048" y="44"/>
                      <a:pt x="4035" y="0"/>
                      <a:pt x="4003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4"/>
              </a:p>
            </p:txBody>
          </p:sp>
          <p:sp>
            <p:nvSpPr>
              <p:cNvPr id="1600" name="Google Shape;1600;p10"/>
              <p:cNvSpPr/>
              <p:nvPr/>
            </p:nvSpPr>
            <p:spPr>
              <a:xfrm>
                <a:off x="2523750" y="818350"/>
                <a:ext cx="90075" cy="87075"/>
              </a:xfrm>
              <a:custGeom>
                <a:avLst/>
                <a:gdLst/>
                <a:ahLst/>
                <a:cxnLst/>
                <a:rect l="l" t="t" r="r" b="b"/>
                <a:pathLst>
                  <a:path w="3603" h="3483" extrusionOk="0">
                    <a:moveTo>
                      <a:pt x="70" y="1"/>
                    </a:moveTo>
                    <a:cubicBezTo>
                      <a:pt x="21" y="1"/>
                      <a:pt x="1" y="79"/>
                      <a:pt x="29" y="108"/>
                    </a:cubicBezTo>
                    <a:cubicBezTo>
                      <a:pt x="997" y="1142"/>
                      <a:pt x="1864" y="2343"/>
                      <a:pt x="2865" y="3343"/>
                    </a:cubicBezTo>
                    <a:cubicBezTo>
                      <a:pt x="2954" y="3442"/>
                      <a:pt x="3053" y="3483"/>
                      <a:pt x="3146" y="3483"/>
                    </a:cubicBezTo>
                    <a:cubicBezTo>
                      <a:pt x="3398" y="3483"/>
                      <a:pt x="3603" y="3178"/>
                      <a:pt x="3432" y="2910"/>
                    </a:cubicBezTo>
                    <a:cubicBezTo>
                      <a:pt x="2798" y="1642"/>
                      <a:pt x="1197" y="842"/>
                      <a:pt x="96" y="8"/>
                    </a:cubicBezTo>
                    <a:cubicBezTo>
                      <a:pt x="87" y="3"/>
                      <a:pt x="78" y="1"/>
                      <a:pt x="70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4"/>
              </a:p>
            </p:txBody>
          </p:sp>
        </p:grpSp>
        <p:grpSp>
          <p:nvGrpSpPr>
            <p:cNvPr id="1601" name="Google Shape;1601;p10"/>
            <p:cNvGrpSpPr/>
            <p:nvPr/>
          </p:nvGrpSpPr>
          <p:grpSpPr>
            <a:xfrm flipH="1">
              <a:off x="199207" y="4447303"/>
              <a:ext cx="250313" cy="312391"/>
              <a:chOff x="5920600" y="4383325"/>
              <a:chExt cx="334375" cy="417300"/>
            </a:xfrm>
          </p:grpSpPr>
          <p:sp>
            <p:nvSpPr>
              <p:cNvPr id="1602" name="Google Shape;1602;p10"/>
              <p:cNvSpPr/>
              <p:nvPr/>
            </p:nvSpPr>
            <p:spPr>
              <a:xfrm>
                <a:off x="6030775" y="4399250"/>
                <a:ext cx="17950" cy="63500"/>
              </a:xfrm>
              <a:custGeom>
                <a:avLst/>
                <a:gdLst/>
                <a:ahLst/>
                <a:cxnLst/>
                <a:rect l="l" t="t" r="r" b="b"/>
                <a:pathLst>
                  <a:path w="718" h="2540" extrusionOk="0">
                    <a:moveTo>
                      <a:pt x="466" y="1"/>
                    </a:moveTo>
                    <a:cubicBezTo>
                      <a:pt x="442" y="1"/>
                      <a:pt x="417" y="11"/>
                      <a:pt x="396" y="33"/>
                    </a:cubicBezTo>
                    <a:cubicBezTo>
                      <a:pt x="0" y="732"/>
                      <a:pt x="213" y="1795"/>
                      <a:pt x="487" y="2464"/>
                    </a:cubicBezTo>
                    <a:cubicBezTo>
                      <a:pt x="512" y="2515"/>
                      <a:pt x="559" y="2539"/>
                      <a:pt x="602" y="2539"/>
                    </a:cubicBezTo>
                    <a:cubicBezTo>
                      <a:pt x="663" y="2539"/>
                      <a:pt x="717" y="2492"/>
                      <a:pt x="700" y="2403"/>
                    </a:cubicBezTo>
                    <a:cubicBezTo>
                      <a:pt x="548" y="1978"/>
                      <a:pt x="487" y="1583"/>
                      <a:pt x="487" y="1188"/>
                    </a:cubicBezTo>
                    <a:cubicBezTo>
                      <a:pt x="487" y="792"/>
                      <a:pt x="608" y="428"/>
                      <a:pt x="548" y="93"/>
                    </a:cubicBezTo>
                    <a:cubicBezTo>
                      <a:pt x="548" y="34"/>
                      <a:pt x="510" y="1"/>
                      <a:pt x="466" y="1"/>
                    </a:cubicBezTo>
                    <a:close/>
                  </a:path>
                </a:pathLst>
              </a:custGeom>
              <a:solidFill>
                <a:srgbClr val="382D3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4"/>
              </a:p>
            </p:txBody>
          </p:sp>
          <p:sp>
            <p:nvSpPr>
              <p:cNvPr id="1603" name="Google Shape;1603;p10"/>
              <p:cNvSpPr/>
              <p:nvPr/>
            </p:nvSpPr>
            <p:spPr>
              <a:xfrm>
                <a:off x="6181700" y="4458825"/>
                <a:ext cx="39825" cy="49425"/>
              </a:xfrm>
              <a:custGeom>
                <a:avLst/>
                <a:gdLst/>
                <a:ahLst/>
                <a:cxnLst/>
                <a:rect l="l" t="t" r="r" b="b"/>
                <a:pathLst>
                  <a:path w="1593" h="1977" extrusionOk="0">
                    <a:moveTo>
                      <a:pt x="1389" y="0"/>
                    </a:moveTo>
                    <a:cubicBezTo>
                      <a:pt x="1360" y="0"/>
                      <a:pt x="1332" y="8"/>
                      <a:pt x="1319" y="20"/>
                    </a:cubicBezTo>
                    <a:cubicBezTo>
                      <a:pt x="1137" y="294"/>
                      <a:pt x="1046" y="598"/>
                      <a:pt x="894" y="902"/>
                    </a:cubicBezTo>
                    <a:cubicBezTo>
                      <a:pt x="711" y="1206"/>
                      <a:pt x="438" y="1449"/>
                      <a:pt x="134" y="1692"/>
                    </a:cubicBezTo>
                    <a:cubicBezTo>
                      <a:pt x="0" y="1799"/>
                      <a:pt x="78" y="1976"/>
                      <a:pt x="202" y="1976"/>
                    </a:cubicBezTo>
                    <a:cubicBezTo>
                      <a:pt x="219" y="1976"/>
                      <a:pt x="237" y="1973"/>
                      <a:pt x="255" y="1966"/>
                    </a:cubicBezTo>
                    <a:cubicBezTo>
                      <a:pt x="772" y="1571"/>
                      <a:pt x="1593" y="811"/>
                      <a:pt x="1471" y="51"/>
                    </a:cubicBezTo>
                    <a:cubicBezTo>
                      <a:pt x="1471" y="15"/>
                      <a:pt x="1429" y="0"/>
                      <a:pt x="1389" y="0"/>
                    </a:cubicBezTo>
                    <a:close/>
                  </a:path>
                </a:pathLst>
              </a:custGeom>
              <a:solidFill>
                <a:srgbClr val="382D3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4"/>
              </a:p>
            </p:txBody>
          </p:sp>
          <p:sp>
            <p:nvSpPr>
              <p:cNvPr id="1604" name="Google Shape;1604;p10"/>
              <p:cNvSpPr/>
              <p:nvPr/>
            </p:nvSpPr>
            <p:spPr>
              <a:xfrm>
                <a:off x="5979850" y="4414300"/>
                <a:ext cx="28000" cy="89500"/>
              </a:xfrm>
              <a:custGeom>
                <a:avLst/>
                <a:gdLst/>
                <a:ahLst/>
                <a:cxnLst/>
                <a:rect l="l" t="t" r="r" b="b"/>
                <a:pathLst>
                  <a:path w="1120" h="3580" extrusionOk="0">
                    <a:moveTo>
                      <a:pt x="775" y="1"/>
                    </a:moveTo>
                    <a:cubicBezTo>
                      <a:pt x="756" y="1"/>
                      <a:pt x="739" y="12"/>
                      <a:pt x="730" y="38"/>
                    </a:cubicBezTo>
                    <a:cubicBezTo>
                      <a:pt x="214" y="1102"/>
                      <a:pt x="1" y="2561"/>
                      <a:pt x="822" y="3504"/>
                    </a:cubicBezTo>
                    <a:cubicBezTo>
                      <a:pt x="849" y="3558"/>
                      <a:pt x="890" y="3580"/>
                      <a:pt x="930" y="3580"/>
                    </a:cubicBezTo>
                    <a:cubicBezTo>
                      <a:pt x="1025" y="3580"/>
                      <a:pt x="1120" y="3458"/>
                      <a:pt x="1034" y="3352"/>
                    </a:cubicBezTo>
                    <a:cubicBezTo>
                      <a:pt x="244" y="2318"/>
                      <a:pt x="730" y="1254"/>
                      <a:pt x="882" y="130"/>
                    </a:cubicBezTo>
                    <a:cubicBezTo>
                      <a:pt x="882" y="65"/>
                      <a:pt x="822" y="1"/>
                      <a:pt x="775" y="1"/>
                    </a:cubicBezTo>
                    <a:close/>
                  </a:path>
                </a:pathLst>
              </a:custGeom>
              <a:solidFill>
                <a:srgbClr val="382D3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4"/>
              </a:p>
            </p:txBody>
          </p:sp>
          <p:sp>
            <p:nvSpPr>
              <p:cNvPr id="1605" name="Google Shape;1605;p10"/>
              <p:cNvSpPr/>
              <p:nvPr/>
            </p:nvSpPr>
            <p:spPr>
              <a:xfrm>
                <a:off x="6200200" y="4479075"/>
                <a:ext cx="54775" cy="76800"/>
              </a:xfrm>
              <a:custGeom>
                <a:avLst/>
                <a:gdLst/>
                <a:ahLst/>
                <a:cxnLst/>
                <a:rect l="l" t="t" r="r" b="b"/>
                <a:pathLst>
                  <a:path w="2191" h="3072" extrusionOk="0">
                    <a:moveTo>
                      <a:pt x="1734" y="1"/>
                    </a:moveTo>
                    <a:cubicBezTo>
                      <a:pt x="1681" y="1"/>
                      <a:pt x="1628" y="31"/>
                      <a:pt x="1613" y="92"/>
                    </a:cubicBezTo>
                    <a:cubicBezTo>
                      <a:pt x="1461" y="609"/>
                      <a:pt x="1400" y="1095"/>
                      <a:pt x="1096" y="1612"/>
                    </a:cubicBezTo>
                    <a:cubicBezTo>
                      <a:pt x="853" y="2098"/>
                      <a:pt x="458" y="2463"/>
                      <a:pt x="93" y="2858"/>
                    </a:cubicBezTo>
                    <a:cubicBezTo>
                      <a:pt x="0" y="2974"/>
                      <a:pt x="66" y="3072"/>
                      <a:pt x="157" y="3072"/>
                    </a:cubicBezTo>
                    <a:cubicBezTo>
                      <a:pt x="185" y="3072"/>
                      <a:pt x="216" y="3062"/>
                      <a:pt x="245" y="3040"/>
                    </a:cubicBezTo>
                    <a:cubicBezTo>
                      <a:pt x="1005" y="2402"/>
                      <a:pt x="2190" y="1216"/>
                      <a:pt x="1856" y="92"/>
                    </a:cubicBezTo>
                    <a:cubicBezTo>
                      <a:pt x="1841" y="31"/>
                      <a:pt x="1787" y="1"/>
                      <a:pt x="1734" y="1"/>
                    </a:cubicBezTo>
                    <a:close/>
                  </a:path>
                </a:pathLst>
              </a:custGeom>
              <a:solidFill>
                <a:srgbClr val="382D3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4"/>
              </a:p>
            </p:txBody>
          </p:sp>
          <p:sp>
            <p:nvSpPr>
              <p:cNvPr id="1606" name="Google Shape;1606;p10"/>
              <p:cNvSpPr/>
              <p:nvPr/>
            </p:nvSpPr>
            <p:spPr>
              <a:xfrm>
                <a:off x="5920600" y="4641950"/>
                <a:ext cx="36200" cy="103400"/>
              </a:xfrm>
              <a:custGeom>
                <a:avLst/>
                <a:gdLst/>
                <a:ahLst/>
                <a:cxnLst/>
                <a:rect l="l" t="t" r="r" b="b"/>
                <a:pathLst>
                  <a:path w="1448" h="4136" extrusionOk="0">
                    <a:moveTo>
                      <a:pt x="1231" y="1"/>
                    </a:moveTo>
                    <a:cubicBezTo>
                      <a:pt x="1172" y="1"/>
                      <a:pt x="1117" y="34"/>
                      <a:pt x="1094" y="112"/>
                    </a:cubicBezTo>
                    <a:cubicBezTo>
                      <a:pt x="486" y="1176"/>
                      <a:pt x="0" y="2878"/>
                      <a:pt x="395" y="4033"/>
                    </a:cubicBezTo>
                    <a:cubicBezTo>
                      <a:pt x="427" y="4097"/>
                      <a:pt x="502" y="4136"/>
                      <a:pt x="569" y="4136"/>
                    </a:cubicBezTo>
                    <a:cubicBezTo>
                      <a:pt x="630" y="4136"/>
                      <a:pt x="685" y="4105"/>
                      <a:pt x="699" y="4033"/>
                    </a:cubicBezTo>
                    <a:cubicBezTo>
                      <a:pt x="821" y="3334"/>
                      <a:pt x="790" y="2604"/>
                      <a:pt x="942" y="1875"/>
                    </a:cubicBezTo>
                    <a:cubicBezTo>
                      <a:pt x="1064" y="1358"/>
                      <a:pt x="1216" y="781"/>
                      <a:pt x="1429" y="233"/>
                    </a:cubicBezTo>
                    <a:cubicBezTo>
                      <a:pt x="1448" y="99"/>
                      <a:pt x="1333" y="1"/>
                      <a:pt x="1231" y="1"/>
                    </a:cubicBezTo>
                    <a:close/>
                  </a:path>
                </a:pathLst>
              </a:custGeom>
              <a:solidFill>
                <a:srgbClr val="382D3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4"/>
              </a:p>
            </p:txBody>
          </p:sp>
          <p:sp>
            <p:nvSpPr>
              <p:cNvPr id="1607" name="Google Shape;1607;p10"/>
              <p:cNvSpPr/>
              <p:nvPr/>
            </p:nvSpPr>
            <p:spPr>
              <a:xfrm>
                <a:off x="6120575" y="4712650"/>
                <a:ext cx="45475" cy="87975"/>
              </a:xfrm>
              <a:custGeom>
                <a:avLst/>
                <a:gdLst/>
                <a:ahLst/>
                <a:cxnLst/>
                <a:rect l="l" t="t" r="r" b="b"/>
                <a:pathLst>
                  <a:path w="1819" h="3519" extrusionOk="0">
                    <a:moveTo>
                      <a:pt x="1625" y="0"/>
                    </a:moveTo>
                    <a:cubicBezTo>
                      <a:pt x="1533" y="0"/>
                      <a:pt x="1439" y="69"/>
                      <a:pt x="1424" y="202"/>
                    </a:cubicBezTo>
                    <a:cubicBezTo>
                      <a:pt x="1333" y="840"/>
                      <a:pt x="1150" y="1448"/>
                      <a:pt x="877" y="2026"/>
                    </a:cubicBezTo>
                    <a:cubicBezTo>
                      <a:pt x="664" y="2482"/>
                      <a:pt x="238" y="2785"/>
                      <a:pt x="56" y="3272"/>
                    </a:cubicBezTo>
                    <a:cubicBezTo>
                      <a:pt x="0" y="3383"/>
                      <a:pt x="97" y="3519"/>
                      <a:pt x="229" y="3519"/>
                    </a:cubicBezTo>
                    <a:cubicBezTo>
                      <a:pt x="242" y="3519"/>
                      <a:pt x="255" y="3518"/>
                      <a:pt x="269" y="3515"/>
                    </a:cubicBezTo>
                    <a:cubicBezTo>
                      <a:pt x="816" y="3302"/>
                      <a:pt x="1181" y="2634"/>
                      <a:pt x="1424" y="2147"/>
                    </a:cubicBezTo>
                    <a:cubicBezTo>
                      <a:pt x="1697" y="1539"/>
                      <a:pt x="1819" y="931"/>
                      <a:pt x="1819" y="232"/>
                    </a:cubicBezTo>
                    <a:cubicBezTo>
                      <a:pt x="1819" y="76"/>
                      <a:pt x="1723" y="0"/>
                      <a:pt x="1625" y="0"/>
                    </a:cubicBezTo>
                    <a:close/>
                  </a:path>
                </a:pathLst>
              </a:custGeom>
              <a:solidFill>
                <a:srgbClr val="382D3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4"/>
              </a:p>
            </p:txBody>
          </p:sp>
          <p:sp>
            <p:nvSpPr>
              <p:cNvPr id="1608" name="Google Shape;1608;p10"/>
              <p:cNvSpPr/>
              <p:nvPr/>
            </p:nvSpPr>
            <p:spPr>
              <a:xfrm>
                <a:off x="5931225" y="4453575"/>
                <a:ext cx="303975" cy="305925"/>
              </a:xfrm>
              <a:custGeom>
                <a:avLst/>
                <a:gdLst/>
                <a:ahLst/>
                <a:cxnLst/>
                <a:rect l="l" t="t" r="r" b="b"/>
                <a:pathLst>
                  <a:path w="12159" h="12237" extrusionOk="0">
                    <a:moveTo>
                      <a:pt x="6557" y="0"/>
                    </a:moveTo>
                    <a:cubicBezTo>
                      <a:pt x="4175" y="0"/>
                      <a:pt x="1847" y="1811"/>
                      <a:pt x="1004" y="4547"/>
                    </a:cubicBezTo>
                    <a:cubicBezTo>
                      <a:pt x="1" y="7829"/>
                      <a:pt x="1460" y="11173"/>
                      <a:pt x="4256" y="12024"/>
                    </a:cubicBezTo>
                    <a:cubicBezTo>
                      <a:pt x="4712" y="12167"/>
                      <a:pt x="5175" y="12236"/>
                      <a:pt x="5636" y="12236"/>
                    </a:cubicBezTo>
                    <a:cubicBezTo>
                      <a:pt x="8007" y="12236"/>
                      <a:pt x="10316" y="10425"/>
                      <a:pt x="11156" y="7677"/>
                    </a:cubicBezTo>
                    <a:cubicBezTo>
                      <a:pt x="12159" y="4425"/>
                      <a:pt x="10700" y="1051"/>
                      <a:pt x="7903" y="200"/>
                    </a:cubicBezTo>
                    <a:cubicBezTo>
                      <a:pt x="7459" y="65"/>
                      <a:pt x="7007" y="0"/>
                      <a:pt x="6557" y="0"/>
                    </a:cubicBezTo>
                    <a:close/>
                  </a:path>
                </a:pathLst>
              </a:custGeom>
              <a:solidFill>
                <a:srgbClr val="E82F2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4"/>
              </a:p>
            </p:txBody>
          </p:sp>
          <p:sp>
            <p:nvSpPr>
              <p:cNvPr id="1609" name="Google Shape;1609;p10"/>
              <p:cNvSpPr/>
              <p:nvPr/>
            </p:nvSpPr>
            <p:spPr>
              <a:xfrm>
                <a:off x="6039900" y="4436875"/>
                <a:ext cx="168725" cy="79375"/>
              </a:xfrm>
              <a:custGeom>
                <a:avLst/>
                <a:gdLst/>
                <a:ahLst/>
                <a:cxnLst/>
                <a:rect l="l" t="t" r="r" b="b"/>
                <a:pathLst>
                  <a:path w="6749" h="3175" extrusionOk="0">
                    <a:moveTo>
                      <a:pt x="1964" y="0"/>
                    </a:moveTo>
                    <a:cubicBezTo>
                      <a:pt x="870" y="0"/>
                      <a:pt x="215" y="472"/>
                      <a:pt x="0" y="1202"/>
                    </a:cubicBezTo>
                    <a:cubicBezTo>
                      <a:pt x="0" y="1202"/>
                      <a:pt x="2435" y="3175"/>
                      <a:pt x="5213" y="3175"/>
                    </a:cubicBezTo>
                    <a:cubicBezTo>
                      <a:pt x="5539" y="3175"/>
                      <a:pt x="5869" y="3147"/>
                      <a:pt x="6201" y="3087"/>
                    </a:cubicBezTo>
                    <a:cubicBezTo>
                      <a:pt x="6201" y="3087"/>
                      <a:pt x="6748" y="1233"/>
                      <a:pt x="3556" y="260"/>
                    </a:cubicBezTo>
                    <a:cubicBezTo>
                      <a:pt x="2950" y="82"/>
                      <a:pt x="2419" y="0"/>
                      <a:pt x="1964" y="0"/>
                    </a:cubicBezTo>
                    <a:close/>
                  </a:path>
                </a:pathLst>
              </a:custGeom>
              <a:solidFill>
                <a:srgbClr val="382D3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4"/>
              </a:p>
            </p:txBody>
          </p:sp>
          <p:sp>
            <p:nvSpPr>
              <p:cNvPr id="1610" name="Google Shape;1610;p10"/>
              <p:cNvSpPr/>
              <p:nvPr/>
            </p:nvSpPr>
            <p:spPr>
              <a:xfrm>
                <a:off x="6072575" y="4425725"/>
                <a:ext cx="43325" cy="37425"/>
              </a:xfrm>
              <a:custGeom>
                <a:avLst/>
                <a:gdLst/>
                <a:ahLst/>
                <a:cxnLst/>
                <a:rect l="l" t="t" r="r" b="b"/>
                <a:pathLst>
                  <a:path w="1733" h="1497" extrusionOk="0">
                    <a:moveTo>
                      <a:pt x="920" y="7"/>
                    </a:moveTo>
                    <a:cubicBezTo>
                      <a:pt x="937" y="8"/>
                      <a:pt x="952" y="11"/>
                      <a:pt x="967" y="15"/>
                    </a:cubicBezTo>
                    <a:lnTo>
                      <a:pt x="967" y="15"/>
                    </a:lnTo>
                    <a:cubicBezTo>
                      <a:pt x="951" y="12"/>
                      <a:pt x="936" y="9"/>
                      <a:pt x="920" y="7"/>
                    </a:cubicBezTo>
                    <a:close/>
                    <a:moveTo>
                      <a:pt x="1032" y="32"/>
                    </a:moveTo>
                    <a:cubicBezTo>
                      <a:pt x="1050" y="35"/>
                      <a:pt x="1070" y="37"/>
                      <a:pt x="1094" y="37"/>
                    </a:cubicBezTo>
                    <a:lnTo>
                      <a:pt x="1064" y="37"/>
                    </a:lnTo>
                    <a:cubicBezTo>
                      <a:pt x="1067" y="41"/>
                      <a:pt x="1070" y="44"/>
                      <a:pt x="1074" y="47"/>
                    </a:cubicBezTo>
                    <a:lnTo>
                      <a:pt x="1074" y="47"/>
                    </a:lnTo>
                    <a:cubicBezTo>
                      <a:pt x="1060" y="41"/>
                      <a:pt x="1046" y="36"/>
                      <a:pt x="1032" y="32"/>
                    </a:cubicBezTo>
                    <a:close/>
                    <a:moveTo>
                      <a:pt x="851" y="7"/>
                    </a:moveTo>
                    <a:cubicBezTo>
                      <a:pt x="793" y="26"/>
                      <a:pt x="710" y="58"/>
                      <a:pt x="634" y="102"/>
                    </a:cubicBezTo>
                    <a:lnTo>
                      <a:pt x="634" y="102"/>
                    </a:lnTo>
                    <a:cubicBezTo>
                      <a:pt x="636" y="101"/>
                      <a:pt x="637" y="100"/>
                      <a:pt x="639" y="98"/>
                    </a:cubicBezTo>
                    <a:lnTo>
                      <a:pt x="608" y="98"/>
                    </a:lnTo>
                    <a:cubicBezTo>
                      <a:pt x="669" y="37"/>
                      <a:pt x="699" y="37"/>
                      <a:pt x="791" y="7"/>
                    </a:cubicBezTo>
                    <a:close/>
                    <a:moveTo>
                      <a:pt x="1194" y="112"/>
                    </a:moveTo>
                    <a:cubicBezTo>
                      <a:pt x="1209" y="117"/>
                      <a:pt x="1226" y="122"/>
                      <a:pt x="1246" y="129"/>
                    </a:cubicBezTo>
                    <a:lnTo>
                      <a:pt x="1216" y="129"/>
                    </a:lnTo>
                    <a:cubicBezTo>
                      <a:pt x="1209" y="123"/>
                      <a:pt x="1202" y="117"/>
                      <a:pt x="1194" y="112"/>
                    </a:cubicBezTo>
                    <a:close/>
                    <a:moveTo>
                      <a:pt x="591" y="129"/>
                    </a:moveTo>
                    <a:lnTo>
                      <a:pt x="591" y="129"/>
                    </a:lnTo>
                    <a:cubicBezTo>
                      <a:pt x="564" y="148"/>
                      <a:pt x="539" y="168"/>
                      <a:pt x="517" y="189"/>
                    </a:cubicBezTo>
                    <a:lnTo>
                      <a:pt x="487" y="189"/>
                    </a:lnTo>
                    <a:cubicBezTo>
                      <a:pt x="507" y="169"/>
                      <a:pt x="553" y="149"/>
                      <a:pt x="591" y="129"/>
                    </a:cubicBezTo>
                    <a:close/>
                    <a:moveTo>
                      <a:pt x="821" y="1"/>
                    </a:moveTo>
                    <a:cubicBezTo>
                      <a:pt x="565" y="1"/>
                      <a:pt x="299" y="127"/>
                      <a:pt x="183" y="341"/>
                    </a:cubicBezTo>
                    <a:cubicBezTo>
                      <a:pt x="0" y="706"/>
                      <a:pt x="91" y="1101"/>
                      <a:pt x="456" y="1344"/>
                    </a:cubicBezTo>
                    <a:cubicBezTo>
                      <a:pt x="547" y="1405"/>
                      <a:pt x="730" y="1496"/>
                      <a:pt x="912" y="1496"/>
                    </a:cubicBezTo>
                    <a:cubicBezTo>
                      <a:pt x="1064" y="1496"/>
                      <a:pt x="1216" y="1436"/>
                      <a:pt x="1307" y="1405"/>
                    </a:cubicBezTo>
                    <a:cubicBezTo>
                      <a:pt x="1398" y="1375"/>
                      <a:pt x="1459" y="1344"/>
                      <a:pt x="1520" y="1253"/>
                    </a:cubicBezTo>
                    <a:cubicBezTo>
                      <a:pt x="1672" y="1162"/>
                      <a:pt x="1733" y="919"/>
                      <a:pt x="1733" y="767"/>
                    </a:cubicBezTo>
                    <a:cubicBezTo>
                      <a:pt x="1733" y="584"/>
                      <a:pt x="1672" y="341"/>
                      <a:pt x="1550" y="250"/>
                    </a:cubicBezTo>
                    <a:cubicBezTo>
                      <a:pt x="1398" y="98"/>
                      <a:pt x="1246" y="7"/>
                      <a:pt x="1064" y="7"/>
                    </a:cubicBezTo>
                    <a:lnTo>
                      <a:pt x="919" y="7"/>
                    </a:lnTo>
                    <a:cubicBezTo>
                      <a:pt x="886" y="3"/>
                      <a:pt x="854" y="1"/>
                      <a:pt x="821" y="1"/>
                    </a:cubicBezTo>
                    <a:close/>
                  </a:path>
                </a:pathLst>
              </a:custGeom>
              <a:solidFill>
                <a:srgbClr val="382D3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4"/>
              </a:p>
            </p:txBody>
          </p:sp>
          <p:sp>
            <p:nvSpPr>
              <p:cNvPr id="1611" name="Google Shape;1611;p10"/>
              <p:cNvSpPr/>
              <p:nvPr/>
            </p:nvSpPr>
            <p:spPr>
              <a:xfrm>
                <a:off x="6138675" y="4442725"/>
                <a:ext cx="41825" cy="38075"/>
              </a:xfrm>
              <a:custGeom>
                <a:avLst/>
                <a:gdLst/>
                <a:ahLst/>
                <a:cxnLst/>
                <a:rect l="l" t="t" r="r" b="b"/>
                <a:pathLst>
                  <a:path w="1673" h="1523" extrusionOk="0">
                    <a:moveTo>
                      <a:pt x="852" y="1"/>
                    </a:moveTo>
                    <a:cubicBezTo>
                      <a:pt x="533" y="1"/>
                      <a:pt x="197" y="166"/>
                      <a:pt x="122" y="512"/>
                    </a:cubicBezTo>
                    <a:lnTo>
                      <a:pt x="122" y="543"/>
                    </a:lnTo>
                    <a:cubicBezTo>
                      <a:pt x="1" y="938"/>
                      <a:pt x="183" y="1394"/>
                      <a:pt x="609" y="1485"/>
                    </a:cubicBezTo>
                    <a:cubicBezTo>
                      <a:pt x="683" y="1510"/>
                      <a:pt x="763" y="1522"/>
                      <a:pt x="843" y="1522"/>
                    </a:cubicBezTo>
                    <a:cubicBezTo>
                      <a:pt x="1155" y="1522"/>
                      <a:pt x="1478" y="1337"/>
                      <a:pt x="1551" y="999"/>
                    </a:cubicBezTo>
                    <a:lnTo>
                      <a:pt x="1551" y="968"/>
                    </a:lnTo>
                    <a:cubicBezTo>
                      <a:pt x="1672" y="573"/>
                      <a:pt x="1490" y="117"/>
                      <a:pt x="1064" y="26"/>
                    </a:cubicBezTo>
                    <a:cubicBezTo>
                      <a:pt x="997" y="9"/>
                      <a:pt x="925" y="1"/>
                      <a:pt x="852" y="1"/>
                    </a:cubicBezTo>
                    <a:close/>
                  </a:path>
                </a:pathLst>
              </a:custGeom>
              <a:solidFill>
                <a:srgbClr val="382D3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4"/>
              </a:p>
            </p:txBody>
          </p:sp>
          <p:sp>
            <p:nvSpPr>
              <p:cNvPr id="1612" name="Google Shape;1612;p10"/>
              <p:cNvSpPr/>
              <p:nvPr/>
            </p:nvSpPr>
            <p:spPr>
              <a:xfrm>
                <a:off x="6112850" y="4383325"/>
                <a:ext cx="15225" cy="62575"/>
              </a:xfrm>
              <a:custGeom>
                <a:avLst/>
                <a:gdLst/>
                <a:ahLst/>
                <a:cxnLst/>
                <a:rect l="l" t="t" r="r" b="b"/>
                <a:pathLst>
                  <a:path w="609" h="2503" extrusionOk="0">
                    <a:moveTo>
                      <a:pt x="131" y="1"/>
                    </a:moveTo>
                    <a:cubicBezTo>
                      <a:pt x="68" y="1"/>
                      <a:pt x="0" y="41"/>
                      <a:pt x="0" y="122"/>
                    </a:cubicBezTo>
                    <a:cubicBezTo>
                      <a:pt x="122" y="882"/>
                      <a:pt x="274" y="1642"/>
                      <a:pt x="243" y="2432"/>
                    </a:cubicBezTo>
                    <a:cubicBezTo>
                      <a:pt x="243" y="2468"/>
                      <a:pt x="294" y="2503"/>
                      <a:pt x="343" y="2503"/>
                    </a:cubicBezTo>
                    <a:cubicBezTo>
                      <a:pt x="378" y="2503"/>
                      <a:pt x="413" y="2484"/>
                      <a:pt x="426" y="2432"/>
                    </a:cubicBezTo>
                    <a:cubicBezTo>
                      <a:pt x="578" y="1642"/>
                      <a:pt x="608" y="761"/>
                      <a:pt x="213" y="31"/>
                    </a:cubicBezTo>
                    <a:cubicBezTo>
                      <a:pt x="193" y="11"/>
                      <a:pt x="162" y="1"/>
                      <a:pt x="131" y="1"/>
                    </a:cubicBezTo>
                    <a:close/>
                  </a:path>
                </a:pathLst>
              </a:custGeom>
              <a:solidFill>
                <a:srgbClr val="382D3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4"/>
              </a:p>
            </p:txBody>
          </p:sp>
          <p:sp>
            <p:nvSpPr>
              <p:cNvPr id="1613" name="Google Shape;1613;p10"/>
              <p:cNvSpPr/>
              <p:nvPr/>
            </p:nvSpPr>
            <p:spPr>
              <a:xfrm>
                <a:off x="6132300" y="4398875"/>
                <a:ext cx="44125" cy="59475"/>
              </a:xfrm>
              <a:custGeom>
                <a:avLst/>
                <a:gdLst/>
                <a:ahLst/>
                <a:cxnLst/>
                <a:rect l="l" t="t" r="r" b="b"/>
                <a:pathLst>
                  <a:path w="1765" h="2379" extrusionOk="0">
                    <a:moveTo>
                      <a:pt x="1570" y="1"/>
                    </a:moveTo>
                    <a:cubicBezTo>
                      <a:pt x="1548" y="1"/>
                      <a:pt x="1524" y="6"/>
                      <a:pt x="1502" y="17"/>
                    </a:cubicBezTo>
                    <a:cubicBezTo>
                      <a:pt x="1137" y="260"/>
                      <a:pt x="864" y="625"/>
                      <a:pt x="651" y="959"/>
                    </a:cubicBezTo>
                    <a:cubicBezTo>
                      <a:pt x="377" y="1355"/>
                      <a:pt x="134" y="1780"/>
                      <a:pt x="43" y="2236"/>
                    </a:cubicBezTo>
                    <a:cubicBezTo>
                      <a:pt x="0" y="2300"/>
                      <a:pt x="92" y="2378"/>
                      <a:pt x="171" y="2378"/>
                    </a:cubicBezTo>
                    <a:cubicBezTo>
                      <a:pt x="205" y="2378"/>
                      <a:pt x="237" y="2364"/>
                      <a:pt x="256" y="2327"/>
                    </a:cubicBezTo>
                    <a:cubicBezTo>
                      <a:pt x="438" y="1962"/>
                      <a:pt x="651" y="1567"/>
                      <a:pt x="864" y="1203"/>
                    </a:cubicBezTo>
                    <a:cubicBezTo>
                      <a:pt x="1107" y="868"/>
                      <a:pt x="1441" y="564"/>
                      <a:pt x="1715" y="200"/>
                    </a:cubicBezTo>
                    <a:cubicBezTo>
                      <a:pt x="1764" y="100"/>
                      <a:pt x="1672" y="1"/>
                      <a:pt x="1570" y="1"/>
                    </a:cubicBezTo>
                    <a:close/>
                  </a:path>
                </a:pathLst>
              </a:custGeom>
              <a:solidFill>
                <a:srgbClr val="382D3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4"/>
              </a:p>
            </p:txBody>
          </p:sp>
          <p:sp>
            <p:nvSpPr>
              <p:cNvPr id="1614" name="Google Shape;1614;p10"/>
              <p:cNvSpPr/>
              <p:nvPr/>
            </p:nvSpPr>
            <p:spPr>
              <a:xfrm>
                <a:off x="6039450" y="4503575"/>
                <a:ext cx="80625" cy="244450"/>
              </a:xfrm>
              <a:custGeom>
                <a:avLst/>
                <a:gdLst/>
                <a:ahLst/>
                <a:cxnLst/>
                <a:rect l="l" t="t" r="r" b="b"/>
                <a:pathLst>
                  <a:path w="3225" h="9778" extrusionOk="0">
                    <a:moveTo>
                      <a:pt x="3103" y="1"/>
                    </a:moveTo>
                    <a:cubicBezTo>
                      <a:pt x="3035" y="1"/>
                      <a:pt x="2951" y="39"/>
                      <a:pt x="2906" y="115"/>
                    </a:cubicBezTo>
                    <a:cubicBezTo>
                      <a:pt x="2237" y="1635"/>
                      <a:pt x="1842" y="3276"/>
                      <a:pt x="1356" y="4826"/>
                    </a:cubicBezTo>
                    <a:cubicBezTo>
                      <a:pt x="869" y="6437"/>
                      <a:pt x="383" y="8018"/>
                      <a:pt x="18" y="9629"/>
                    </a:cubicBezTo>
                    <a:cubicBezTo>
                      <a:pt x="0" y="9719"/>
                      <a:pt x="68" y="9778"/>
                      <a:pt x="139" y="9778"/>
                    </a:cubicBezTo>
                    <a:cubicBezTo>
                      <a:pt x="188" y="9778"/>
                      <a:pt x="237" y="9751"/>
                      <a:pt x="261" y="9690"/>
                    </a:cubicBezTo>
                    <a:cubicBezTo>
                      <a:pt x="869" y="8109"/>
                      <a:pt x="1386" y="6468"/>
                      <a:pt x="1872" y="4796"/>
                    </a:cubicBezTo>
                    <a:cubicBezTo>
                      <a:pt x="2359" y="3276"/>
                      <a:pt x="2936" y="1726"/>
                      <a:pt x="3210" y="115"/>
                    </a:cubicBezTo>
                    <a:cubicBezTo>
                      <a:pt x="3225" y="39"/>
                      <a:pt x="3172" y="1"/>
                      <a:pt x="3103" y="1"/>
                    </a:cubicBezTo>
                    <a:close/>
                  </a:path>
                </a:pathLst>
              </a:custGeom>
              <a:solidFill>
                <a:srgbClr val="382D3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4"/>
              </a:p>
            </p:txBody>
          </p:sp>
          <p:sp>
            <p:nvSpPr>
              <p:cNvPr id="1615" name="Google Shape;1615;p10"/>
              <p:cNvSpPr/>
              <p:nvPr/>
            </p:nvSpPr>
            <p:spPr>
              <a:xfrm>
                <a:off x="5995050" y="4564225"/>
                <a:ext cx="55500" cy="55075"/>
              </a:xfrm>
              <a:custGeom>
                <a:avLst/>
                <a:gdLst/>
                <a:ahLst/>
                <a:cxnLst/>
                <a:rect l="l" t="t" r="r" b="b"/>
                <a:pathLst>
                  <a:path w="2220" h="2203" extrusionOk="0">
                    <a:moveTo>
                      <a:pt x="1073" y="0"/>
                    </a:moveTo>
                    <a:cubicBezTo>
                      <a:pt x="808" y="0"/>
                      <a:pt x="560" y="88"/>
                      <a:pt x="396" y="273"/>
                    </a:cubicBezTo>
                    <a:cubicBezTo>
                      <a:pt x="92" y="546"/>
                      <a:pt x="1" y="941"/>
                      <a:pt x="62" y="1306"/>
                    </a:cubicBezTo>
                    <a:lnTo>
                      <a:pt x="62" y="1336"/>
                    </a:lnTo>
                    <a:cubicBezTo>
                      <a:pt x="92" y="1732"/>
                      <a:pt x="426" y="2035"/>
                      <a:pt x="761" y="2157"/>
                    </a:cubicBezTo>
                    <a:cubicBezTo>
                      <a:pt x="875" y="2186"/>
                      <a:pt x="998" y="2202"/>
                      <a:pt x="1121" y="2202"/>
                    </a:cubicBezTo>
                    <a:cubicBezTo>
                      <a:pt x="1390" y="2202"/>
                      <a:pt x="1658" y="2123"/>
                      <a:pt x="1825" y="1914"/>
                    </a:cubicBezTo>
                    <a:cubicBezTo>
                      <a:pt x="1977" y="1762"/>
                      <a:pt x="2098" y="1610"/>
                      <a:pt x="2129" y="1428"/>
                    </a:cubicBezTo>
                    <a:cubicBezTo>
                      <a:pt x="2220" y="1245"/>
                      <a:pt x="2220" y="1032"/>
                      <a:pt x="2159" y="850"/>
                    </a:cubicBezTo>
                    <a:cubicBezTo>
                      <a:pt x="2098" y="485"/>
                      <a:pt x="1794" y="181"/>
                      <a:pt x="1460" y="60"/>
                    </a:cubicBezTo>
                    <a:cubicBezTo>
                      <a:pt x="1332" y="20"/>
                      <a:pt x="1200" y="0"/>
                      <a:pt x="1073" y="0"/>
                    </a:cubicBezTo>
                    <a:close/>
                  </a:path>
                </a:pathLst>
              </a:custGeom>
              <a:solidFill>
                <a:srgbClr val="382D3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4"/>
              </a:p>
            </p:txBody>
          </p:sp>
          <p:sp>
            <p:nvSpPr>
              <p:cNvPr id="1616" name="Google Shape;1616;p10"/>
              <p:cNvSpPr/>
              <p:nvPr/>
            </p:nvSpPr>
            <p:spPr>
              <a:xfrm>
                <a:off x="6080925" y="4508150"/>
                <a:ext cx="58550" cy="47450"/>
              </a:xfrm>
              <a:custGeom>
                <a:avLst/>
                <a:gdLst/>
                <a:ahLst/>
                <a:cxnLst/>
                <a:rect l="l" t="t" r="r" b="b"/>
                <a:pathLst>
                  <a:path w="2342" h="1898" extrusionOk="0">
                    <a:moveTo>
                      <a:pt x="958" y="0"/>
                    </a:moveTo>
                    <a:cubicBezTo>
                      <a:pt x="897" y="0"/>
                      <a:pt x="836" y="8"/>
                      <a:pt x="760" y="23"/>
                    </a:cubicBezTo>
                    <a:cubicBezTo>
                      <a:pt x="548" y="53"/>
                      <a:pt x="396" y="175"/>
                      <a:pt x="244" y="297"/>
                    </a:cubicBezTo>
                    <a:cubicBezTo>
                      <a:pt x="122" y="357"/>
                      <a:pt x="1" y="692"/>
                      <a:pt x="61" y="935"/>
                    </a:cubicBezTo>
                    <a:cubicBezTo>
                      <a:pt x="153" y="1117"/>
                      <a:pt x="183" y="1269"/>
                      <a:pt x="305" y="1421"/>
                    </a:cubicBezTo>
                    <a:cubicBezTo>
                      <a:pt x="457" y="1573"/>
                      <a:pt x="639" y="1664"/>
                      <a:pt x="821" y="1725"/>
                    </a:cubicBezTo>
                    <a:lnTo>
                      <a:pt x="1064" y="1847"/>
                    </a:lnTo>
                    <a:cubicBezTo>
                      <a:pt x="1153" y="1882"/>
                      <a:pt x="1253" y="1897"/>
                      <a:pt x="1357" y="1897"/>
                    </a:cubicBezTo>
                    <a:cubicBezTo>
                      <a:pt x="1430" y="1897"/>
                      <a:pt x="1506" y="1890"/>
                      <a:pt x="1581" y="1877"/>
                    </a:cubicBezTo>
                    <a:cubicBezTo>
                      <a:pt x="1764" y="1847"/>
                      <a:pt x="1885" y="1756"/>
                      <a:pt x="2037" y="1664"/>
                    </a:cubicBezTo>
                    <a:cubicBezTo>
                      <a:pt x="2098" y="1573"/>
                      <a:pt x="2159" y="1543"/>
                      <a:pt x="2189" y="1452"/>
                    </a:cubicBezTo>
                    <a:cubicBezTo>
                      <a:pt x="2280" y="1360"/>
                      <a:pt x="2311" y="1269"/>
                      <a:pt x="2311" y="1148"/>
                    </a:cubicBezTo>
                    <a:cubicBezTo>
                      <a:pt x="2341" y="935"/>
                      <a:pt x="2311" y="783"/>
                      <a:pt x="2219" y="601"/>
                    </a:cubicBezTo>
                    <a:cubicBezTo>
                      <a:pt x="2189" y="449"/>
                      <a:pt x="2037" y="297"/>
                      <a:pt x="1885" y="205"/>
                    </a:cubicBezTo>
                    <a:cubicBezTo>
                      <a:pt x="1733" y="145"/>
                      <a:pt x="1581" y="84"/>
                      <a:pt x="1429" y="53"/>
                    </a:cubicBezTo>
                    <a:cubicBezTo>
                      <a:pt x="1368" y="53"/>
                      <a:pt x="1277" y="23"/>
                      <a:pt x="1156" y="23"/>
                    </a:cubicBezTo>
                    <a:cubicBezTo>
                      <a:pt x="1080" y="8"/>
                      <a:pt x="1019" y="0"/>
                      <a:pt x="958" y="0"/>
                    </a:cubicBezTo>
                    <a:close/>
                  </a:path>
                </a:pathLst>
              </a:custGeom>
              <a:solidFill>
                <a:srgbClr val="382D3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4"/>
              </a:p>
            </p:txBody>
          </p:sp>
          <p:sp>
            <p:nvSpPr>
              <p:cNvPr id="1617" name="Google Shape;1617;p10"/>
              <p:cNvSpPr/>
              <p:nvPr/>
            </p:nvSpPr>
            <p:spPr>
              <a:xfrm>
                <a:off x="6101425" y="4599200"/>
                <a:ext cx="79825" cy="57650"/>
              </a:xfrm>
              <a:custGeom>
                <a:avLst/>
                <a:gdLst/>
                <a:ahLst/>
                <a:cxnLst/>
                <a:rect l="l" t="t" r="r" b="b"/>
                <a:pathLst>
                  <a:path w="3193" h="2306" extrusionOk="0">
                    <a:moveTo>
                      <a:pt x="1603" y="0"/>
                    </a:moveTo>
                    <a:cubicBezTo>
                      <a:pt x="1519" y="0"/>
                      <a:pt x="1431" y="9"/>
                      <a:pt x="1339" y="29"/>
                    </a:cubicBezTo>
                    <a:cubicBezTo>
                      <a:pt x="0" y="313"/>
                      <a:pt x="343" y="2306"/>
                      <a:pt x="1566" y="2306"/>
                    </a:cubicBezTo>
                    <a:cubicBezTo>
                      <a:pt x="1649" y="2306"/>
                      <a:pt x="1735" y="2297"/>
                      <a:pt x="1825" y="2278"/>
                    </a:cubicBezTo>
                    <a:cubicBezTo>
                      <a:pt x="3192" y="1993"/>
                      <a:pt x="2851" y="0"/>
                      <a:pt x="1603" y="0"/>
                    </a:cubicBezTo>
                    <a:close/>
                  </a:path>
                </a:pathLst>
              </a:custGeom>
              <a:solidFill>
                <a:srgbClr val="382D3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4"/>
              </a:p>
            </p:txBody>
          </p:sp>
          <p:sp>
            <p:nvSpPr>
              <p:cNvPr id="1618" name="Google Shape;1618;p10"/>
              <p:cNvSpPr/>
              <p:nvPr/>
            </p:nvSpPr>
            <p:spPr>
              <a:xfrm>
                <a:off x="5969975" y="4652025"/>
                <a:ext cx="51700" cy="53225"/>
              </a:xfrm>
              <a:custGeom>
                <a:avLst/>
                <a:gdLst/>
                <a:ahLst/>
                <a:cxnLst/>
                <a:rect l="l" t="t" r="r" b="b"/>
                <a:pathLst>
                  <a:path w="2068" h="2129" extrusionOk="0">
                    <a:moveTo>
                      <a:pt x="848" y="0"/>
                    </a:moveTo>
                    <a:cubicBezTo>
                      <a:pt x="682" y="0"/>
                      <a:pt x="531" y="62"/>
                      <a:pt x="366" y="165"/>
                    </a:cubicBezTo>
                    <a:cubicBezTo>
                      <a:pt x="274" y="195"/>
                      <a:pt x="214" y="256"/>
                      <a:pt x="122" y="378"/>
                    </a:cubicBezTo>
                    <a:cubicBezTo>
                      <a:pt x="62" y="499"/>
                      <a:pt x="31" y="621"/>
                      <a:pt x="31" y="773"/>
                    </a:cubicBezTo>
                    <a:cubicBezTo>
                      <a:pt x="1" y="986"/>
                      <a:pt x="92" y="1168"/>
                      <a:pt x="183" y="1381"/>
                    </a:cubicBezTo>
                    <a:cubicBezTo>
                      <a:pt x="214" y="1441"/>
                      <a:pt x="244" y="1563"/>
                      <a:pt x="274" y="1624"/>
                    </a:cubicBezTo>
                    <a:cubicBezTo>
                      <a:pt x="446" y="1948"/>
                      <a:pt x="748" y="2128"/>
                      <a:pt x="1063" y="2128"/>
                    </a:cubicBezTo>
                    <a:cubicBezTo>
                      <a:pt x="1250" y="2128"/>
                      <a:pt x="1441" y="2064"/>
                      <a:pt x="1612" y="1928"/>
                    </a:cubicBezTo>
                    <a:cubicBezTo>
                      <a:pt x="1794" y="1776"/>
                      <a:pt x="1916" y="1593"/>
                      <a:pt x="2007" y="1381"/>
                    </a:cubicBezTo>
                    <a:cubicBezTo>
                      <a:pt x="2068" y="1077"/>
                      <a:pt x="1946" y="834"/>
                      <a:pt x="1764" y="560"/>
                    </a:cubicBezTo>
                    <a:cubicBezTo>
                      <a:pt x="1612" y="347"/>
                      <a:pt x="1338" y="74"/>
                      <a:pt x="1095" y="43"/>
                    </a:cubicBezTo>
                    <a:cubicBezTo>
                      <a:pt x="1007" y="14"/>
                      <a:pt x="926" y="0"/>
                      <a:pt x="848" y="0"/>
                    </a:cubicBezTo>
                    <a:close/>
                  </a:path>
                </a:pathLst>
              </a:custGeom>
              <a:solidFill>
                <a:srgbClr val="382D3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4"/>
              </a:p>
            </p:txBody>
          </p:sp>
          <p:sp>
            <p:nvSpPr>
              <p:cNvPr id="1619" name="Google Shape;1619;p10"/>
              <p:cNvSpPr/>
              <p:nvPr/>
            </p:nvSpPr>
            <p:spPr>
              <a:xfrm>
                <a:off x="6097650" y="4691150"/>
                <a:ext cx="56250" cy="51050"/>
              </a:xfrm>
              <a:custGeom>
                <a:avLst/>
                <a:gdLst/>
                <a:ahLst/>
                <a:cxnLst/>
                <a:rect l="l" t="t" r="r" b="b"/>
                <a:pathLst>
                  <a:path w="2250" h="2042" extrusionOk="0">
                    <a:moveTo>
                      <a:pt x="1342" y="1"/>
                    </a:moveTo>
                    <a:cubicBezTo>
                      <a:pt x="1218" y="1"/>
                      <a:pt x="1093" y="23"/>
                      <a:pt x="973" y="59"/>
                    </a:cubicBezTo>
                    <a:cubicBezTo>
                      <a:pt x="699" y="180"/>
                      <a:pt x="426" y="515"/>
                      <a:pt x="274" y="728"/>
                    </a:cubicBezTo>
                    <a:lnTo>
                      <a:pt x="303" y="669"/>
                    </a:lnTo>
                    <a:lnTo>
                      <a:pt x="303" y="669"/>
                    </a:lnTo>
                    <a:cubicBezTo>
                      <a:pt x="273" y="729"/>
                      <a:pt x="243" y="789"/>
                      <a:pt x="213" y="819"/>
                    </a:cubicBezTo>
                    <a:cubicBezTo>
                      <a:pt x="122" y="940"/>
                      <a:pt x="61" y="1092"/>
                      <a:pt x="61" y="1244"/>
                    </a:cubicBezTo>
                    <a:cubicBezTo>
                      <a:pt x="0" y="1487"/>
                      <a:pt x="91" y="1731"/>
                      <a:pt x="304" y="1883"/>
                    </a:cubicBezTo>
                    <a:cubicBezTo>
                      <a:pt x="457" y="1970"/>
                      <a:pt x="609" y="2041"/>
                      <a:pt x="773" y="2041"/>
                    </a:cubicBezTo>
                    <a:cubicBezTo>
                      <a:pt x="838" y="2041"/>
                      <a:pt x="904" y="2030"/>
                      <a:pt x="973" y="2004"/>
                    </a:cubicBezTo>
                    <a:cubicBezTo>
                      <a:pt x="1125" y="1974"/>
                      <a:pt x="1277" y="1943"/>
                      <a:pt x="1368" y="1852"/>
                    </a:cubicBezTo>
                    <a:cubicBezTo>
                      <a:pt x="1672" y="1700"/>
                      <a:pt x="2037" y="1396"/>
                      <a:pt x="2128" y="1092"/>
                    </a:cubicBezTo>
                    <a:cubicBezTo>
                      <a:pt x="2250" y="758"/>
                      <a:pt x="2128" y="424"/>
                      <a:pt x="1885" y="180"/>
                    </a:cubicBezTo>
                    <a:cubicBezTo>
                      <a:pt x="1719" y="52"/>
                      <a:pt x="1532" y="1"/>
                      <a:pt x="1342" y="1"/>
                    </a:cubicBezTo>
                    <a:close/>
                  </a:path>
                </a:pathLst>
              </a:custGeom>
              <a:solidFill>
                <a:srgbClr val="382D3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4"/>
              </a:p>
            </p:txBody>
          </p:sp>
          <p:sp>
            <p:nvSpPr>
              <p:cNvPr id="1620" name="Google Shape;1620;p10"/>
              <p:cNvSpPr/>
              <p:nvPr/>
            </p:nvSpPr>
            <p:spPr>
              <a:xfrm>
                <a:off x="5996575" y="4510225"/>
                <a:ext cx="40300" cy="40150"/>
              </a:xfrm>
              <a:custGeom>
                <a:avLst/>
                <a:gdLst/>
                <a:ahLst/>
                <a:cxnLst/>
                <a:rect l="l" t="t" r="r" b="b"/>
                <a:pathLst>
                  <a:path w="1612" h="1606" extrusionOk="0">
                    <a:moveTo>
                      <a:pt x="882" y="1"/>
                    </a:moveTo>
                    <a:cubicBezTo>
                      <a:pt x="700" y="1"/>
                      <a:pt x="548" y="92"/>
                      <a:pt x="396" y="214"/>
                    </a:cubicBezTo>
                    <a:cubicBezTo>
                      <a:pt x="244" y="305"/>
                      <a:pt x="183" y="548"/>
                      <a:pt x="92" y="730"/>
                    </a:cubicBezTo>
                    <a:cubicBezTo>
                      <a:pt x="31" y="882"/>
                      <a:pt x="1" y="1034"/>
                      <a:pt x="31" y="1186"/>
                    </a:cubicBezTo>
                    <a:cubicBezTo>
                      <a:pt x="61" y="1308"/>
                      <a:pt x="122" y="1429"/>
                      <a:pt x="213" y="1521"/>
                    </a:cubicBezTo>
                    <a:cubicBezTo>
                      <a:pt x="323" y="1575"/>
                      <a:pt x="444" y="1605"/>
                      <a:pt x="567" y="1605"/>
                    </a:cubicBezTo>
                    <a:cubicBezTo>
                      <a:pt x="718" y="1605"/>
                      <a:pt x="870" y="1560"/>
                      <a:pt x="1004" y="1460"/>
                    </a:cubicBezTo>
                    <a:cubicBezTo>
                      <a:pt x="1095" y="1429"/>
                      <a:pt x="1125" y="1338"/>
                      <a:pt x="1216" y="1308"/>
                    </a:cubicBezTo>
                    <a:cubicBezTo>
                      <a:pt x="1338" y="1186"/>
                      <a:pt x="1429" y="1065"/>
                      <a:pt x="1490" y="882"/>
                    </a:cubicBezTo>
                    <a:cubicBezTo>
                      <a:pt x="1612" y="609"/>
                      <a:pt x="1460" y="244"/>
                      <a:pt x="1247" y="122"/>
                    </a:cubicBezTo>
                    <a:cubicBezTo>
                      <a:pt x="1125" y="62"/>
                      <a:pt x="1004" y="62"/>
                      <a:pt x="882" y="1"/>
                    </a:cubicBezTo>
                    <a:close/>
                  </a:path>
                </a:pathLst>
              </a:custGeom>
              <a:solidFill>
                <a:srgbClr val="382D3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4"/>
              </a:p>
            </p:txBody>
          </p:sp>
          <p:sp>
            <p:nvSpPr>
              <p:cNvPr id="1621" name="Google Shape;1621;p10"/>
              <p:cNvSpPr/>
              <p:nvPr/>
            </p:nvSpPr>
            <p:spPr>
              <a:xfrm>
                <a:off x="6168325" y="4551275"/>
                <a:ext cx="46375" cy="46150"/>
              </a:xfrm>
              <a:custGeom>
                <a:avLst/>
                <a:gdLst/>
                <a:ahLst/>
                <a:cxnLst/>
                <a:rect l="l" t="t" r="r" b="b"/>
                <a:pathLst>
                  <a:path w="1855" h="1846" extrusionOk="0">
                    <a:moveTo>
                      <a:pt x="202" y="1221"/>
                    </a:moveTo>
                    <a:cubicBezTo>
                      <a:pt x="208" y="1227"/>
                      <a:pt x="213" y="1234"/>
                      <a:pt x="213" y="1246"/>
                    </a:cubicBezTo>
                    <a:cubicBezTo>
                      <a:pt x="209" y="1238"/>
                      <a:pt x="205" y="1230"/>
                      <a:pt x="202" y="1221"/>
                    </a:cubicBezTo>
                    <a:close/>
                    <a:moveTo>
                      <a:pt x="942" y="0"/>
                    </a:moveTo>
                    <a:cubicBezTo>
                      <a:pt x="760" y="0"/>
                      <a:pt x="608" y="31"/>
                      <a:pt x="456" y="152"/>
                    </a:cubicBezTo>
                    <a:cubicBezTo>
                      <a:pt x="122" y="395"/>
                      <a:pt x="0" y="791"/>
                      <a:pt x="182" y="1186"/>
                    </a:cubicBezTo>
                    <a:cubicBezTo>
                      <a:pt x="182" y="1197"/>
                      <a:pt x="187" y="1204"/>
                      <a:pt x="192" y="1210"/>
                    </a:cubicBezTo>
                    <a:lnTo>
                      <a:pt x="192" y="1210"/>
                    </a:lnTo>
                    <a:lnTo>
                      <a:pt x="243" y="1398"/>
                    </a:lnTo>
                    <a:cubicBezTo>
                      <a:pt x="371" y="1654"/>
                      <a:pt x="692" y="1845"/>
                      <a:pt x="990" y="1845"/>
                    </a:cubicBezTo>
                    <a:cubicBezTo>
                      <a:pt x="1047" y="1845"/>
                      <a:pt x="1102" y="1838"/>
                      <a:pt x="1155" y="1824"/>
                    </a:cubicBezTo>
                    <a:cubicBezTo>
                      <a:pt x="1520" y="1763"/>
                      <a:pt x="1763" y="1459"/>
                      <a:pt x="1824" y="1064"/>
                    </a:cubicBezTo>
                    <a:cubicBezTo>
                      <a:pt x="1854" y="760"/>
                      <a:pt x="1702" y="487"/>
                      <a:pt x="1520" y="274"/>
                    </a:cubicBezTo>
                    <a:cubicBezTo>
                      <a:pt x="1398" y="122"/>
                      <a:pt x="1125" y="0"/>
                      <a:pt x="942" y="0"/>
                    </a:cubicBezTo>
                    <a:close/>
                  </a:path>
                </a:pathLst>
              </a:custGeom>
              <a:solidFill>
                <a:srgbClr val="382D3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4"/>
              </a:p>
            </p:txBody>
          </p:sp>
        </p:grpSp>
        <p:grpSp>
          <p:nvGrpSpPr>
            <p:cNvPr id="1622" name="Google Shape;1622;p10"/>
            <p:cNvGrpSpPr/>
            <p:nvPr/>
          </p:nvGrpSpPr>
          <p:grpSpPr>
            <a:xfrm>
              <a:off x="616636" y="3054714"/>
              <a:ext cx="590152" cy="2371267"/>
              <a:chOff x="5161950" y="1889450"/>
              <a:chExt cx="926600" cy="4128250"/>
            </a:xfrm>
          </p:grpSpPr>
          <p:sp>
            <p:nvSpPr>
              <p:cNvPr id="1623" name="Google Shape;1623;p10"/>
              <p:cNvSpPr/>
              <p:nvPr/>
            </p:nvSpPr>
            <p:spPr>
              <a:xfrm>
                <a:off x="5239725" y="2330950"/>
                <a:ext cx="848825" cy="3686750"/>
              </a:xfrm>
              <a:custGeom>
                <a:avLst/>
                <a:gdLst/>
                <a:ahLst/>
                <a:cxnLst/>
                <a:rect l="l" t="t" r="r" b="b"/>
                <a:pathLst>
                  <a:path w="33953" h="147470" extrusionOk="0">
                    <a:moveTo>
                      <a:pt x="13322" y="1"/>
                    </a:moveTo>
                    <a:cubicBezTo>
                      <a:pt x="12982" y="1"/>
                      <a:pt x="12650" y="261"/>
                      <a:pt x="12797" y="666"/>
                    </a:cubicBezTo>
                    <a:cubicBezTo>
                      <a:pt x="15381" y="8143"/>
                      <a:pt x="17204" y="16046"/>
                      <a:pt x="18208" y="24071"/>
                    </a:cubicBezTo>
                    <a:cubicBezTo>
                      <a:pt x="15077" y="19299"/>
                      <a:pt x="9454" y="16745"/>
                      <a:pt x="4165" y="14770"/>
                    </a:cubicBezTo>
                    <a:cubicBezTo>
                      <a:pt x="4032" y="14718"/>
                      <a:pt x="3907" y="14695"/>
                      <a:pt x="3791" y="14695"/>
                    </a:cubicBezTo>
                    <a:cubicBezTo>
                      <a:pt x="2955" y="14695"/>
                      <a:pt x="2597" y="15922"/>
                      <a:pt x="3131" y="16563"/>
                    </a:cubicBezTo>
                    <a:cubicBezTo>
                      <a:pt x="5565" y="19518"/>
                      <a:pt x="9104" y="21838"/>
                      <a:pt x="12957" y="21838"/>
                    </a:cubicBezTo>
                    <a:cubicBezTo>
                      <a:pt x="13146" y="21838"/>
                      <a:pt x="13336" y="21833"/>
                      <a:pt x="13527" y="21821"/>
                    </a:cubicBezTo>
                    <a:cubicBezTo>
                      <a:pt x="13679" y="21821"/>
                      <a:pt x="13800" y="21791"/>
                      <a:pt x="13922" y="21761"/>
                    </a:cubicBezTo>
                    <a:cubicBezTo>
                      <a:pt x="15776" y="23341"/>
                      <a:pt x="17053" y="25378"/>
                      <a:pt x="18481" y="27505"/>
                    </a:cubicBezTo>
                    <a:lnTo>
                      <a:pt x="18603" y="27597"/>
                    </a:lnTo>
                    <a:cubicBezTo>
                      <a:pt x="18937" y="31214"/>
                      <a:pt x="19119" y="34861"/>
                      <a:pt x="19119" y="38478"/>
                    </a:cubicBezTo>
                    <a:cubicBezTo>
                      <a:pt x="18451" y="37171"/>
                      <a:pt x="17569" y="35925"/>
                      <a:pt x="16627" y="34800"/>
                    </a:cubicBezTo>
                    <a:cubicBezTo>
                      <a:pt x="16566" y="34527"/>
                      <a:pt x="16414" y="34253"/>
                      <a:pt x="16110" y="34101"/>
                    </a:cubicBezTo>
                    <a:cubicBezTo>
                      <a:pt x="16080" y="34071"/>
                      <a:pt x="16049" y="34071"/>
                      <a:pt x="16019" y="34040"/>
                    </a:cubicBezTo>
                    <a:cubicBezTo>
                      <a:pt x="15624" y="33584"/>
                      <a:pt x="15198" y="33159"/>
                      <a:pt x="14834" y="32733"/>
                    </a:cubicBezTo>
                    <a:cubicBezTo>
                      <a:pt x="12567" y="30358"/>
                      <a:pt x="9932" y="28718"/>
                      <a:pt x="6687" y="28718"/>
                    </a:cubicBezTo>
                    <a:cubicBezTo>
                      <a:pt x="6320" y="28718"/>
                      <a:pt x="5946" y="28739"/>
                      <a:pt x="5563" y="28782"/>
                    </a:cubicBezTo>
                    <a:cubicBezTo>
                      <a:pt x="4560" y="28904"/>
                      <a:pt x="4226" y="30028"/>
                      <a:pt x="5077" y="30606"/>
                    </a:cubicBezTo>
                    <a:cubicBezTo>
                      <a:pt x="8055" y="32764"/>
                      <a:pt x="11824" y="34861"/>
                      <a:pt x="15411" y="35895"/>
                    </a:cubicBezTo>
                    <a:cubicBezTo>
                      <a:pt x="15533" y="35925"/>
                      <a:pt x="15594" y="35925"/>
                      <a:pt x="15685" y="35925"/>
                    </a:cubicBezTo>
                    <a:cubicBezTo>
                      <a:pt x="16961" y="37414"/>
                      <a:pt x="18116" y="39056"/>
                      <a:pt x="19028" y="40484"/>
                    </a:cubicBezTo>
                    <a:lnTo>
                      <a:pt x="19119" y="40606"/>
                    </a:lnTo>
                    <a:cubicBezTo>
                      <a:pt x="19028" y="45287"/>
                      <a:pt x="18633" y="49907"/>
                      <a:pt x="17904" y="54466"/>
                    </a:cubicBezTo>
                    <a:cubicBezTo>
                      <a:pt x="14894" y="49177"/>
                      <a:pt x="10305" y="44314"/>
                      <a:pt x="4074" y="43311"/>
                    </a:cubicBezTo>
                    <a:cubicBezTo>
                      <a:pt x="4010" y="43301"/>
                      <a:pt x="3948" y="43296"/>
                      <a:pt x="3887" y="43296"/>
                    </a:cubicBezTo>
                    <a:cubicBezTo>
                      <a:pt x="3012" y="43296"/>
                      <a:pt x="2419" y="44274"/>
                      <a:pt x="3101" y="45013"/>
                    </a:cubicBezTo>
                    <a:cubicBezTo>
                      <a:pt x="6019" y="48266"/>
                      <a:pt x="8906" y="50484"/>
                      <a:pt x="13314" y="51092"/>
                    </a:cubicBezTo>
                    <a:cubicBezTo>
                      <a:pt x="14834" y="52764"/>
                      <a:pt x="16201" y="54618"/>
                      <a:pt x="17569" y="56412"/>
                    </a:cubicBezTo>
                    <a:cubicBezTo>
                      <a:pt x="17448" y="57050"/>
                      <a:pt x="17326" y="57688"/>
                      <a:pt x="17174" y="58387"/>
                    </a:cubicBezTo>
                    <a:cubicBezTo>
                      <a:pt x="15290" y="67871"/>
                      <a:pt x="12402" y="77141"/>
                      <a:pt x="10001" y="86534"/>
                    </a:cubicBezTo>
                    <a:cubicBezTo>
                      <a:pt x="7660" y="95895"/>
                      <a:pt x="5593" y="105318"/>
                      <a:pt x="3982" y="114801"/>
                    </a:cubicBezTo>
                    <a:cubicBezTo>
                      <a:pt x="2159" y="125470"/>
                      <a:pt x="821" y="136200"/>
                      <a:pt x="31" y="146990"/>
                    </a:cubicBezTo>
                    <a:cubicBezTo>
                      <a:pt x="1" y="147310"/>
                      <a:pt x="236" y="147469"/>
                      <a:pt x="487" y="147469"/>
                    </a:cubicBezTo>
                    <a:cubicBezTo>
                      <a:pt x="738" y="147469"/>
                      <a:pt x="1004" y="147310"/>
                      <a:pt x="1034" y="146990"/>
                    </a:cubicBezTo>
                    <a:cubicBezTo>
                      <a:pt x="3162" y="127203"/>
                      <a:pt x="6475" y="107537"/>
                      <a:pt x="11338" y="88236"/>
                    </a:cubicBezTo>
                    <a:cubicBezTo>
                      <a:pt x="13162" y="80941"/>
                      <a:pt x="15320" y="73737"/>
                      <a:pt x="17113" y="66442"/>
                    </a:cubicBezTo>
                    <a:cubicBezTo>
                      <a:pt x="17296" y="66442"/>
                      <a:pt x="17508" y="66321"/>
                      <a:pt x="17600" y="66138"/>
                    </a:cubicBezTo>
                    <a:cubicBezTo>
                      <a:pt x="19059" y="64132"/>
                      <a:pt x="20609" y="62248"/>
                      <a:pt x="22372" y="60667"/>
                    </a:cubicBezTo>
                    <a:cubicBezTo>
                      <a:pt x="22436" y="60688"/>
                      <a:pt x="22531" y="60710"/>
                      <a:pt x="22635" y="60710"/>
                    </a:cubicBezTo>
                    <a:cubicBezTo>
                      <a:pt x="22678" y="60710"/>
                      <a:pt x="22722" y="60706"/>
                      <a:pt x="22767" y="60697"/>
                    </a:cubicBezTo>
                    <a:cubicBezTo>
                      <a:pt x="24986" y="60667"/>
                      <a:pt x="26962" y="59451"/>
                      <a:pt x="28694" y="58205"/>
                    </a:cubicBezTo>
                    <a:cubicBezTo>
                      <a:pt x="30001" y="57232"/>
                      <a:pt x="31399" y="56229"/>
                      <a:pt x="30883" y="54466"/>
                    </a:cubicBezTo>
                    <a:cubicBezTo>
                      <a:pt x="30761" y="54077"/>
                      <a:pt x="30367" y="53727"/>
                      <a:pt x="29965" y="53727"/>
                    </a:cubicBezTo>
                    <a:cubicBezTo>
                      <a:pt x="29865" y="53727"/>
                      <a:pt x="29764" y="53749"/>
                      <a:pt x="29667" y="53798"/>
                    </a:cubicBezTo>
                    <a:cubicBezTo>
                      <a:pt x="25107" y="55560"/>
                      <a:pt x="20730" y="58600"/>
                      <a:pt x="17995" y="62764"/>
                    </a:cubicBezTo>
                    <a:cubicBezTo>
                      <a:pt x="18208" y="61731"/>
                      <a:pt x="18451" y="60697"/>
                      <a:pt x="18633" y="59725"/>
                    </a:cubicBezTo>
                    <a:cubicBezTo>
                      <a:pt x="19697" y="55165"/>
                      <a:pt x="20305" y="50758"/>
                      <a:pt x="20609" y="46290"/>
                    </a:cubicBezTo>
                    <a:cubicBezTo>
                      <a:pt x="21885" y="44588"/>
                      <a:pt x="23223" y="42916"/>
                      <a:pt x="24682" y="41366"/>
                    </a:cubicBezTo>
                    <a:cubicBezTo>
                      <a:pt x="24788" y="41389"/>
                      <a:pt x="24903" y="41404"/>
                      <a:pt x="25024" y="41404"/>
                    </a:cubicBezTo>
                    <a:cubicBezTo>
                      <a:pt x="25214" y="41404"/>
                      <a:pt x="25419" y="41368"/>
                      <a:pt x="25624" y="41275"/>
                    </a:cubicBezTo>
                    <a:cubicBezTo>
                      <a:pt x="28451" y="39968"/>
                      <a:pt x="30943" y="37931"/>
                      <a:pt x="33375" y="36016"/>
                    </a:cubicBezTo>
                    <a:cubicBezTo>
                      <a:pt x="33953" y="35560"/>
                      <a:pt x="33618" y="34496"/>
                      <a:pt x="32919" y="34344"/>
                    </a:cubicBezTo>
                    <a:cubicBezTo>
                      <a:pt x="32517" y="34255"/>
                      <a:pt x="32133" y="34213"/>
                      <a:pt x="31766" y="34213"/>
                    </a:cubicBezTo>
                    <a:cubicBezTo>
                      <a:pt x="29273" y="34213"/>
                      <a:pt x="27528" y="36130"/>
                      <a:pt x="25806" y="37931"/>
                    </a:cubicBezTo>
                    <a:cubicBezTo>
                      <a:pt x="25503" y="38296"/>
                      <a:pt x="25168" y="38630"/>
                      <a:pt x="24864" y="38965"/>
                    </a:cubicBezTo>
                    <a:lnTo>
                      <a:pt x="24621" y="39086"/>
                    </a:lnTo>
                    <a:cubicBezTo>
                      <a:pt x="24074" y="39299"/>
                      <a:pt x="23831" y="39755"/>
                      <a:pt x="23800" y="40180"/>
                    </a:cubicBezTo>
                    <a:cubicBezTo>
                      <a:pt x="22706" y="41518"/>
                      <a:pt x="21642" y="42886"/>
                      <a:pt x="20639" y="44314"/>
                    </a:cubicBezTo>
                    <a:cubicBezTo>
                      <a:pt x="20822" y="40028"/>
                      <a:pt x="20761" y="35743"/>
                      <a:pt x="20305" y="31396"/>
                    </a:cubicBezTo>
                    <a:cubicBezTo>
                      <a:pt x="19970" y="28022"/>
                      <a:pt x="19545" y="24679"/>
                      <a:pt x="19059" y="21335"/>
                    </a:cubicBezTo>
                    <a:cubicBezTo>
                      <a:pt x="19089" y="21305"/>
                      <a:pt x="19119" y="21213"/>
                      <a:pt x="19150" y="21153"/>
                    </a:cubicBezTo>
                    <a:cubicBezTo>
                      <a:pt x="19819" y="18630"/>
                      <a:pt x="21278" y="15803"/>
                      <a:pt x="23344" y="13675"/>
                    </a:cubicBezTo>
                    <a:cubicBezTo>
                      <a:pt x="23375" y="13675"/>
                      <a:pt x="23375" y="13706"/>
                      <a:pt x="23405" y="13706"/>
                    </a:cubicBezTo>
                    <a:cubicBezTo>
                      <a:pt x="23708" y="13756"/>
                      <a:pt x="24012" y="13780"/>
                      <a:pt x="24314" y="13780"/>
                    </a:cubicBezTo>
                    <a:cubicBezTo>
                      <a:pt x="27104" y="13780"/>
                      <a:pt x="29823" y="11756"/>
                      <a:pt x="31825" y="10028"/>
                    </a:cubicBezTo>
                    <a:cubicBezTo>
                      <a:pt x="32494" y="9450"/>
                      <a:pt x="31886" y="8447"/>
                      <a:pt x="31126" y="8417"/>
                    </a:cubicBezTo>
                    <a:cubicBezTo>
                      <a:pt x="30947" y="8406"/>
                      <a:pt x="30769" y="8401"/>
                      <a:pt x="30592" y="8401"/>
                    </a:cubicBezTo>
                    <a:cubicBezTo>
                      <a:pt x="24908" y="8401"/>
                      <a:pt x="20284" y="13991"/>
                      <a:pt x="18633" y="19238"/>
                    </a:cubicBezTo>
                    <a:cubicBezTo>
                      <a:pt x="17539" y="12824"/>
                      <a:pt x="16019" y="6532"/>
                      <a:pt x="13861" y="362"/>
                    </a:cubicBezTo>
                    <a:cubicBezTo>
                      <a:pt x="13765" y="111"/>
                      <a:pt x="13542" y="1"/>
                      <a:pt x="13322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4"/>
              </a:p>
            </p:txBody>
          </p:sp>
          <p:sp>
            <p:nvSpPr>
              <p:cNvPr id="1624" name="Google Shape;1624;p10"/>
              <p:cNvSpPr/>
              <p:nvPr/>
            </p:nvSpPr>
            <p:spPr>
              <a:xfrm>
                <a:off x="5360800" y="2737125"/>
                <a:ext cx="174175" cy="100825"/>
              </a:xfrm>
              <a:custGeom>
                <a:avLst/>
                <a:gdLst/>
                <a:ahLst/>
                <a:cxnLst/>
                <a:rect l="l" t="t" r="r" b="b"/>
                <a:pathLst>
                  <a:path w="6967" h="4033" extrusionOk="0">
                    <a:moveTo>
                      <a:pt x="255" y="1"/>
                    </a:moveTo>
                    <a:cubicBezTo>
                      <a:pt x="87" y="1"/>
                      <a:pt x="1" y="223"/>
                      <a:pt x="173" y="346"/>
                    </a:cubicBezTo>
                    <a:cubicBezTo>
                      <a:pt x="1297" y="1076"/>
                      <a:pt x="2392" y="1745"/>
                      <a:pt x="3516" y="2444"/>
                    </a:cubicBezTo>
                    <a:cubicBezTo>
                      <a:pt x="4519" y="2991"/>
                      <a:pt x="5553" y="3720"/>
                      <a:pt x="6677" y="4024"/>
                    </a:cubicBezTo>
                    <a:cubicBezTo>
                      <a:pt x="6701" y="4030"/>
                      <a:pt x="6723" y="4033"/>
                      <a:pt x="6743" y="4033"/>
                    </a:cubicBezTo>
                    <a:cubicBezTo>
                      <a:pt x="6930" y="4033"/>
                      <a:pt x="6967" y="3797"/>
                      <a:pt x="6829" y="3659"/>
                    </a:cubicBezTo>
                    <a:cubicBezTo>
                      <a:pt x="5887" y="2930"/>
                      <a:pt x="4641" y="2474"/>
                      <a:pt x="3577" y="1897"/>
                    </a:cubicBezTo>
                    <a:cubicBezTo>
                      <a:pt x="2452" y="1289"/>
                      <a:pt x="1449" y="681"/>
                      <a:pt x="386" y="42"/>
                    </a:cubicBezTo>
                    <a:cubicBezTo>
                      <a:pt x="339" y="13"/>
                      <a:pt x="295" y="1"/>
                      <a:pt x="255" y="1"/>
                    </a:cubicBezTo>
                    <a:close/>
                  </a:path>
                </a:pathLst>
              </a:custGeom>
              <a:solidFill>
                <a:srgbClr val="8B9E0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4"/>
              </a:p>
            </p:txBody>
          </p:sp>
          <p:sp>
            <p:nvSpPr>
              <p:cNvPr id="1625" name="Google Shape;1625;p10"/>
              <p:cNvSpPr/>
              <p:nvPr/>
            </p:nvSpPr>
            <p:spPr>
              <a:xfrm>
                <a:off x="5855475" y="2593800"/>
                <a:ext cx="96300" cy="54875"/>
              </a:xfrm>
              <a:custGeom>
                <a:avLst/>
                <a:gdLst/>
                <a:ahLst/>
                <a:cxnLst/>
                <a:rect l="l" t="t" r="r" b="b"/>
                <a:pathLst>
                  <a:path w="3852" h="2195" extrusionOk="0">
                    <a:moveTo>
                      <a:pt x="3456" y="0"/>
                    </a:moveTo>
                    <a:cubicBezTo>
                      <a:pt x="2848" y="0"/>
                      <a:pt x="2240" y="335"/>
                      <a:pt x="1754" y="639"/>
                    </a:cubicBezTo>
                    <a:cubicBezTo>
                      <a:pt x="1176" y="943"/>
                      <a:pt x="660" y="1307"/>
                      <a:pt x="204" y="1763"/>
                    </a:cubicBezTo>
                    <a:cubicBezTo>
                      <a:pt x="1" y="1915"/>
                      <a:pt x="158" y="2194"/>
                      <a:pt x="374" y="2194"/>
                    </a:cubicBezTo>
                    <a:cubicBezTo>
                      <a:pt x="417" y="2194"/>
                      <a:pt x="462" y="2183"/>
                      <a:pt x="508" y="2158"/>
                    </a:cubicBezTo>
                    <a:cubicBezTo>
                      <a:pt x="994" y="1824"/>
                      <a:pt x="1480" y="1520"/>
                      <a:pt x="2028" y="1246"/>
                    </a:cubicBezTo>
                    <a:cubicBezTo>
                      <a:pt x="2544" y="1034"/>
                      <a:pt x="3152" y="912"/>
                      <a:pt x="3608" y="547"/>
                    </a:cubicBezTo>
                    <a:cubicBezTo>
                      <a:pt x="3851" y="365"/>
                      <a:pt x="3760" y="0"/>
                      <a:pt x="3456" y="0"/>
                    </a:cubicBezTo>
                    <a:close/>
                  </a:path>
                </a:pathLst>
              </a:custGeom>
              <a:solidFill>
                <a:srgbClr val="8B9E0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4"/>
              </a:p>
            </p:txBody>
          </p:sp>
          <p:sp>
            <p:nvSpPr>
              <p:cNvPr id="1626" name="Google Shape;1626;p10"/>
              <p:cNvSpPr/>
              <p:nvPr/>
            </p:nvSpPr>
            <p:spPr>
              <a:xfrm>
                <a:off x="5429575" y="3078325"/>
                <a:ext cx="156450" cy="102400"/>
              </a:xfrm>
              <a:custGeom>
                <a:avLst/>
                <a:gdLst/>
                <a:ahLst/>
                <a:cxnLst/>
                <a:rect l="l" t="t" r="r" b="b"/>
                <a:pathLst>
                  <a:path w="6258" h="4096" extrusionOk="0">
                    <a:moveTo>
                      <a:pt x="351" y="0"/>
                    </a:moveTo>
                    <a:cubicBezTo>
                      <a:pt x="79" y="0"/>
                      <a:pt x="1" y="417"/>
                      <a:pt x="279" y="528"/>
                    </a:cubicBezTo>
                    <a:cubicBezTo>
                      <a:pt x="1343" y="954"/>
                      <a:pt x="2346" y="1471"/>
                      <a:pt x="3288" y="2109"/>
                    </a:cubicBezTo>
                    <a:cubicBezTo>
                      <a:pt x="4170" y="2686"/>
                      <a:pt x="4899" y="3446"/>
                      <a:pt x="5720" y="4054"/>
                    </a:cubicBezTo>
                    <a:cubicBezTo>
                      <a:pt x="5760" y="4083"/>
                      <a:pt x="5805" y="4095"/>
                      <a:pt x="5851" y="4095"/>
                    </a:cubicBezTo>
                    <a:cubicBezTo>
                      <a:pt x="6049" y="4095"/>
                      <a:pt x="6257" y="3862"/>
                      <a:pt x="6085" y="3689"/>
                    </a:cubicBezTo>
                    <a:cubicBezTo>
                      <a:pt x="4778" y="1927"/>
                      <a:pt x="2437" y="772"/>
                      <a:pt x="431" y="12"/>
                    </a:cubicBezTo>
                    <a:cubicBezTo>
                      <a:pt x="403" y="4"/>
                      <a:pt x="376" y="0"/>
                      <a:pt x="351" y="0"/>
                    </a:cubicBezTo>
                    <a:close/>
                  </a:path>
                </a:pathLst>
              </a:custGeom>
              <a:solidFill>
                <a:srgbClr val="8B9E0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4"/>
              </a:p>
            </p:txBody>
          </p:sp>
          <p:sp>
            <p:nvSpPr>
              <p:cNvPr id="1627" name="Google Shape;1627;p10"/>
              <p:cNvSpPr/>
              <p:nvPr/>
            </p:nvSpPr>
            <p:spPr>
              <a:xfrm>
                <a:off x="5891700" y="3229625"/>
                <a:ext cx="118250" cy="84725"/>
              </a:xfrm>
              <a:custGeom>
                <a:avLst/>
                <a:gdLst/>
                <a:ahLst/>
                <a:cxnLst/>
                <a:rect l="l" t="t" r="r" b="b"/>
                <a:pathLst>
                  <a:path w="4730" h="3389" extrusionOk="0">
                    <a:moveTo>
                      <a:pt x="4433" y="0"/>
                    </a:moveTo>
                    <a:cubicBezTo>
                      <a:pt x="4415" y="0"/>
                      <a:pt x="4397" y="3"/>
                      <a:pt x="4378" y="8"/>
                    </a:cubicBezTo>
                    <a:cubicBezTo>
                      <a:pt x="3588" y="252"/>
                      <a:pt x="2858" y="890"/>
                      <a:pt x="2220" y="1376"/>
                    </a:cubicBezTo>
                    <a:cubicBezTo>
                      <a:pt x="1521" y="1893"/>
                      <a:pt x="852" y="2410"/>
                      <a:pt x="153" y="2957"/>
                    </a:cubicBezTo>
                    <a:cubicBezTo>
                      <a:pt x="1" y="3109"/>
                      <a:pt x="187" y="3388"/>
                      <a:pt x="377" y="3388"/>
                    </a:cubicBezTo>
                    <a:cubicBezTo>
                      <a:pt x="414" y="3388"/>
                      <a:pt x="452" y="3377"/>
                      <a:pt x="487" y="3352"/>
                    </a:cubicBezTo>
                    <a:cubicBezTo>
                      <a:pt x="1217" y="2835"/>
                      <a:pt x="1946" y="2349"/>
                      <a:pt x="2676" y="1832"/>
                    </a:cubicBezTo>
                    <a:cubicBezTo>
                      <a:pt x="3314" y="1437"/>
                      <a:pt x="4135" y="1042"/>
                      <a:pt x="4591" y="403"/>
                    </a:cubicBezTo>
                    <a:cubicBezTo>
                      <a:pt x="4729" y="265"/>
                      <a:pt x="4615" y="0"/>
                      <a:pt x="4433" y="0"/>
                    </a:cubicBezTo>
                    <a:close/>
                  </a:path>
                </a:pathLst>
              </a:custGeom>
              <a:solidFill>
                <a:srgbClr val="8B9E0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4"/>
              </a:p>
            </p:txBody>
          </p:sp>
          <p:sp>
            <p:nvSpPr>
              <p:cNvPr id="1628" name="Google Shape;1628;p10"/>
              <p:cNvSpPr/>
              <p:nvPr/>
            </p:nvSpPr>
            <p:spPr>
              <a:xfrm>
                <a:off x="5383825" y="3457650"/>
                <a:ext cx="156300" cy="91950"/>
              </a:xfrm>
              <a:custGeom>
                <a:avLst/>
                <a:gdLst/>
                <a:ahLst/>
                <a:cxnLst/>
                <a:rect l="l" t="t" r="r" b="b"/>
                <a:pathLst>
                  <a:path w="6252" h="3678" extrusionOk="0">
                    <a:moveTo>
                      <a:pt x="503" y="0"/>
                    </a:moveTo>
                    <a:cubicBezTo>
                      <a:pt x="223" y="0"/>
                      <a:pt x="0" y="409"/>
                      <a:pt x="285" y="523"/>
                    </a:cubicBezTo>
                    <a:cubicBezTo>
                      <a:pt x="1288" y="918"/>
                      <a:pt x="2261" y="1435"/>
                      <a:pt x="3173" y="1951"/>
                    </a:cubicBezTo>
                    <a:cubicBezTo>
                      <a:pt x="4085" y="2498"/>
                      <a:pt x="4966" y="3258"/>
                      <a:pt x="5908" y="3653"/>
                    </a:cubicBezTo>
                    <a:cubicBezTo>
                      <a:pt x="5947" y="3670"/>
                      <a:pt x="5984" y="3678"/>
                      <a:pt x="6017" y="3678"/>
                    </a:cubicBezTo>
                    <a:cubicBezTo>
                      <a:pt x="6167" y="3678"/>
                      <a:pt x="6251" y="3524"/>
                      <a:pt x="6152" y="3350"/>
                    </a:cubicBezTo>
                    <a:cubicBezTo>
                      <a:pt x="4845" y="1799"/>
                      <a:pt x="2383" y="766"/>
                      <a:pt x="559" y="6"/>
                    </a:cubicBezTo>
                    <a:cubicBezTo>
                      <a:pt x="540" y="2"/>
                      <a:pt x="521" y="0"/>
                      <a:pt x="503" y="0"/>
                    </a:cubicBezTo>
                    <a:close/>
                  </a:path>
                </a:pathLst>
              </a:custGeom>
              <a:solidFill>
                <a:srgbClr val="8B9E0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4"/>
              </a:p>
            </p:txBody>
          </p:sp>
          <p:sp>
            <p:nvSpPr>
              <p:cNvPr id="1629" name="Google Shape;1629;p10"/>
              <p:cNvSpPr/>
              <p:nvPr/>
            </p:nvSpPr>
            <p:spPr>
              <a:xfrm>
                <a:off x="5835350" y="3724575"/>
                <a:ext cx="141175" cy="86325"/>
              </a:xfrm>
              <a:custGeom>
                <a:avLst/>
                <a:gdLst/>
                <a:ahLst/>
                <a:cxnLst/>
                <a:rect l="l" t="t" r="r" b="b"/>
                <a:pathLst>
                  <a:path w="5647" h="3453" extrusionOk="0">
                    <a:moveTo>
                      <a:pt x="5203" y="0"/>
                    </a:moveTo>
                    <a:cubicBezTo>
                      <a:pt x="5162" y="0"/>
                      <a:pt x="5120" y="9"/>
                      <a:pt x="5082" y="28"/>
                    </a:cubicBezTo>
                    <a:cubicBezTo>
                      <a:pt x="3410" y="788"/>
                      <a:pt x="1829" y="1943"/>
                      <a:pt x="279" y="2916"/>
                    </a:cubicBezTo>
                    <a:cubicBezTo>
                      <a:pt x="0" y="3068"/>
                      <a:pt x="166" y="3453"/>
                      <a:pt x="422" y="3453"/>
                    </a:cubicBezTo>
                    <a:cubicBezTo>
                      <a:pt x="473" y="3453"/>
                      <a:pt x="528" y="3437"/>
                      <a:pt x="583" y="3402"/>
                    </a:cubicBezTo>
                    <a:cubicBezTo>
                      <a:pt x="2194" y="2460"/>
                      <a:pt x="3957" y="1578"/>
                      <a:pt x="5416" y="423"/>
                    </a:cubicBezTo>
                    <a:cubicBezTo>
                      <a:pt x="5647" y="244"/>
                      <a:pt x="5424" y="0"/>
                      <a:pt x="5203" y="0"/>
                    </a:cubicBezTo>
                    <a:close/>
                  </a:path>
                </a:pathLst>
              </a:custGeom>
              <a:solidFill>
                <a:srgbClr val="8B9E0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4"/>
              </a:p>
            </p:txBody>
          </p:sp>
          <p:sp>
            <p:nvSpPr>
              <p:cNvPr id="1630" name="Google Shape;1630;p10"/>
              <p:cNvSpPr/>
              <p:nvPr/>
            </p:nvSpPr>
            <p:spPr>
              <a:xfrm>
                <a:off x="5161950" y="1889450"/>
                <a:ext cx="737375" cy="737825"/>
              </a:xfrm>
              <a:custGeom>
                <a:avLst/>
                <a:gdLst/>
                <a:ahLst/>
                <a:cxnLst/>
                <a:rect l="l" t="t" r="r" b="b"/>
                <a:pathLst>
                  <a:path w="29495" h="29513" extrusionOk="0">
                    <a:moveTo>
                      <a:pt x="10765" y="0"/>
                    </a:moveTo>
                    <a:cubicBezTo>
                      <a:pt x="10438" y="0"/>
                      <a:pt x="10095" y="66"/>
                      <a:pt x="9738" y="210"/>
                    </a:cubicBezTo>
                    <a:cubicBezTo>
                      <a:pt x="7580" y="2034"/>
                      <a:pt x="8947" y="3767"/>
                      <a:pt x="9707" y="6107"/>
                    </a:cubicBezTo>
                    <a:cubicBezTo>
                      <a:pt x="10467" y="8417"/>
                      <a:pt x="11805" y="10545"/>
                      <a:pt x="13112" y="12581"/>
                    </a:cubicBezTo>
                    <a:cubicBezTo>
                      <a:pt x="11833" y="12316"/>
                      <a:pt x="9471" y="12021"/>
                      <a:pt x="7199" y="12021"/>
                    </a:cubicBezTo>
                    <a:cubicBezTo>
                      <a:pt x="3478" y="12021"/>
                      <a:pt x="1" y="12814"/>
                      <a:pt x="1926" y="15834"/>
                    </a:cubicBezTo>
                    <a:cubicBezTo>
                      <a:pt x="2541" y="16795"/>
                      <a:pt x="5454" y="17306"/>
                      <a:pt x="8312" y="17306"/>
                    </a:cubicBezTo>
                    <a:cubicBezTo>
                      <a:pt x="9973" y="17306"/>
                      <a:pt x="11615" y="17133"/>
                      <a:pt x="12777" y="16776"/>
                    </a:cubicBezTo>
                    <a:lnTo>
                      <a:pt x="12777" y="16776"/>
                    </a:lnTo>
                    <a:cubicBezTo>
                      <a:pt x="11926" y="19481"/>
                      <a:pt x="10680" y="23767"/>
                      <a:pt x="10650" y="26563"/>
                    </a:cubicBezTo>
                    <a:cubicBezTo>
                      <a:pt x="10619" y="27840"/>
                      <a:pt x="11075" y="29451"/>
                      <a:pt x="12321" y="29512"/>
                    </a:cubicBezTo>
                    <a:cubicBezTo>
                      <a:pt x="12336" y="29512"/>
                      <a:pt x="12351" y="29512"/>
                      <a:pt x="12366" y="29512"/>
                    </a:cubicBezTo>
                    <a:cubicBezTo>
                      <a:pt x="13254" y="29512"/>
                      <a:pt x="13878" y="28617"/>
                      <a:pt x="14267" y="27840"/>
                    </a:cubicBezTo>
                    <a:cubicBezTo>
                      <a:pt x="15513" y="25195"/>
                      <a:pt x="17154" y="20332"/>
                      <a:pt x="16881" y="17445"/>
                    </a:cubicBezTo>
                    <a:lnTo>
                      <a:pt x="16881" y="17445"/>
                    </a:lnTo>
                    <a:cubicBezTo>
                      <a:pt x="19282" y="19724"/>
                      <a:pt x="21866" y="21943"/>
                      <a:pt x="24966" y="23007"/>
                    </a:cubicBezTo>
                    <a:cubicBezTo>
                      <a:pt x="25623" y="23242"/>
                      <a:pt x="26317" y="23422"/>
                      <a:pt x="26990" y="23422"/>
                    </a:cubicBezTo>
                    <a:cubicBezTo>
                      <a:pt x="27189" y="23422"/>
                      <a:pt x="27386" y="23406"/>
                      <a:pt x="27580" y="23372"/>
                    </a:cubicBezTo>
                    <a:cubicBezTo>
                      <a:pt x="28462" y="23220"/>
                      <a:pt x="29343" y="22581"/>
                      <a:pt x="29404" y="21670"/>
                    </a:cubicBezTo>
                    <a:cubicBezTo>
                      <a:pt x="29495" y="20940"/>
                      <a:pt x="29069" y="20271"/>
                      <a:pt x="28614" y="19663"/>
                    </a:cubicBezTo>
                    <a:cubicBezTo>
                      <a:pt x="26577" y="16958"/>
                      <a:pt x="23568" y="14983"/>
                      <a:pt x="20255" y="14131"/>
                    </a:cubicBezTo>
                    <a:cubicBezTo>
                      <a:pt x="24449" y="10910"/>
                      <a:pt x="28036" y="6046"/>
                      <a:pt x="26273" y="4618"/>
                    </a:cubicBezTo>
                    <a:cubicBezTo>
                      <a:pt x="25824" y="4250"/>
                      <a:pt x="25368" y="4088"/>
                      <a:pt x="24907" y="4088"/>
                    </a:cubicBezTo>
                    <a:cubicBezTo>
                      <a:pt x="22623" y="4088"/>
                      <a:pt x="20195" y="8056"/>
                      <a:pt x="17641" y="10636"/>
                    </a:cubicBezTo>
                    <a:cubicBezTo>
                      <a:pt x="16881" y="8539"/>
                      <a:pt x="15635" y="6654"/>
                      <a:pt x="14966" y="4618"/>
                    </a:cubicBezTo>
                    <a:cubicBezTo>
                      <a:pt x="14386" y="2824"/>
                      <a:pt x="12912" y="0"/>
                      <a:pt x="10765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4"/>
              </a:p>
            </p:txBody>
          </p:sp>
          <p:sp>
            <p:nvSpPr>
              <p:cNvPr id="1631" name="Google Shape;1631;p10"/>
              <p:cNvSpPr/>
              <p:nvPr/>
            </p:nvSpPr>
            <p:spPr>
              <a:xfrm>
                <a:off x="5507200" y="2177950"/>
                <a:ext cx="117825" cy="111425"/>
              </a:xfrm>
              <a:custGeom>
                <a:avLst/>
                <a:gdLst/>
                <a:ahLst/>
                <a:cxnLst/>
                <a:rect l="l" t="t" r="r" b="b"/>
                <a:pathLst>
                  <a:path w="4713" h="4457" extrusionOk="0">
                    <a:moveTo>
                      <a:pt x="3677" y="2079"/>
                    </a:moveTo>
                    <a:cubicBezTo>
                      <a:pt x="3678" y="2088"/>
                      <a:pt x="3679" y="2097"/>
                      <a:pt x="3679" y="2105"/>
                    </a:cubicBezTo>
                    <a:lnTo>
                      <a:pt x="3679" y="2136"/>
                    </a:lnTo>
                    <a:cubicBezTo>
                      <a:pt x="3679" y="2124"/>
                      <a:pt x="3679" y="2105"/>
                      <a:pt x="3677" y="2079"/>
                    </a:cubicBezTo>
                    <a:close/>
                    <a:moveTo>
                      <a:pt x="2526" y="1"/>
                    </a:moveTo>
                    <a:cubicBezTo>
                      <a:pt x="2190" y="1"/>
                      <a:pt x="1847" y="82"/>
                      <a:pt x="1521" y="251"/>
                    </a:cubicBezTo>
                    <a:cubicBezTo>
                      <a:pt x="1429" y="281"/>
                      <a:pt x="1308" y="373"/>
                      <a:pt x="1247" y="433"/>
                    </a:cubicBezTo>
                    <a:cubicBezTo>
                      <a:pt x="1217" y="433"/>
                      <a:pt x="1156" y="494"/>
                      <a:pt x="1125" y="494"/>
                    </a:cubicBezTo>
                    <a:cubicBezTo>
                      <a:pt x="92" y="1102"/>
                      <a:pt x="1" y="2409"/>
                      <a:pt x="548" y="3412"/>
                    </a:cubicBezTo>
                    <a:cubicBezTo>
                      <a:pt x="965" y="4093"/>
                      <a:pt x="1684" y="4457"/>
                      <a:pt x="2441" y="4457"/>
                    </a:cubicBezTo>
                    <a:cubicBezTo>
                      <a:pt x="2732" y="4457"/>
                      <a:pt x="3027" y="4403"/>
                      <a:pt x="3314" y="4294"/>
                    </a:cubicBezTo>
                    <a:cubicBezTo>
                      <a:pt x="4104" y="3929"/>
                      <a:pt x="4712" y="3169"/>
                      <a:pt x="4682" y="2257"/>
                    </a:cubicBezTo>
                    <a:cubicBezTo>
                      <a:pt x="4712" y="1740"/>
                      <a:pt x="4530" y="1041"/>
                      <a:pt x="4074" y="677"/>
                    </a:cubicBezTo>
                    <a:cubicBezTo>
                      <a:pt x="3653" y="236"/>
                      <a:pt x="3099" y="1"/>
                      <a:pt x="2526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4"/>
              </a:p>
            </p:txBody>
          </p:sp>
          <p:sp>
            <p:nvSpPr>
              <p:cNvPr id="1632" name="Google Shape;1632;p10"/>
              <p:cNvSpPr/>
              <p:nvPr/>
            </p:nvSpPr>
            <p:spPr>
              <a:xfrm>
                <a:off x="5638925" y="2279150"/>
                <a:ext cx="161975" cy="97700"/>
              </a:xfrm>
              <a:custGeom>
                <a:avLst/>
                <a:gdLst/>
                <a:ahLst/>
                <a:cxnLst/>
                <a:rect l="l" t="t" r="r" b="b"/>
                <a:pathLst>
                  <a:path w="6479" h="3908" extrusionOk="0">
                    <a:moveTo>
                      <a:pt x="359" y="1"/>
                    </a:moveTo>
                    <a:cubicBezTo>
                      <a:pt x="142" y="1"/>
                      <a:pt x="0" y="329"/>
                      <a:pt x="233" y="458"/>
                    </a:cubicBezTo>
                    <a:cubicBezTo>
                      <a:pt x="1297" y="1006"/>
                      <a:pt x="2331" y="1553"/>
                      <a:pt x="3364" y="2221"/>
                    </a:cubicBezTo>
                    <a:cubicBezTo>
                      <a:pt x="4276" y="2768"/>
                      <a:pt x="5097" y="3528"/>
                      <a:pt x="6100" y="3893"/>
                    </a:cubicBezTo>
                    <a:cubicBezTo>
                      <a:pt x="6126" y="3903"/>
                      <a:pt x="6152" y="3908"/>
                      <a:pt x="6176" y="3908"/>
                    </a:cubicBezTo>
                    <a:cubicBezTo>
                      <a:pt x="6372" y="3908"/>
                      <a:pt x="6478" y="3603"/>
                      <a:pt x="6343" y="3468"/>
                    </a:cubicBezTo>
                    <a:cubicBezTo>
                      <a:pt x="5674" y="2677"/>
                      <a:pt x="4580" y="2161"/>
                      <a:pt x="3668" y="1674"/>
                    </a:cubicBezTo>
                    <a:cubicBezTo>
                      <a:pt x="2635" y="1066"/>
                      <a:pt x="1571" y="550"/>
                      <a:pt x="477" y="33"/>
                    </a:cubicBezTo>
                    <a:cubicBezTo>
                      <a:pt x="436" y="10"/>
                      <a:pt x="396" y="1"/>
                      <a:pt x="35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4"/>
              </a:p>
            </p:txBody>
          </p:sp>
          <p:sp>
            <p:nvSpPr>
              <p:cNvPr id="1633" name="Google Shape;1633;p10"/>
              <p:cNvSpPr/>
              <p:nvPr/>
            </p:nvSpPr>
            <p:spPr>
              <a:xfrm>
                <a:off x="5642475" y="2086325"/>
                <a:ext cx="104700" cy="103625"/>
              </a:xfrm>
              <a:custGeom>
                <a:avLst/>
                <a:gdLst/>
                <a:ahLst/>
                <a:cxnLst/>
                <a:rect l="l" t="t" r="r" b="b"/>
                <a:pathLst>
                  <a:path w="4188" h="4145" extrusionOk="0">
                    <a:moveTo>
                      <a:pt x="3864" y="1"/>
                    </a:moveTo>
                    <a:cubicBezTo>
                      <a:pt x="3809" y="1"/>
                      <a:pt x="3754" y="18"/>
                      <a:pt x="3709" y="56"/>
                    </a:cubicBezTo>
                    <a:cubicBezTo>
                      <a:pt x="3070" y="573"/>
                      <a:pt x="2553" y="1302"/>
                      <a:pt x="2006" y="1910"/>
                    </a:cubicBezTo>
                    <a:cubicBezTo>
                      <a:pt x="1429" y="2518"/>
                      <a:pt x="821" y="3126"/>
                      <a:pt x="213" y="3703"/>
                    </a:cubicBezTo>
                    <a:cubicBezTo>
                      <a:pt x="0" y="3869"/>
                      <a:pt x="174" y="4145"/>
                      <a:pt x="390" y="4145"/>
                    </a:cubicBezTo>
                    <a:cubicBezTo>
                      <a:pt x="452" y="4145"/>
                      <a:pt x="517" y="4122"/>
                      <a:pt x="578" y="4068"/>
                    </a:cubicBezTo>
                    <a:cubicBezTo>
                      <a:pt x="1246" y="3460"/>
                      <a:pt x="1885" y="2852"/>
                      <a:pt x="2493" y="2214"/>
                    </a:cubicBezTo>
                    <a:cubicBezTo>
                      <a:pt x="3070" y="1636"/>
                      <a:pt x="3709" y="1028"/>
                      <a:pt x="4073" y="360"/>
                    </a:cubicBezTo>
                    <a:cubicBezTo>
                      <a:pt x="4187" y="155"/>
                      <a:pt x="4028" y="1"/>
                      <a:pt x="3864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4"/>
              </a:p>
            </p:txBody>
          </p:sp>
          <p:sp>
            <p:nvSpPr>
              <p:cNvPr id="1634" name="Google Shape;1634;p10"/>
              <p:cNvSpPr/>
              <p:nvPr/>
            </p:nvSpPr>
            <p:spPr>
              <a:xfrm>
                <a:off x="5449875" y="2023550"/>
                <a:ext cx="91450" cy="133925"/>
              </a:xfrm>
              <a:custGeom>
                <a:avLst/>
                <a:gdLst/>
                <a:ahLst/>
                <a:cxnLst/>
                <a:rect l="l" t="t" r="r" b="b"/>
                <a:pathLst>
                  <a:path w="3658" h="5357" extrusionOk="0">
                    <a:moveTo>
                      <a:pt x="324" y="1"/>
                    </a:moveTo>
                    <a:cubicBezTo>
                      <a:pt x="162" y="1"/>
                      <a:pt x="1" y="151"/>
                      <a:pt x="45" y="348"/>
                    </a:cubicBezTo>
                    <a:cubicBezTo>
                      <a:pt x="622" y="2111"/>
                      <a:pt x="1929" y="3691"/>
                      <a:pt x="2932" y="5211"/>
                    </a:cubicBezTo>
                    <a:cubicBezTo>
                      <a:pt x="3016" y="5314"/>
                      <a:pt x="3123" y="5356"/>
                      <a:pt x="3224" y="5356"/>
                    </a:cubicBezTo>
                    <a:cubicBezTo>
                      <a:pt x="3454" y="5356"/>
                      <a:pt x="3657" y="5139"/>
                      <a:pt x="3510" y="4907"/>
                    </a:cubicBezTo>
                    <a:cubicBezTo>
                      <a:pt x="2507" y="3357"/>
                      <a:pt x="1716" y="1503"/>
                      <a:pt x="500" y="74"/>
                    </a:cubicBezTo>
                    <a:cubicBezTo>
                      <a:pt x="450" y="23"/>
                      <a:pt x="387" y="1"/>
                      <a:pt x="324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4"/>
              </a:p>
            </p:txBody>
          </p:sp>
          <p:sp>
            <p:nvSpPr>
              <p:cNvPr id="1635" name="Google Shape;1635;p10"/>
              <p:cNvSpPr/>
              <p:nvPr/>
            </p:nvSpPr>
            <p:spPr>
              <a:xfrm>
                <a:off x="5286850" y="2237300"/>
                <a:ext cx="160350" cy="28050"/>
              </a:xfrm>
              <a:custGeom>
                <a:avLst/>
                <a:gdLst/>
                <a:ahLst/>
                <a:cxnLst/>
                <a:rect l="l" t="t" r="r" b="b"/>
                <a:pathLst>
                  <a:path w="6414" h="1122" extrusionOk="0">
                    <a:moveTo>
                      <a:pt x="370" y="1"/>
                    </a:moveTo>
                    <a:cubicBezTo>
                      <a:pt x="1" y="1"/>
                      <a:pt x="19" y="584"/>
                      <a:pt x="426" y="613"/>
                    </a:cubicBezTo>
                    <a:cubicBezTo>
                      <a:pt x="1763" y="797"/>
                      <a:pt x="3345" y="1121"/>
                      <a:pt x="4800" y="1121"/>
                    </a:cubicBezTo>
                    <a:cubicBezTo>
                      <a:pt x="5264" y="1121"/>
                      <a:pt x="5714" y="1089"/>
                      <a:pt x="6140" y="1008"/>
                    </a:cubicBezTo>
                    <a:cubicBezTo>
                      <a:pt x="6414" y="947"/>
                      <a:pt x="6383" y="582"/>
                      <a:pt x="6140" y="491"/>
                    </a:cubicBezTo>
                    <a:cubicBezTo>
                      <a:pt x="5319" y="248"/>
                      <a:pt x="4377" y="309"/>
                      <a:pt x="3465" y="278"/>
                    </a:cubicBezTo>
                    <a:cubicBezTo>
                      <a:pt x="2432" y="187"/>
                      <a:pt x="1429" y="126"/>
                      <a:pt x="426" y="5"/>
                    </a:cubicBezTo>
                    <a:cubicBezTo>
                      <a:pt x="406" y="2"/>
                      <a:pt x="388" y="1"/>
                      <a:pt x="370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4"/>
              </a:p>
            </p:txBody>
          </p:sp>
          <p:sp>
            <p:nvSpPr>
              <p:cNvPr id="1636" name="Google Shape;1636;p10"/>
              <p:cNvSpPr/>
              <p:nvPr/>
            </p:nvSpPr>
            <p:spPr>
              <a:xfrm>
                <a:off x="5485500" y="2373875"/>
                <a:ext cx="45525" cy="129325"/>
              </a:xfrm>
              <a:custGeom>
                <a:avLst/>
                <a:gdLst/>
                <a:ahLst/>
                <a:cxnLst/>
                <a:rect l="l" t="t" r="r" b="b"/>
                <a:pathLst>
                  <a:path w="1821" h="5173" extrusionOk="0">
                    <a:moveTo>
                      <a:pt x="1486" y="0"/>
                    </a:moveTo>
                    <a:cubicBezTo>
                      <a:pt x="1400" y="0"/>
                      <a:pt x="1316" y="41"/>
                      <a:pt x="1264" y="135"/>
                    </a:cubicBezTo>
                    <a:cubicBezTo>
                      <a:pt x="474" y="1502"/>
                      <a:pt x="230" y="3326"/>
                      <a:pt x="18" y="4907"/>
                    </a:cubicBezTo>
                    <a:cubicBezTo>
                      <a:pt x="1" y="5078"/>
                      <a:pt x="148" y="5172"/>
                      <a:pt x="286" y="5172"/>
                    </a:cubicBezTo>
                    <a:cubicBezTo>
                      <a:pt x="391" y="5172"/>
                      <a:pt x="491" y="5117"/>
                      <a:pt x="504" y="4998"/>
                    </a:cubicBezTo>
                    <a:cubicBezTo>
                      <a:pt x="808" y="3387"/>
                      <a:pt x="1477" y="1928"/>
                      <a:pt x="1781" y="347"/>
                    </a:cubicBezTo>
                    <a:cubicBezTo>
                      <a:pt x="1821" y="148"/>
                      <a:pt x="1651" y="0"/>
                      <a:pt x="1486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4"/>
              </a:p>
            </p:txBody>
          </p:sp>
          <p:sp>
            <p:nvSpPr>
              <p:cNvPr id="1637" name="Google Shape;1637;p10"/>
              <p:cNvSpPr/>
              <p:nvPr/>
            </p:nvSpPr>
            <p:spPr>
              <a:xfrm>
                <a:off x="5539125" y="2196375"/>
                <a:ext cx="30425" cy="24350"/>
              </a:xfrm>
              <a:custGeom>
                <a:avLst/>
                <a:gdLst/>
                <a:ahLst/>
                <a:cxnLst/>
                <a:rect l="l" t="t" r="r" b="b"/>
                <a:pathLst>
                  <a:path w="1217" h="974" extrusionOk="0">
                    <a:moveTo>
                      <a:pt x="608" y="0"/>
                    </a:moveTo>
                    <a:cubicBezTo>
                      <a:pt x="0" y="0"/>
                      <a:pt x="0" y="973"/>
                      <a:pt x="608" y="973"/>
                    </a:cubicBezTo>
                    <a:cubicBezTo>
                      <a:pt x="1216" y="973"/>
                      <a:pt x="1216" y="0"/>
                      <a:pt x="608" y="0"/>
                    </a:cubicBezTo>
                    <a:close/>
                  </a:path>
                </a:pathLst>
              </a:custGeom>
              <a:solidFill>
                <a:srgbClr val="E5D82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4"/>
              </a:p>
            </p:txBody>
          </p:sp>
          <p:sp>
            <p:nvSpPr>
              <p:cNvPr id="1638" name="Google Shape;1638;p10"/>
              <p:cNvSpPr/>
              <p:nvPr/>
            </p:nvSpPr>
            <p:spPr>
              <a:xfrm>
                <a:off x="5525450" y="2221450"/>
                <a:ext cx="31925" cy="25850"/>
              </a:xfrm>
              <a:custGeom>
                <a:avLst/>
                <a:gdLst/>
                <a:ahLst/>
                <a:cxnLst/>
                <a:rect l="l" t="t" r="r" b="b"/>
                <a:pathLst>
                  <a:path w="1277" h="1034" extrusionOk="0">
                    <a:moveTo>
                      <a:pt x="639" y="0"/>
                    </a:moveTo>
                    <a:cubicBezTo>
                      <a:pt x="0" y="0"/>
                      <a:pt x="0" y="1034"/>
                      <a:pt x="639" y="1034"/>
                    </a:cubicBezTo>
                    <a:cubicBezTo>
                      <a:pt x="1277" y="1034"/>
                      <a:pt x="1277" y="0"/>
                      <a:pt x="639" y="0"/>
                    </a:cubicBezTo>
                    <a:close/>
                  </a:path>
                </a:pathLst>
              </a:custGeom>
              <a:solidFill>
                <a:srgbClr val="E5D82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4"/>
              </a:p>
            </p:txBody>
          </p:sp>
          <p:sp>
            <p:nvSpPr>
              <p:cNvPr id="1639" name="Google Shape;1639;p10"/>
              <p:cNvSpPr/>
              <p:nvPr/>
            </p:nvSpPr>
            <p:spPr>
              <a:xfrm>
                <a:off x="5547475" y="2251225"/>
                <a:ext cx="29575" cy="21800"/>
              </a:xfrm>
              <a:custGeom>
                <a:avLst/>
                <a:gdLst/>
                <a:ahLst/>
                <a:cxnLst/>
                <a:rect l="l" t="t" r="r" b="b"/>
                <a:pathLst>
                  <a:path w="1183" h="872" extrusionOk="0">
                    <a:moveTo>
                      <a:pt x="554" y="0"/>
                    </a:moveTo>
                    <a:cubicBezTo>
                      <a:pt x="493" y="0"/>
                      <a:pt x="430" y="17"/>
                      <a:pt x="366" y="56"/>
                    </a:cubicBezTo>
                    <a:cubicBezTo>
                      <a:pt x="305" y="56"/>
                      <a:pt x="305" y="86"/>
                      <a:pt x="274" y="86"/>
                    </a:cubicBezTo>
                    <a:cubicBezTo>
                      <a:pt x="92" y="208"/>
                      <a:pt x="1" y="481"/>
                      <a:pt x="122" y="664"/>
                    </a:cubicBezTo>
                    <a:cubicBezTo>
                      <a:pt x="198" y="814"/>
                      <a:pt x="320" y="872"/>
                      <a:pt x="453" y="872"/>
                    </a:cubicBezTo>
                    <a:cubicBezTo>
                      <a:pt x="534" y="872"/>
                      <a:pt x="619" y="850"/>
                      <a:pt x="700" y="816"/>
                    </a:cubicBezTo>
                    <a:cubicBezTo>
                      <a:pt x="730" y="816"/>
                      <a:pt x="730" y="785"/>
                      <a:pt x="791" y="785"/>
                    </a:cubicBezTo>
                    <a:cubicBezTo>
                      <a:pt x="1183" y="628"/>
                      <a:pt x="924" y="0"/>
                      <a:pt x="554" y="0"/>
                    </a:cubicBezTo>
                    <a:close/>
                  </a:path>
                </a:pathLst>
              </a:custGeom>
              <a:solidFill>
                <a:srgbClr val="E5D82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4"/>
              </a:p>
            </p:txBody>
          </p:sp>
          <p:sp>
            <p:nvSpPr>
              <p:cNvPr id="1640" name="Google Shape;1640;p10"/>
              <p:cNvSpPr/>
              <p:nvPr/>
            </p:nvSpPr>
            <p:spPr>
              <a:xfrm>
                <a:off x="5572550" y="2216900"/>
                <a:ext cx="24350" cy="19000"/>
              </a:xfrm>
              <a:custGeom>
                <a:avLst/>
                <a:gdLst/>
                <a:ahLst/>
                <a:cxnLst/>
                <a:rect l="l" t="t" r="r" b="b"/>
                <a:pathLst>
                  <a:path w="974" h="760" extrusionOk="0">
                    <a:moveTo>
                      <a:pt x="487" y="0"/>
                    </a:moveTo>
                    <a:cubicBezTo>
                      <a:pt x="1" y="30"/>
                      <a:pt x="1" y="760"/>
                      <a:pt x="487" y="760"/>
                    </a:cubicBezTo>
                    <a:cubicBezTo>
                      <a:pt x="974" y="760"/>
                      <a:pt x="974" y="0"/>
                      <a:pt x="487" y="0"/>
                    </a:cubicBezTo>
                    <a:close/>
                  </a:path>
                </a:pathLst>
              </a:custGeom>
              <a:solidFill>
                <a:srgbClr val="E5D82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4"/>
              </a:p>
            </p:txBody>
          </p:sp>
          <p:sp>
            <p:nvSpPr>
              <p:cNvPr id="1641" name="Google Shape;1641;p10"/>
              <p:cNvSpPr/>
              <p:nvPr/>
            </p:nvSpPr>
            <p:spPr>
              <a:xfrm>
                <a:off x="5574075" y="2184975"/>
                <a:ext cx="18275" cy="14450"/>
              </a:xfrm>
              <a:custGeom>
                <a:avLst/>
                <a:gdLst/>
                <a:ahLst/>
                <a:cxnLst/>
                <a:rect l="l" t="t" r="r" b="b"/>
                <a:pathLst>
                  <a:path w="731" h="578" extrusionOk="0">
                    <a:moveTo>
                      <a:pt x="365" y="0"/>
                    </a:moveTo>
                    <a:cubicBezTo>
                      <a:pt x="1" y="0"/>
                      <a:pt x="1" y="578"/>
                      <a:pt x="365" y="578"/>
                    </a:cubicBezTo>
                    <a:cubicBezTo>
                      <a:pt x="730" y="578"/>
                      <a:pt x="730" y="0"/>
                      <a:pt x="365" y="0"/>
                    </a:cubicBezTo>
                    <a:close/>
                  </a:path>
                </a:pathLst>
              </a:custGeom>
              <a:solidFill>
                <a:srgbClr val="E5D82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4"/>
              </a:p>
            </p:txBody>
          </p:sp>
          <p:sp>
            <p:nvSpPr>
              <p:cNvPr id="1642" name="Google Shape;1642;p10"/>
              <p:cNvSpPr/>
              <p:nvPr/>
            </p:nvSpPr>
            <p:spPr>
              <a:xfrm>
                <a:off x="5583200" y="2245775"/>
                <a:ext cx="19025" cy="15200"/>
              </a:xfrm>
              <a:custGeom>
                <a:avLst/>
                <a:gdLst/>
                <a:ahLst/>
                <a:cxnLst/>
                <a:rect l="l" t="t" r="r" b="b"/>
                <a:pathLst>
                  <a:path w="761" h="608" extrusionOk="0">
                    <a:moveTo>
                      <a:pt x="365" y="0"/>
                    </a:moveTo>
                    <a:cubicBezTo>
                      <a:pt x="0" y="0"/>
                      <a:pt x="0" y="608"/>
                      <a:pt x="365" y="608"/>
                    </a:cubicBezTo>
                    <a:cubicBezTo>
                      <a:pt x="760" y="608"/>
                      <a:pt x="760" y="0"/>
                      <a:pt x="365" y="0"/>
                    </a:cubicBezTo>
                    <a:close/>
                  </a:path>
                </a:pathLst>
              </a:custGeom>
              <a:solidFill>
                <a:srgbClr val="E5D82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4"/>
              </a:p>
            </p:txBody>
          </p:sp>
        </p:grpSp>
        <p:grpSp>
          <p:nvGrpSpPr>
            <p:cNvPr id="1643" name="Google Shape;1643;p10"/>
            <p:cNvGrpSpPr/>
            <p:nvPr/>
          </p:nvGrpSpPr>
          <p:grpSpPr>
            <a:xfrm flipH="1">
              <a:off x="8212691" y="4414341"/>
              <a:ext cx="988324" cy="895098"/>
              <a:chOff x="4048900" y="1919750"/>
              <a:chExt cx="1060775" cy="960715"/>
            </a:xfrm>
          </p:grpSpPr>
          <p:sp>
            <p:nvSpPr>
              <p:cNvPr id="1644" name="Google Shape;1644;p10"/>
              <p:cNvSpPr/>
              <p:nvPr/>
            </p:nvSpPr>
            <p:spPr>
              <a:xfrm>
                <a:off x="4133125" y="1919750"/>
                <a:ext cx="968225" cy="911900"/>
              </a:xfrm>
              <a:custGeom>
                <a:avLst/>
                <a:gdLst/>
                <a:ahLst/>
                <a:cxnLst/>
                <a:rect l="l" t="t" r="r" b="b"/>
                <a:pathLst>
                  <a:path w="38729" h="36476" extrusionOk="0">
                    <a:moveTo>
                      <a:pt x="20075" y="0"/>
                    </a:moveTo>
                    <a:cubicBezTo>
                      <a:pt x="17881" y="0"/>
                      <a:pt x="15579" y="1191"/>
                      <a:pt x="14211" y="2985"/>
                    </a:cubicBezTo>
                    <a:cubicBezTo>
                      <a:pt x="12209" y="5721"/>
                      <a:pt x="11842" y="9290"/>
                      <a:pt x="12009" y="12626"/>
                    </a:cubicBezTo>
                    <a:cubicBezTo>
                      <a:pt x="12209" y="15961"/>
                      <a:pt x="12876" y="19330"/>
                      <a:pt x="12676" y="22666"/>
                    </a:cubicBezTo>
                    <a:cubicBezTo>
                      <a:pt x="12309" y="19731"/>
                      <a:pt x="11142" y="16662"/>
                      <a:pt x="9507" y="13926"/>
                    </a:cubicBezTo>
                    <a:cubicBezTo>
                      <a:pt x="8807" y="12759"/>
                      <a:pt x="8006" y="11591"/>
                      <a:pt x="6872" y="10791"/>
                    </a:cubicBezTo>
                    <a:cubicBezTo>
                      <a:pt x="6042" y="10205"/>
                      <a:pt x="5051" y="9833"/>
                      <a:pt x="4069" y="9833"/>
                    </a:cubicBezTo>
                    <a:cubicBezTo>
                      <a:pt x="3709" y="9833"/>
                      <a:pt x="3351" y="9883"/>
                      <a:pt x="3003" y="9990"/>
                    </a:cubicBezTo>
                    <a:cubicBezTo>
                      <a:pt x="1501" y="10457"/>
                      <a:pt x="501" y="11958"/>
                      <a:pt x="234" y="13493"/>
                    </a:cubicBezTo>
                    <a:cubicBezTo>
                      <a:pt x="0" y="15061"/>
                      <a:pt x="334" y="16628"/>
                      <a:pt x="868" y="18096"/>
                    </a:cubicBezTo>
                    <a:cubicBezTo>
                      <a:pt x="3036" y="24100"/>
                      <a:pt x="7739" y="28737"/>
                      <a:pt x="12343" y="33140"/>
                    </a:cubicBezTo>
                    <a:cubicBezTo>
                      <a:pt x="14177" y="34908"/>
                      <a:pt x="15411" y="35408"/>
                      <a:pt x="16345" y="36476"/>
                    </a:cubicBezTo>
                    <a:cubicBezTo>
                      <a:pt x="19581" y="32940"/>
                      <a:pt x="23817" y="30472"/>
                      <a:pt x="27720" y="27736"/>
                    </a:cubicBezTo>
                    <a:cubicBezTo>
                      <a:pt x="31656" y="24968"/>
                      <a:pt x="35526" y="21765"/>
                      <a:pt x="37494" y="17396"/>
                    </a:cubicBezTo>
                    <a:cubicBezTo>
                      <a:pt x="38561" y="14927"/>
                      <a:pt x="38728" y="11458"/>
                      <a:pt x="36393" y="10124"/>
                    </a:cubicBezTo>
                    <a:cubicBezTo>
                      <a:pt x="35821" y="9792"/>
                      <a:pt x="35215" y="9648"/>
                      <a:pt x="34601" y="9648"/>
                    </a:cubicBezTo>
                    <a:cubicBezTo>
                      <a:pt x="32743" y="9648"/>
                      <a:pt x="30800" y="10963"/>
                      <a:pt x="29421" y="12392"/>
                    </a:cubicBezTo>
                    <a:cubicBezTo>
                      <a:pt x="26319" y="15494"/>
                      <a:pt x="23851" y="19297"/>
                      <a:pt x="22250" y="23433"/>
                    </a:cubicBezTo>
                    <a:cubicBezTo>
                      <a:pt x="23517" y="19130"/>
                      <a:pt x="25152" y="14560"/>
                      <a:pt x="25719" y="9723"/>
                    </a:cubicBezTo>
                    <a:cubicBezTo>
                      <a:pt x="26086" y="6555"/>
                      <a:pt x="25719" y="2752"/>
                      <a:pt x="23084" y="917"/>
                    </a:cubicBezTo>
                    <a:cubicBezTo>
                      <a:pt x="22187" y="283"/>
                      <a:pt x="21144" y="0"/>
                      <a:pt x="20075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4"/>
              </a:p>
            </p:txBody>
          </p:sp>
          <p:sp>
            <p:nvSpPr>
              <p:cNvPr id="1645" name="Google Shape;1645;p10"/>
              <p:cNvSpPr/>
              <p:nvPr/>
            </p:nvSpPr>
            <p:spPr>
              <a:xfrm>
                <a:off x="4576500" y="2085450"/>
                <a:ext cx="109600" cy="597875"/>
              </a:xfrm>
              <a:custGeom>
                <a:avLst/>
                <a:gdLst/>
                <a:ahLst/>
                <a:cxnLst/>
                <a:rect l="l" t="t" r="r" b="b"/>
                <a:pathLst>
                  <a:path w="4384" h="23915" extrusionOk="0">
                    <a:moveTo>
                      <a:pt x="4307" y="1"/>
                    </a:moveTo>
                    <a:cubicBezTo>
                      <a:pt x="4266" y="1"/>
                      <a:pt x="4213" y="67"/>
                      <a:pt x="4181" y="193"/>
                    </a:cubicBezTo>
                    <a:cubicBezTo>
                      <a:pt x="2913" y="7465"/>
                      <a:pt x="1479" y="14670"/>
                      <a:pt x="245" y="21876"/>
                    </a:cubicBezTo>
                    <a:cubicBezTo>
                      <a:pt x="1" y="23219"/>
                      <a:pt x="286" y="23914"/>
                      <a:pt x="661" y="23914"/>
                    </a:cubicBezTo>
                    <a:cubicBezTo>
                      <a:pt x="1003" y="23914"/>
                      <a:pt x="1420" y="23336"/>
                      <a:pt x="1579" y="22142"/>
                    </a:cubicBezTo>
                    <a:cubicBezTo>
                      <a:pt x="2513" y="14837"/>
                      <a:pt x="3414" y="7532"/>
                      <a:pt x="4348" y="260"/>
                    </a:cubicBezTo>
                    <a:cubicBezTo>
                      <a:pt x="4383" y="84"/>
                      <a:pt x="4353" y="1"/>
                      <a:pt x="4307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4"/>
              </a:p>
            </p:txBody>
          </p:sp>
          <p:sp>
            <p:nvSpPr>
              <p:cNvPr id="1646" name="Google Shape;1646;p10"/>
              <p:cNvSpPr/>
              <p:nvPr/>
            </p:nvSpPr>
            <p:spPr>
              <a:xfrm>
                <a:off x="4509225" y="1954950"/>
                <a:ext cx="58825" cy="699400"/>
              </a:xfrm>
              <a:custGeom>
                <a:avLst/>
                <a:gdLst/>
                <a:ahLst/>
                <a:cxnLst/>
                <a:rect l="l" t="t" r="r" b="b"/>
                <a:pathLst>
                  <a:path w="2353" h="27976" extrusionOk="0">
                    <a:moveTo>
                      <a:pt x="2271" y="1"/>
                    </a:moveTo>
                    <a:cubicBezTo>
                      <a:pt x="2231" y="1"/>
                      <a:pt x="2185" y="84"/>
                      <a:pt x="2169" y="243"/>
                    </a:cubicBezTo>
                    <a:cubicBezTo>
                      <a:pt x="801" y="8682"/>
                      <a:pt x="0" y="17222"/>
                      <a:pt x="34" y="25761"/>
                    </a:cubicBezTo>
                    <a:cubicBezTo>
                      <a:pt x="67" y="27241"/>
                      <a:pt x="440" y="27975"/>
                      <a:pt x="794" y="27975"/>
                    </a:cubicBezTo>
                    <a:cubicBezTo>
                      <a:pt x="1149" y="27975"/>
                      <a:pt x="1485" y="27233"/>
                      <a:pt x="1435" y="25761"/>
                    </a:cubicBezTo>
                    <a:cubicBezTo>
                      <a:pt x="1101" y="17322"/>
                      <a:pt x="1335" y="8749"/>
                      <a:pt x="2335" y="310"/>
                    </a:cubicBezTo>
                    <a:cubicBezTo>
                      <a:pt x="2353" y="100"/>
                      <a:pt x="2316" y="1"/>
                      <a:pt x="2271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4"/>
              </a:p>
            </p:txBody>
          </p:sp>
          <p:sp>
            <p:nvSpPr>
              <p:cNvPr id="1647" name="Google Shape;1647;p10"/>
              <p:cNvSpPr/>
              <p:nvPr/>
            </p:nvSpPr>
            <p:spPr>
              <a:xfrm>
                <a:off x="4542350" y="2076150"/>
                <a:ext cx="97900" cy="573275"/>
              </a:xfrm>
              <a:custGeom>
                <a:avLst/>
                <a:gdLst/>
                <a:ahLst/>
                <a:cxnLst/>
                <a:rect l="l" t="t" r="r" b="b"/>
                <a:pathLst>
                  <a:path w="3916" h="22931" extrusionOk="0">
                    <a:moveTo>
                      <a:pt x="3835" y="1"/>
                    </a:moveTo>
                    <a:cubicBezTo>
                      <a:pt x="3794" y="1"/>
                      <a:pt x="3743" y="61"/>
                      <a:pt x="3712" y="198"/>
                    </a:cubicBezTo>
                    <a:cubicBezTo>
                      <a:pt x="2545" y="7103"/>
                      <a:pt x="1344" y="14075"/>
                      <a:pt x="210" y="21013"/>
                    </a:cubicBezTo>
                    <a:cubicBezTo>
                      <a:pt x="1" y="22268"/>
                      <a:pt x="301" y="22931"/>
                      <a:pt x="674" y="22931"/>
                    </a:cubicBezTo>
                    <a:cubicBezTo>
                      <a:pt x="1015" y="22931"/>
                      <a:pt x="1417" y="22377"/>
                      <a:pt x="1544" y="21213"/>
                    </a:cubicBezTo>
                    <a:cubicBezTo>
                      <a:pt x="2378" y="14208"/>
                      <a:pt x="3112" y="7203"/>
                      <a:pt x="3879" y="232"/>
                    </a:cubicBezTo>
                    <a:cubicBezTo>
                      <a:pt x="3915" y="87"/>
                      <a:pt x="3883" y="1"/>
                      <a:pt x="3835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4"/>
              </a:p>
            </p:txBody>
          </p:sp>
          <p:sp>
            <p:nvSpPr>
              <p:cNvPr id="1648" name="Google Shape;1648;p10"/>
              <p:cNvSpPr/>
              <p:nvPr/>
            </p:nvSpPr>
            <p:spPr>
              <a:xfrm>
                <a:off x="4579650" y="2148850"/>
                <a:ext cx="150175" cy="488100"/>
              </a:xfrm>
              <a:custGeom>
                <a:avLst/>
                <a:gdLst/>
                <a:ahLst/>
                <a:cxnLst/>
                <a:rect l="l" t="t" r="r" b="b"/>
                <a:pathLst>
                  <a:path w="6007" h="19524" extrusionOk="0">
                    <a:moveTo>
                      <a:pt x="5931" y="1"/>
                    </a:moveTo>
                    <a:cubicBezTo>
                      <a:pt x="5890" y="1"/>
                      <a:pt x="5840" y="76"/>
                      <a:pt x="5823" y="226"/>
                    </a:cubicBezTo>
                    <a:cubicBezTo>
                      <a:pt x="4956" y="6330"/>
                      <a:pt x="3121" y="12268"/>
                      <a:pt x="519" y="17772"/>
                    </a:cubicBezTo>
                    <a:cubicBezTo>
                      <a:pt x="1" y="18847"/>
                      <a:pt x="212" y="19524"/>
                      <a:pt x="649" y="19524"/>
                    </a:cubicBezTo>
                    <a:cubicBezTo>
                      <a:pt x="972" y="19524"/>
                      <a:pt x="1419" y="19155"/>
                      <a:pt x="1787" y="18305"/>
                    </a:cubicBezTo>
                    <a:cubicBezTo>
                      <a:pt x="4155" y="12501"/>
                      <a:pt x="5489" y="6397"/>
                      <a:pt x="5990" y="226"/>
                    </a:cubicBezTo>
                    <a:cubicBezTo>
                      <a:pt x="6006" y="76"/>
                      <a:pt x="5973" y="1"/>
                      <a:pt x="5931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4"/>
              </a:p>
            </p:txBody>
          </p:sp>
          <p:sp>
            <p:nvSpPr>
              <p:cNvPr id="1649" name="Google Shape;1649;p10"/>
              <p:cNvSpPr/>
              <p:nvPr/>
            </p:nvSpPr>
            <p:spPr>
              <a:xfrm>
                <a:off x="4529250" y="2045225"/>
                <a:ext cx="88450" cy="614175"/>
              </a:xfrm>
              <a:custGeom>
                <a:avLst/>
                <a:gdLst/>
                <a:ahLst/>
                <a:cxnLst/>
                <a:rect l="l" t="t" r="r" b="b"/>
                <a:pathLst>
                  <a:path w="3538" h="24567" extrusionOk="0">
                    <a:moveTo>
                      <a:pt x="3463" y="0"/>
                    </a:moveTo>
                    <a:cubicBezTo>
                      <a:pt x="3422" y="0"/>
                      <a:pt x="3367" y="76"/>
                      <a:pt x="3336" y="235"/>
                    </a:cubicBezTo>
                    <a:cubicBezTo>
                      <a:pt x="1034" y="7440"/>
                      <a:pt x="0" y="15079"/>
                      <a:pt x="467" y="22717"/>
                    </a:cubicBezTo>
                    <a:cubicBezTo>
                      <a:pt x="548" y="23964"/>
                      <a:pt x="927" y="24566"/>
                      <a:pt x="1266" y="24566"/>
                    </a:cubicBezTo>
                    <a:cubicBezTo>
                      <a:pt x="1625" y="24566"/>
                      <a:pt x="1939" y="23889"/>
                      <a:pt x="1801" y="22584"/>
                    </a:cubicBezTo>
                    <a:cubicBezTo>
                      <a:pt x="1034" y="15145"/>
                      <a:pt x="1568" y="7573"/>
                      <a:pt x="3503" y="268"/>
                    </a:cubicBezTo>
                    <a:cubicBezTo>
                      <a:pt x="3538" y="93"/>
                      <a:pt x="3508" y="0"/>
                      <a:pt x="3463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4"/>
              </a:p>
            </p:txBody>
          </p:sp>
          <p:sp>
            <p:nvSpPr>
              <p:cNvPr id="1650" name="Google Shape;1650;p10"/>
              <p:cNvSpPr/>
              <p:nvPr/>
            </p:nvSpPr>
            <p:spPr>
              <a:xfrm>
                <a:off x="4630625" y="2266000"/>
                <a:ext cx="364725" cy="392800"/>
              </a:xfrm>
              <a:custGeom>
                <a:avLst/>
                <a:gdLst/>
                <a:ahLst/>
                <a:cxnLst/>
                <a:rect l="l" t="t" r="r" b="b"/>
                <a:pathLst>
                  <a:path w="14589" h="15712" extrusionOk="0">
                    <a:moveTo>
                      <a:pt x="14510" y="0"/>
                    </a:moveTo>
                    <a:cubicBezTo>
                      <a:pt x="14464" y="0"/>
                      <a:pt x="14395" y="46"/>
                      <a:pt x="14325" y="143"/>
                    </a:cubicBezTo>
                    <a:cubicBezTo>
                      <a:pt x="10622" y="5414"/>
                      <a:pt x="6119" y="10050"/>
                      <a:pt x="1149" y="13986"/>
                    </a:cubicBezTo>
                    <a:cubicBezTo>
                      <a:pt x="1" y="14887"/>
                      <a:pt x="38" y="15711"/>
                      <a:pt x="696" y="15711"/>
                    </a:cubicBezTo>
                    <a:cubicBezTo>
                      <a:pt x="1013" y="15711"/>
                      <a:pt x="1474" y="15520"/>
                      <a:pt x="2016" y="15054"/>
                    </a:cubicBezTo>
                    <a:cubicBezTo>
                      <a:pt x="6920" y="10751"/>
                      <a:pt x="11089" y="5714"/>
                      <a:pt x="14492" y="243"/>
                    </a:cubicBezTo>
                    <a:cubicBezTo>
                      <a:pt x="14589" y="88"/>
                      <a:pt x="14573" y="0"/>
                      <a:pt x="14510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4"/>
              </a:p>
            </p:txBody>
          </p:sp>
          <p:sp>
            <p:nvSpPr>
              <p:cNvPr id="1651" name="Google Shape;1651;p10"/>
              <p:cNvSpPr/>
              <p:nvPr/>
            </p:nvSpPr>
            <p:spPr>
              <a:xfrm>
                <a:off x="4660525" y="2299625"/>
                <a:ext cx="375975" cy="347550"/>
              </a:xfrm>
              <a:custGeom>
                <a:avLst/>
                <a:gdLst/>
                <a:ahLst/>
                <a:cxnLst/>
                <a:rect l="l" t="t" r="r" b="b"/>
                <a:pathLst>
                  <a:path w="15039" h="13902" extrusionOk="0">
                    <a:moveTo>
                      <a:pt x="14948" y="0"/>
                    </a:moveTo>
                    <a:cubicBezTo>
                      <a:pt x="14909" y="0"/>
                      <a:pt x="14855" y="29"/>
                      <a:pt x="14797" y="99"/>
                    </a:cubicBezTo>
                    <a:cubicBezTo>
                      <a:pt x="10994" y="4936"/>
                      <a:pt x="6324" y="9039"/>
                      <a:pt x="1254" y="12274"/>
                    </a:cubicBezTo>
                    <a:cubicBezTo>
                      <a:pt x="1" y="13055"/>
                      <a:pt x="21" y="13902"/>
                      <a:pt x="757" y="13902"/>
                    </a:cubicBezTo>
                    <a:cubicBezTo>
                      <a:pt x="1059" y="13902"/>
                      <a:pt x="1482" y="13758"/>
                      <a:pt x="1988" y="13409"/>
                    </a:cubicBezTo>
                    <a:cubicBezTo>
                      <a:pt x="7091" y="9806"/>
                      <a:pt x="11428" y="5269"/>
                      <a:pt x="14930" y="233"/>
                    </a:cubicBezTo>
                    <a:cubicBezTo>
                      <a:pt x="15039" y="102"/>
                      <a:pt x="15020" y="0"/>
                      <a:pt x="14948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4"/>
              </a:p>
            </p:txBody>
          </p:sp>
          <p:sp>
            <p:nvSpPr>
              <p:cNvPr id="1652" name="Google Shape;1652;p10"/>
              <p:cNvSpPr/>
              <p:nvPr/>
            </p:nvSpPr>
            <p:spPr>
              <a:xfrm>
                <a:off x="4645350" y="2236800"/>
                <a:ext cx="299525" cy="365350"/>
              </a:xfrm>
              <a:custGeom>
                <a:avLst/>
                <a:gdLst/>
                <a:ahLst/>
                <a:cxnLst/>
                <a:rect l="l" t="t" r="r" b="b"/>
                <a:pathLst>
                  <a:path w="11981" h="14614" extrusionOk="0">
                    <a:moveTo>
                      <a:pt x="11877" y="0"/>
                    </a:moveTo>
                    <a:cubicBezTo>
                      <a:pt x="11839" y="0"/>
                      <a:pt x="11789" y="23"/>
                      <a:pt x="11734" y="77"/>
                    </a:cubicBezTo>
                    <a:cubicBezTo>
                      <a:pt x="7698" y="3980"/>
                      <a:pt x="3895" y="8283"/>
                      <a:pt x="693" y="12953"/>
                    </a:cubicBezTo>
                    <a:cubicBezTo>
                      <a:pt x="1" y="13951"/>
                      <a:pt x="204" y="14613"/>
                      <a:pt x="694" y="14613"/>
                    </a:cubicBezTo>
                    <a:cubicBezTo>
                      <a:pt x="1007" y="14613"/>
                      <a:pt x="1438" y="14344"/>
                      <a:pt x="1827" y="13720"/>
                    </a:cubicBezTo>
                    <a:cubicBezTo>
                      <a:pt x="4729" y="8950"/>
                      <a:pt x="8065" y="4380"/>
                      <a:pt x="11868" y="210"/>
                    </a:cubicBezTo>
                    <a:cubicBezTo>
                      <a:pt x="11980" y="98"/>
                      <a:pt x="11956" y="0"/>
                      <a:pt x="11877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4"/>
              </a:p>
            </p:txBody>
          </p:sp>
          <p:sp>
            <p:nvSpPr>
              <p:cNvPr id="1653" name="Google Shape;1653;p10"/>
              <p:cNvSpPr/>
              <p:nvPr/>
            </p:nvSpPr>
            <p:spPr>
              <a:xfrm>
                <a:off x="4048900" y="2085525"/>
                <a:ext cx="879825" cy="746125"/>
              </a:xfrm>
              <a:custGeom>
                <a:avLst/>
                <a:gdLst/>
                <a:ahLst/>
                <a:cxnLst/>
                <a:rect l="l" t="t" r="r" b="b"/>
                <a:pathLst>
                  <a:path w="35193" h="29845" extrusionOk="0">
                    <a:moveTo>
                      <a:pt x="19085" y="1"/>
                    </a:moveTo>
                    <a:cubicBezTo>
                      <a:pt x="18147" y="1"/>
                      <a:pt x="17180" y="379"/>
                      <a:pt x="16445" y="991"/>
                    </a:cubicBezTo>
                    <a:cubicBezTo>
                      <a:pt x="15445" y="1825"/>
                      <a:pt x="14844" y="3026"/>
                      <a:pt x="14411" y="4260"/>
                    </a:cubicBezTo>
                    <a:cubicBezTo>
                      <a:pt x="12743" y="9130"/>
                      <a:pt x="14077" y="14467"/>
                      <a:pt x="15411" y="19437"/>
                    </a:cubicBezTo>
                    <a:cubicBezTo>
                      <a:pt x="13543" y="15668"/>
                      <a:pt x="10274" y="13133"/>
                      <a:pt x="6605" y="12432"/>
                    </a:cubicBezTo>
                    <a:cubicBezTo>
                      <a:pt x="6078" y="12327"/>
                      <a:pt x="5525" y="12268"/>
                      <a:pt x="4974" y="12268"/>
                    </a:cubicBezTo>
                    <a:cubicBezTo>
                      <a:pt x="3434" y="12268"/>
                      <a:pt x="1910" y="12730"/>
                      <a:pt x="1001" y="13934"/>
                    </a:cubicBezTo>
                    <a:cubicBezTo>
                      <a:pt x="0" y="15168"/>
                      <a:pt x="34" y="17002"/>
                      <a:pt x="667" y="18503"/>
                    </a:cubicBezTo>
                    <a:cubicBezTo>
                      <a:pt x="1268" y="20005"/>
                      <a:pt x="2502" y="21172"/>
                      <a:pt x="3736" y="22173"/>
                    </a:cubicBezTo>
                    <a:cubicBezTo>
                      <a:pt x="8473" y="26009"/>
                      <a:pt x="14411" y="27977"/>
                      <a:pt x="20215" y="29845"/>
                    </a:cubicBezTo>
                    <a:cubicBezTo>
                      <a:pt x="25352" y="25842"/>
                      <a:pt x="31389" y="21372"/>
                      <a:pt x="34125" y="14868"/>
                    </a:cubicBezTo>
                    <a:cubicBezTo>
                      <a:pt x="34859" y="13133"/>
                      <a:pt x="35192" y="10831"/>
                      <a:pt x="33791" y="9530"/>
                    </a:cubicBezTo>
                    <a:cubicBezTo>
                      <a:pt x="33186" y="8948"/>
                      <a:pt x="32369" y="8691"/>
                      <a:pt x="31556" y="8691"/>
                    </a:cubicBezTo>
                    <a:cubicBezTo>
                      <a:pt x="31205" y="8691"/>
                      <a:pt x="30854" y="8739"/>
                      <a:pt x="30522" y="8830"/>
                    </a:cubicBezTo>
                    <a:cubicBezTo>
                      <a:pt x="29388" y="9130"/>
                      <a:pt x="28387" y="9797"/>
                      <a:pt x="27520" y="10598"/>
                    </a:cubicBezTo>
                    <a:cubicBezTo>
                      <a:pt x="25084" y="12742"/>
                      <a:pt x="23280" y="15613"/>
                      <a:pt x="22356" y="18719"/>
                    </a:cubicBezTo>
                    <a:lnTo>
                      <a:pt x="22356" y="18719"/>
                    </a:lnTo>
                    <a:cubicBezTo>
                      <a:pt x="23759" y="13805"/>
                      <a:pt x="24001" y="9053"/>
                      <a:pt x="23017" y="4527"/>
                    </a:cubicBezTo>
                    <a:cubicBezTo>
                      <a:pt x="22583" y="2759"/>
                      <a:pt x="21783" y="791"/>
                      <a:pt x="20081" y="157"/>
                    </a:cubicBezTo>
                    <a:cubicBezTo>
                      <a:pt x="19762" y="50"/>
                      <a:pt x="19425" y="1"/>
                      <a:pt x="19085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4"/>
              </a:p>
            </p:txBody>
          </p:sp>
          <p:sp>
            <p:nvSpPr>
              <p:cNvPr id="1654" name="Google Shape;1654;p10"/>
              <p:cNvSpPr/>
              <p:nvPr/>
            </p:nvSpPr>
            <p:spPr>
              <a:xfrm>
                <a:off x="4521725" y="2259600"/>
                <a:ext cx="255225" cy="567900"/>
              </a:xfrm>
              <a:custGeom>
                <a:avLst/>
                <a:gdLst/>
                <a:ahLst/>
                <a:cxnLst/>
                <a:rect l="l" t="t" r="r" b="b"/>
                <a:pathLst>
                  <a:path w="10209" h="22716" extrusionOk="0">
                    <a:moveTo>
                      <a:pt x="6622" y="0"/>
                    </a:moveTo>
                    <a:cubicBezTo>
                      <a:pt x="5691" y="0"/>
                      <a:pt x="4771" y="466"/>
                      <a:pt x="4104" y="1133"/>
                    </a:cubicBezTo>
                    <a:cubicBezTo>
                      <a:pt x="3303" y="1867"/>
                      <a:pt x="2803" y="2868"/>
                      <a:pt x="2369" y="3868"/>
                    </a:cubicBezTo>
                    <a:cubicBezTo>
                      <a:pt x="1" y="9739"/>
                      <a:pt x="735" y="16377"/>
                      <a:pt x="1502" y="22715"/>
                    </a:cubicBezTo>
                    <a:cubicBezTo>
                      <a:pt x="5371" y="17345"/>
                      <a:pt x="9441" y="12141"/>
                      <a:pt x="10108" y="5970"/>
                    </a:cubicBezTo>
                    <a:cubicBezTo>
                      <a:pt x="10208" y="4736"/>
                      <a:pt x="10175" y="3468"/>
                      <a:pt x="9708" y="2334"/>
                    </a:cubicBezTo>
                    <a:cubicBezTo>
                      <a:pt x="9274" y="1200"/>
                      <a:pt x="8273" y="199"/>
                      <a:pt x="7039" y="32"/>
                    </a:cubicBezTo>
                    <a:cubicBezTo>
                      <a:pt x="6900" y="11"/>
                      <a:pt x="6761" y="0"/>
                      <a:pt x="6622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4"/>
              </a:p>
            </p:txBody>
          </p:sp>
          <p:sp>
            <p:nvSpPr>
              <p:cNvPr id="1655" name="Google Shape;1655;p10"/>
              <p:cNvSpPr/>
              <p:nvPr/>
            </p:nvSpPr>
            <p:spPr>
              <a:xfrm>
                <a:off x="4188150" y="2420700"/>
                <a:ext cx="367800" cy="411800"/>
              </a:xfrm>
              <a:custGeom>
                <a:avLst/>
                <a:gdLst/>
                <a:ahLst/>
                <a:cxnLst/>
                <a:rect l="l" t="t" r="r" b="b"/>
                <a:pathLst>
                  <a:path w="14712" h="16472" extrusionOk="0">
                    <a:moveTo>
                      <a:pt x="4051" y="0"/>
                    </a:moveTo>
                    <a:cubicBezTo>
                      <a:pt x="3592" y="0"/>
                      <a:pt x="3137" y="82"/>
                      <a:pt x="2703" y="260"/>
                    </a:cubicBezTo>
                    <a:cubicBezTo>
                      <a:pt x="802" y="1060"/>
                      <a:pt x="1" y="3529"/>
                      <a:pt x="501" y="5530"/>
                    </a:cubicBezTo>
                    <a:cubicBezTo>
                      <a:pt x="1002" y="7532"/>
                      <a:pt x="2503" y="9133"/>
                      <a:pt x="4071" y="10467"/>
                    </a:cubicBezTo>
                    <a:cubicBezTo>
                      <a:pt x="7006" y="13035"/>
                      <a:pt x="10442" y="14970"/>
                      <a:pt x="14711" y="16471"/>
                    </a:cubicBezTo>
                    <a:cubicBezTo>
                      <a:pt x="13310" y="12135"/>
                      <a:pt x="11843" y="7798"/>
                      <a:pt x="9441" y="3929"/>
                    </a:cubicBezTo>
                    <a:cubicBezTo>
                      <a:pt x="8674" y="2761"/>
                      <a:pt x="7840" y="1594"/>
                      <a:pt x="6672" y="860"/>
                    </a:cubicBezTo>
                    <a:cubicBezTo>
                      <a:pt x="5894" y="326"/>
                      <a:pt x="4967" y="0"/>
                      <a:pt x="4051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4"/>
              </a:p>
            </p:txBody>
          </p:sp>
          <p:sp>
            <p:nvSpPr>
              <p:cNvPr id="1656" name="Google Shape;1656;p10"/>
              <p:cNvSpPr/>
              <p:nvPr/>
            </p:nvSpPr>
            <p:spPr>
              <a:xfrm>
                <a:off x="4562600" y="2469700"/>
                <a:ext cx="547075" cy="352775"/>
              </a:xfrm>
              <a:custGeom>
                <a:avLst/>
                <a:gdLst/>
                <a:ahLst/>
                <a:cxnLst/>
                <a:rect l="l" t="t" r="r" b="b"/>
                <a:pathLst>
                  <a:path w="21883" h="14111" extrusionOk="0">
                    <a:moveTo>
                      <a:pt x="17813" y="1"/>
                    </a:moveTo>
                    <a:cubicBezTo>
                      <a:pt x="16512" y="1"/>
                      <a:pt x="15311" y="435"/>
                      <a:pt x="14144" y="935"/>
                    </a:cubicBezTo>
                    <a:cubicBezTo>
                      <a:pt x="7906" y="3503"/>
                      <a:pt x="2636" y="8173"/>
                      <a:pt x="0" y="14111"/>
                    </a:cubicBezTo>
                    <a:cubicBezTo>
                      <a:pt x="6738" y="13477"/>
                      <a:pt x="13977" y="12643"/>
                      <a:pt x="19081" y="8240"/>
                    </a:cubicBezTo>
                    <a:cubicBezTo>
                      <a:pt x="20048" y="7406"/>
                      <a:pt x="20915" y="6405"/>
                      <a:pt x="21416" y="5238"/>
                    </a:cubicBezTo>
                    <a:cubicBezTo>
                      <a:pt x="21883" y="4004"/>
                      <a:pt x="21883" y="2603"/>
                      <a:pt x="21149" y="1569"/>
                    </a:cubicBezTo>
                    <a:cubicBezTo>
                      <a:pt x="20382" y="501"/>
                      <a:pt x="19081" y="1"/>
                      <a:pt x="17813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4"/>
              </a:p>
            </p:txBody>
          </p:sp>
          <p:sp>
            <p:nvSpPr>
              <p:cNvPr id="1657" name="Google Shape;1657;p10"/>
              <p:cNvSpPr/>
              <p:nvPr/>
            </p:nvSpPr>
            <p:spPr>
              <a:xfrm>
                <a:off x="4555925" y="2449800"/>
                <a:ext cx="44400" cy="292100"/>
              </a:xfrm>
              <a:custGeom>
                <a:avLst/>
                <a:gdLst/>
                <a:ahLst/>
                <a:cxnLst/>
                <a:rect l="l" t="t" r="r" b="b"/>
                <a:pathLst>
                  <a:path w="1776" h="11684" extrusionOk="0">
                    <a:moveTo>
                      <a:pt x="1091" y="0"/>
                    </a:moveTo>
                    <a:cubicBezTo>
                      <a:pt x="1055" y="0"/>
                      <a:pt x="1017" y="33"/>
                      <a:pt x="1001" y="96"/>
                    </a:cubicBezTo>
                    <a:cubicBezTo>
                      <a:pt x="334" y="3599"/>
                      <a:pt x="0" y="7235"/>
                      <a:pt x="301" y="10804"/>
                    </a:cubicBezTo>
                    <a:cubicBezTo>
                      <a:pt x="379" y="11411"/>
                      <a:pt x="725" y="11684"/>
                      <a:pt x="1052" y="11684"/>
                    </a:cubicBezTo>
                    <a:cubicBezTo>
                      <a:pt x="1426" y="11684"/>
                      <a:pt x="1775" y="11327"/>
                      <a:pt x="1668" y="10704"/>
                    </a:cubicBezTo>
                    <a:cubicBezTo>
                      <a:pt x="1101" y="7235"/>
                      <a:pt x="901" y="3699"/>
                      <a:pt x="1168" y="130"/>
                    </a:cubicBezTo>
                    <a:cubicBezTo>
                      <a:pt x="1168" y="42"/>
                      <a:pt x="1131" y="0"/>
                      <a:pt x="1091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4"/>
              </a:p>
            </p:txBody>
          </p:sp>
          <p:sp>
            <p:nvSpPr>
              <p:cNvPr id="1658" name="Google Shape;1658;p10"/>
              <p:cNvSpPr/>
              <p:nvPr/>
            </p:nvSpPr>
            <p:spPr>
              <a:xfrm>
                <a:off x="4566000" y="2436125"/>
                <a:ext cx="113825" cy="315600"/>
              </a:xfrm>
              <a:custGeom>
                <a:avLst/>
                <a:gdLst/>
                <a:ahLst/>
                <a:cxnLst/>
                <a:rect l="l" t="t" r="r" b="b"/>
                <a:pathLst>
                  <a:path w="4553" h="12624" extrusionOk="0">
                    <a:moveTo>
                      <a:pt x="4477" y="0"/>
                    </a:moveTo>
                    <a:cubicBezTo>
                      <a:pt x="4441" y="0"/>
                      <a:pt x="4398" y="35"/>
                      <a:pt x="4368" y="110"/>
                    </a:cubicBezTo>
                    <a:cubicBezTo>
                      <a:pt x="2866" y="3812"/>
                      <a:pt x="1399" y="7582"/>
                      <a:pt x="265" y="11451"/>
                    </a:cubicBezTo>
                    <a:cubicBezTo>
                      <a:pt x="1" y="12186"/>
                      <a:pt x="355" y="12623"/>
                      <a:pt x="767" y="12623"/>
                    </a:cubicBezTo>
                    <a:cubicBezTo>
                      <a:pt x="1084" y="12623"/>
                      <a:pt x="1435" y="12365"/>
                      <a:pt x="1566" y="11785"/>
                    </a:cubicBezTo>
                    <a:cubicBezTo>
                      <a:pt x="2399" y="7915"/>
                      <a:pt x="3333" y="3979"/>
                      <a:pt x="4534" y="143"/>
                    </a:cubicBezTo>
                    <a:cubicBezTo>
                      <a:pt x="4553" y="51"/>
                      <a:pt x="4521" y="0"/>
                      <a:pt x="4477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4"/>
              </a:p>
            </p:txBody>
          </p:sp>
          <p:sp>
            <p:nvSpPr>
              <p:cNvPr id="1659" name="Google Shape;1659;p10"/>
              <p:cNvSpPr/>
              <p:nvPr/>
            </p:nvSpPr>
            <p:spPr>
              <a:xfrm>
                <a:off x="4584575" y="2557475"/>
                <a:ext cx="104475" cy="196475"/>
              </a:xfrm>
              <a:custGeom>
                <a:avLst/>
                <a:gdLst/>
                <a:ahLst/>
                <a:cxnLst/>
                <a:rect l="l" t="t" r="r" b="b"/>
                <a:pathLst>
                  <a:path w="4179" h="7859" extrusionOk="0">
                    <a:moveTo>
                      <a:pt x="4073" y="1"/>
                    </a:moveTo>
                    <a:cubicBezTo>
                      <a:pt x="4039" y="1"/>
                      <a:pt x="4005" y="20"/>
                      <a:pt x="3991" y="59"/>
                    </a:cubicBezTo>
                    <a:cubicBezTo>
                      <a:pt x="2791" y="2327"/>
                      <a:pt x="1456" y="4596"/>
                      <a:pt x="289" y="6897"/>
                    </a:cubicBezTo>
                    <a:cubicBezTo>
                      <a:pt x="1" y="7407"/>
                      <a:pt x="494" y="7859"/>
                      <a:pt x="955" y="7859"/>
                    </a:cubicBezTo>
                    <a:cubicBezTo>
                      <a:pt x="1187" y="7859"/>
                      <a:pt x="1411" y="7744"/>
                      <a:pt x="1523" y="7464"/>
                    </a:cubicBezTo>
                    <a:cubicBezTo>
                      <a:pt x="2457" y="5063"/>
                      <a:pt x="3291" y="2594"/>
                      <a:pt x="4158" y="126"/>
                    </a:cubicBezTo>
                    <a:cubicBezTo>
                      <a:pt x="4178" y="45"/>
                      <a:pt x="4125" y="1"/>
                      <a:pt x="4073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4"/>
              </a:p>
            </p:txBody>
          </p:sp>
          <p:sp>
            <p:nvSpPr>
              <p:cNvPr id="1660" name="Google Shape;1660;p10"/>
              <p:cNvSpPr/>
              <p:nvPr/>
            </p:nvSpPr>
            <p:spPr>
              <a:xfrm>
                <a:off x="4580475" y="2553375"/>
                <a:ext cx="316200" cy="224850"/>
              </a:xfrm>
              <a:custGeom>
                <a:avLst/>
                <a:gdLst/>
                <a:ahLst/>
                <a:cxnLst/>
                <a:rect l="l" t="t" r="r" b="b"/>
                <a:pathLst>
                  <a:path w="12648" h="8994" extrusionOk="0">
                    <a:moveTo>
                      <a:pt x="12581" y="0"/>
                    </a:moveTo>
                    <a:cubicBezTo>
                      <a:pt x="12553" y="0"/>
                      <a:pt x="12512" y="16"/>
                      <a:pt x="12461" y="56"/>
                    </a:cubicBezTo>
                    <a:cubicBezTo>
                      <a:pt x="8625" y="2558"/>
                      <a:pt x="4756" y="4993"/>
                      <a:pt x="953" y="7562"/>
                    </a:cubicBezTo>
                    <a:cubicBezTo>
                      <a:pt x="0" y="8197"/>
                      <a:pt x="211" y="8994"/>
                      <a:pt x="877" y="8994"/>
                    </a:cubicBezTo>
                    <a:cubicBezTo>
                      <a:pt x="1120" y="8994"/>
                      <a:pt x="1424" y="8888"/>
                      <a:pt x="1754" y="8629"/>
                    </a:cubicBezTo>
                    <a:cubicBezTo>
                      <a:pt x="5356" y="5827"/>
                      <a:pt x="8959" y="2958"/>
                      <a:pt x="12528" y="156"/>
                    </a:cubicBezTo>
                    <a:cubicBezTo>
                      <a:pt x="12645" y="86"/>
                      <a:pt x="12647" y="0"/>
                      <a:pt x="12581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4"/>
              </a:p>
            </p:txBody>
          </p:sp>
          <p:sp>
            <p:nvSpPr>
              <p:cNvPr id="1661" name="Google Shape;1661;p10"/>
              <p:cNvSpPr/>
              <p:nvPr/>
            </p:nvSpPr>
            <p:spPr>
              <a:xfrm>
                <a:off x="4605150" y="2623600"/>
                <a:ext cx="302175" cy="152400"/>
              </a:xfrm>
              <a:custGeom>
                <a:avLst/>
                <a:gdLst/>
                <a:ahLst/>
                <a:cxnLst/>
                <a:rect l="l" t="t" r="r" b="b"/>
                <a:pathLst>
                  <a:path w="12087" h="6096" extrusionOk="0">
                    <a:moveTo>
                      <a:pt x="11936" y="1"/>
                    </a:moveTo>
                    <a:cubicBezTo>
                      <a:pt x="11917" y="1"/>
                      <a:pt x="11896" y="5"/>
                      <a:pt x="11875" y="16"/>
                    </a:cubicBezTo>
                    <a:cubicBezTo>
                      <a:pt x="8472" y="2017"/>
                      <a:pt x="4836" y="3518"/>
                      <a:pt x="1134" y="4686"/>
                    </a:cubicBezTo>
                    <a:cubicBezTo>
                      <a:pt x="1" y="5054"/>
                      <a:pt x="166" y="6095"/>
                      <a:pt x="1018" y="6095"/>
                    </a:cubicBezTo>
                    <a:cubicBezTo>
                      <a:pt x="1169" y="6095"/>
                      <a:pt x="1343" y="6062"/>
                      <a:pt x="1534" y="5987"/>
                    </a:cubicBezTo>
                    <a:cubicBezTo>
                      <a:pt x="5270" y="4519"/>
                      <a:pt x="8772" y="2484"/>
                      <a:pt x="11975" y="183"/>
                    </a:cubicBezTo>
                    <a:cubicBezTo>
                      <a:pt x="12087" y="127"/>
                      <a:pt x="12034" y="1"/>
                      <a:pt x="11936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4"/>
              </a:p>
            </p:txBody>
          </p:sp>
          <p:sp>
            <p:nvSpPr>
              <p:cNvPr id="1662" name="Google Shape;1662;p10"/>
              <p:cNvSpPr/>
              <p:nvPr/>
            </p:nvSpPr>
            <p:spPr>
              <a:xfrm>
                <a:off x="4601825" y="2714750"/>
                <a:ext cx="272325" cy="76175"/>
              </a:xfrm>
              <a:custGeom>
                <a:avLst/>
                <a:gdLst/>
                <a:ahLst/>
                <a:cxnLst/>
                <a:rect l="l" t="t" r="r" b="b"/>
                <a:pathLst>
                  <a:path w="10893" h="3047" extrusionOk="0">
                    <a:moveTo>
                      <a:pt x="10724" y="1"/>
                    </a:moveTo>
                    <a:cubicBezTo>
                      <a:pt x="10708" y="1"/>
                      <a:pt x="10691" y="2"/>
                      <a:pt x="10673" y="6"/>
                    </a:cubicBezTo>
                    <a:cubicBezTo>
                      <a:pt x="7605" y="1140"/>
                      <a:pt x="4302" y="1640"/>
                      <a:pt x="1100" y="1674"/>
                    </a:cubicBezTo>
                    <a:cubicBezTo>
                      <a:pt x="35" y="1674"/>
                      <a:pt x="0" y="3046"/>
                      <a:pt x="1055" y="3046"/>
                    </a:cubicBezTo>
                    <a:cubicBezTo>
                      <a:pt x="1091" y="3046"/>
                      <a:pt x="1128" y="3045"/>
                      <a:pt x="1167" y="3041"/>
                    </a:cubicBezTo>
                    <a:cubicBezTo>
                      <a:pt x="4569" y="2708"/>
                      <a:pt x="7805" y="1674"/>
                      <a:pt x="10773" y="173"/>
                    </a:cubicBezTo>
                    <a:cubicBezTo>
                      <a:pt x="10892" y="113"/>
                      <a:pt x="10852" y="1"/>
                      <a:pt x="10724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4"/>
              </a:p>
            </p:txBody>
          </p:sp>
          <p:sp>
            <p:nvSpPr>
              <p:cNvPr id="1663" name="Google Shape;1663;p10"/>
              <p:cNvSpPr/>
              <p:nvPr/>
            </p:nvSpPr>
            <p:spPr>
              <a:xfrm>
                <a:off x="4362800" y="2519350"/>
                <a:ext cx="178750" cy="260800"/>
              </a:xfrm>
              <a:custGeom>
                <a:avLst/>
                <a:gdLst/>
                <a:ahLst/>
                <a:cxnLst/>
                <a:rect l="l" t="t" r="r" b="b"/>
                <a:pathLst>
                  <a:path w="7150" h="10432" extrusionOk="0">
                    <a:moveTo>
                      <a:pt x="85" y="1"/>
                    </a:moveTo>
                    <a:cubicBezTo>
                      <a:pt x="38" y="1"/>
                      <a:pt x="1" y="53"/>
                      <a:pt x="20" y="150"/>
                    </a:cubicBezTo>
                    <a:cubicBezTo>
                      <a:pt x="1521" y="3552"/>
                      <a:pt x="3322" y="6888"/>
                      <a:pt x="5524" y="9957"/>
                    </a:cubicBezTo>
                    <a:cubicBezTo>
                      <a:pt x="5756" y="10294"/>
                      <a:pt x="6027" y="10431"/>
                      <a:pt x="6266" y="10431"/>
                    </a:cubicBezTo>
                    <a:cubicBezTo>
                      <a:pt x="6784" y="10431"/>
                      <a:pt x="7150" y="9785"/>
                      <a:pt x="6625" y="9123"/>
                    </a:cubicBezTo>
                    <a:cubicBezTo>
                      <a:pt x="4223" y="6321"/>
                      <a:pt x="2021" y="3319"/>
                      <a:pt x="187" y="83"/>
                    </a:cubicBezTo>
                    <a:cubicBezTo>
                      <a:pt x="159" y="27"/>
                      <a:pt x="119" y="1"/>
                      <a:pt x="85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4"/>
              </a:p>
            </p:txBody>
          </p:sp>
          <p:sp>
            <p:nvSpPr>
              <p:cNvPr id="1664" name="Google Shape;1664;p10"/>
              <p:cNvSpPr/>
              <p:nvPr/>
            </p:nvSpPr>
            <p:spPr>
              <a:xfrm>
                <a:off x="4323125" y="2592125"/>
                <a:ext cx="199950" cy="198200"/>
              </a:xfrm>
              <a:custGeom>
                <a:avLst/>
                <a:gdLst/>
                <a:ahLst/>
                <a:cxnLst/>
                <a:rect l="l" t="t" r="r" b="b"/>
                <a:pathLst>
                  <a:path w="7998" h="7928" extrusionOk="0">
                    <a:moveTo>
                      <a:pt x="104" y="0"/>
                    </a:moveTo>
                    <a:cubicBezTo>
                      <a:pt x="32" y="0"/>
                      <a:pt x="1" y="79"/>
                      <a:pt x="73" y="174"/>
                    </a:cubicBezTo>
                    <a:cubicBezTo>
                      <a:pt x="2207" y="2609"/>
                      <a:pt x="4242" y="5178"/>
                      <a:pt x="6410" y="7613"/>
                    </a:cubicBezTo>
                    <a:cubicBezTo>
                      <a:pt x="6607" y="7836"/>
                      <a:pt x="6827" y="7928"/>
                      <a:pt x="7029" y="7928"/>
                    </a:cubicBezTo>
                    <a:cubicBezTo>
                      <a:pt x="7582" y="7928"/>
                      <a:pt x="7997" y="7241"/>
                      <a:pt x="7411" y="6679"/>
                    </a:cubicBezTo>
                    <a:cubicBezTo>
                      <a:pt x="5043" y="4411"/>
                      <a:pt x="2608" y="2242"/>
                      <a:pt x="206" y="41"/>
                    </a:cubicBezTo>
                    <a:cubicBezTo>
                      <a:pt x="168" y="12"/>
                      <a:pt x="133" y="0"/>
                      <a:pt x="104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4"/>
              </a:p>
            </p:txBody>
          </p:sp>
          <p:sp>
            <p:nvSpPr>
              <p:cNvPr id="1665" name="Google Shape;1665;p10"/>
              <p:cNvSpPr/>
              <p:nvPr/>
            </p:nvSpPr>
            <p:spPr>
              <a:xfrm>
                <a:off x="4279600" y="2644450"/>
                <a:ext cx="229575" cy="147875"/>
              </a:xfrm>
              <a:custGeom>
                <a:avLst/>
                <a:gdLst/>
                <a:ahLst/>
                <a:cxnLst/>
                <a:rect l="l" t="t" r="r" b="b"/>
                <a:pathLst>
                  <a:path w="9183" h="5915" extrusionOk="0">
                    <a:moveTo>
                      <a:pt x="120" y="0"/>
                    </a:moveTo>
                    <a:cubicBezTo>
                      <a:pt x="29" y="0"/>
                      <a:pt x="0" y="127"/>
                      <a:pt x="112" y="183"/>
                    </a:cubicBezTo>
                    <a:cubicBezTo>
                      <a:pt x="2647" y="2017"/>
                      <a:pt x="5149" y="3952"/>
                      <a:pt x="7684" y="5753"/>
                    </a:cubicBezTo>
                    <a:cubicBezTo>
                      <a:pt x="7848" y="5866"/>
                      <a:pt x="8008" y="5914"/>
                      <a:pt x="8156" y="5914"/>
                    </a:cubicBezTo>
                    <a:cubicBezTo>
                      <a:pt x="8793" y="5914"/>
                      <a:pt x="9183" y="5019"/>
                      <a:pt x="8452" y="4586"/>
                    </a:cubicBezTo>
                    <a:cubicBezTo>
                      <a:pt x="5716" y="3018"/>
                      <a:pt x="2948" y="1584"/>
                      <a:pt x="179" y="16"/>
                    </a:cubicBezTo>
                    <a:cubicBezTo>
                      <a:pt x="158" y="5"/>
                      <a:pt x="138" y="0"/>
                      <a:pt x="120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4"/>
              </a:p>
            </p:txBody>
          </p:sp>
          <p:sp>
            <p:nvSpPr>
              <p:cNvPr id="1666" name="Google Shape;1666;p10"/>
              <p:cNvSpPr/>
              <p:nvPr/>
            </p:nvSpPr>
            <p:spPr>
              <a:xfrm>
                <a:off x="4399081" y="2659390"/>
                <a:ext cx="321900" cy="221075"/>
              </a:xfrm>
              <a:custGeom>
                <a:avLst/>
                <a:gdLst/>
                <a:ahLst/>
                <a:cxnLst/>
                <a:rect l="l" t="t" r="r" b="b"/>
                <a:pathLst>
                  <a:path w="12876" h="8843" extrusionOk="0">
                    <a:moveTo>
                      <a:pt x="7147" y="1"/>
                    </a:moveTo>
                    <a:cubicBezTo>
                      <a:pt x="6676" y="1"/>
                      <a:pt x="6329" y="387"/>
                      <a:pt x="6104" y="803"/>
                    </a:cubicBezTo>
                    <a:cubicBezTo>
                      <a:pt x="5270" y="2138"/>
                      <a:pt x="4870" y="3705"/>
                      <a:pt x="4970" y="5307"/>
                    </a:cubicBezTo>
                    <a:cubicBezTo>
                      <a:pt x="4336" y="3972"/>
                      <a:pt x="3136" y="2871"/>
                      <a:pt x="1701" y="2471"/>
                    </a:cubicBezTo>
                    <a:cubicBezTo>
                      <a:pt x="1515" y="2425"/>
                      <a:pt x="1313" y="2394"/>
                      <a:pt x="1119" y="2394"/>
                    </a:cubicBezTo>
                    <a:cubicBezTo>
                      <a:pt x="755" y="2394"/>
                      <a:pt x="419" y="2500"/>
                      <a:pt x="267" y="2805"/>
                    </a:cubicBezTo>
                    <a:cubicBezTo>
                      <a:pt x="0" y="3272"/>
                      <a:pt x="334" y="3805"/>
                      <a:pt x="667" y="4172"/>
                    </a:cubicBezTo>
                    <a:cubicBezTo>
                      <a:pt x="2102" y="5840"/>
                      <a:pt x="3669" y="7441"/>
                      <a:pt x="5337" y="8842"/>
                    </a:cubicBezTo>
                    <a:cubicBezTo>
                      <a:pt x="7605" y="7942"/>
                      <a:pt x="9507" y="6841"/>
                      <a:pt x="11341" y="5507"/>
                    </a:cubicBezTo>
                    <a:cubicBezTo>
                      <a:pt x="11842" y="5206"/>
                      <a:pt x="12309" y="4873"/>
                      <a:pt x="12609" y="4373"/>
                    </a:cubicBezTo>
                    <a:cubicBezTo>
                      <a:pt x="12876" y="3872"/>
                      <a:pt x="12843" y="3172"/>
                      <a:pt x="12376" y="2838"/>
                    </a:cubicBezTo>
                    <a:cubicBezTo>
                      <a:pt x="12184" y="2716"/>
                      <a:pt x="11955" y="2667"/>
                      <a:pt x="11724" y="2667"/>
                    </a:cubicBezTo>
                    <a:cubicBezTo>
                      <a:pt x="11513" y="2667"/>
                      <a:pt x="11299" y="2708"/>
                      <a:pt x="11108" y="2771"/>
                    </a:cubicBezTo>
                    <a:cubicBezTo>
                      <a:pt x="9473" y="3172"/>
                      <a:pt x="8039" y="4272"/>
                      <a:pt x="7272" y="5673"/>
                    </a:cubicBezTo>
                    <a:cubicBezTo>
                      <a:pt x="7772" y="4373"/>
                      <a:pt x="8006" y="2972"/>
                      <a:pt x="8039" y="1604"/>
                    </a:cubicBezTo>
                    <a:cubicBezTo>
                      <a:pt x="8106" y="903"/>
                      <a:pt x="7872" y="69"/>
                      <a:pt x="7205" y="3"/>
                    </a:cubicBezTo>
                    <a:cubicBezTo>
                      <a:pt x="7186" y="1"/>
                      <a:pt x="7166" y="1"/>
                      <a:pt x="7147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4"/>
              </a:p>
            </p:txBody>
          </p:sp>
        </p:grpSp>
        <p:grpSp>
          <p:nvGrpSpPr>
            <p:cNvPr id="1667" name="Google Shape;1667;p10"/>
            <p:cNvGrpSpPr/>
            <p:nvPr/>
          </p:nvGrpSpPr>
          <p:grpSpPr>
            <a:xfrm flipH="1">
              <a:off x="571678" y="4494159"/>
              <a:ext cx="954154" cy="975956"/>
              <a:chOff x="1356975" y="1865675"/>
              <a:chExt cx="1024100" cy="1047500"/>
            </a:xfrm>
          </p:grpSpPr>
          <p:sp>
            <p:nvSpPr>
              <p:cNvPr id="1668" name="Google Shape;1668;p10"/>
              <p:cNvSpPr/>
              <p:nvPr/>
            </p:nvSpPr>
            <p:spPr>
              <a:xfrm>
                <a:off x="1655525" y="1865675"/>
                <a:ext cx="306900" cy="499075"/>
              </a:xfrm>
              <a:custGeom>
                <a:avLst/>
                <a:gdLst/>
                <a:ahLst/>
                <a:cxnLst/>
                <a:rect l="l" t="t" r="r" b="b"/>
                <a:pathLst>
                  <a:path w="12276" h="19963" extrusionOk="0">
                    <a:moveTo>
                      <a:pt x="5425" y="0"/>
                    </a:moveTo>
                    <a:cubicBezTo>
                      <a:pt x="3840" y="0"/>
                      <a:pt x="2276" y="737"/>
                      <a:pt x="1401" y="2146"/>
                    </a:cubicBezTo>
                    <a:cubicBezTo>
                      <a:pt x="0" y="4548"/>
                      <a:pt x="734" y="7750"/>
                      <a:pt x="1868" y="10319"/>
                    </a:cubicBezTo>
                    <a:cubicBezTo>
                      <a:pt x="2936" y="12787"/>
                      <a:pt x="4337" y="15089"/>
                      <a:pt x="5938" y="17124"/>
                    </a:cubicBezTo>
                    <a:cubicBezTo>
                      <a:pt x="6605" y="17991"/>
                      <a:pt x="7372" y="18825"/>
                      <a:pt x="8273" y="19392"/>
                    </a:cubicBezTo>
                    <a:cubicBezTo>
                      <a:pt x="8898" y="19735"/>
                      <a:pt x="9581" y="19962"/>
                      <a:pt x="10295" y="19962"/>
                    </a:cubicBezTo>
                    <a:cubicBezTo>
                      <a:pt x="10344" y="19962"/>
                      <a:pt x="10392" y="19961"/>
                      <a:pt x="10441" y="19959"/>
                    </a:cubicBezTo>
                    <a:cubicBezTo>
                      <a:pt x="11075" y="19926"/>
                      <a:pt x="11609" y="19392"/>
                      <a:pt x="11675" y="18658"/>
                    </a:cubicBezTo>
                    <a:cubicBezTo>
                      <a:pt x="11775" y="16623"/>
                      <a:pt x="12076" y="14588"/>
                      <a:pt x="12176" y="12554"/>
                    </a:cubicBezTo>
                    <a:cubicBezTo>
                      <a:pt x="12276" y="10119"/>
                      <a:pt x="12209" y="7650"/>
                      <a:pt x="11442" y="5415"/>
                    </a:cubicBezTo>
                    <a:cubicBezTo>
                      <a:pt x="10708" y="3147"/>
                      <a:pt x="9207" y="1112"/>
                      <a:pt x="7172" y="311"/>
                    </a:cubicBezTo>
                    <a:cubicBezTo>
                      <a:pt x="6610" y="103"/>
                      <a:pt x="6016" y="0"/>
                      <a:pt x="5425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4"/>
              </a:p>
            </p:txBody>
          </p:sp>
          <p:sp>
            <p:nvSpPr>
              <p:cNvPr id="1669" name="Google Shape;1669;p10"/>
              <p:cNvSpPr/>
              <p:nvPr/>
            </p:nvSpPr>
            <p:spPr>
              <a:xfrm>
                <a:off x="1356975" y="2109675"/>
                <a:ext cx="530400" cy="328125"/>
              </a:xfrm>
              <a:custGeom>
                <a:avLst/>
                <a:gdLst/>
                <a:ahLst/>
                <a:cxnLst/>
                <a:rect l="l" t="t" r="r" b="b"/>
                <a:pathLst>
                  <a:path w="21216" h="13125" extrusionOk="0">
                    <a:moveTo>
                      <a:pt x="5199" y="1"/>
                    </a:moveTo>
                    <a:cubicBezTo>
                      <a:pt x="3983" y="1"/>
                      <a:pt x="2806" y="300"/>
                      <a:pt x="1868" y="1159"/>
                    </a:cubicBezTo>
                    <a:cubicBezTo>
                      <a:pt x="434" y="2493"/>
                      <a:pt x="0" y="4895"/>
                      <a:pt x="634" y="6897"/>
                    </a:cubicBezTo>
                    <a:cubicBezTo>
                      <a:pt x="1268" y="8865"/>
                      <a:pt x="2702" y="10399"/>
                      <a:pt x="4437" y="11333"/>
                    </a:cubicBezTo>
                    <a:cubicBezTo>
                      <a:pt x="6105" y="12234"/>
                      <a:pt x="8006" y="12634"/>
                      <a:pt x="9841" y="12834"/>
                    </a:cubicBezTo>
                    <a:cubicBezTo>
                      <a:pt x="11428" y="13033"/>
                      <a:pt x="13028" y="13125"/>
                      <a:pt x="14625" y="13125"/>
                    </a:cubicBezTo>
                    <a:cubicBezTo>
                      <a:pt x="15712" y="13125"/>
                      <a:pt x="16799" y="13082"/>
                      <a:pt x="17880" y="13001"/>
                    </a:cubicBezTo>
                    <a:cubicBezTo>
                      <a:pt x="18680" y="12901"/>
                      <a:pt x="19548" y="12834"/>
                      <a:pt x="20182" y="12234"/>
                    </a:cubicBezTo>
                    <a:cubicBezTo>
                      <a:pt x="20782" y="11667"/>
                      <a:pt x="21216" y="10232"/>
                      <a:pt x="20515" y="9232"/>
                    </a:cubicBezTo>
                    <a:cubicBezTo>
                      <a:pt x="17313" y="4828"/>
                      <a:pt x="12710" y="1659"/>
                      <a:pt x="7773" y="359"/>
                    </a:cubicBezTo>
                    <a:cubicBezTo>
                      <a:pt x="6943" y="151"/>
                      <a:pt x="6061" y="1"/>
                      <a:pt x="5199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4"/>
              </a:p>
            </p:txBody>
          </p:sp>
          <p:sp>
            <p:nvSpPr>
              <p:cNvPr id="1670" name="Google Shape;1670;p10"/>
              <p:cNvSpPr/>
              <p:nvPr/>
            </p:nvSpPr>
            <p:spPr>
              <a:xfrm>
                <a:off x="1488725" y="2413475"/>
                <a:ext cx="412825" cy="350875"/>
              </a:xfrm>
              <a:custGeom>
                <a:avLst/>
                <a:gdLst/>
                <a:ahLst/>
                <a:cxnLst/>
                <a:rect l="l" t="t" r="r" b="b"/>
                <a:pathLst>
                  <a:path w="16513" h="14035" extrusionOk="0">
                    <a:moveTo>
                      <a:pt x="12243" y="0"/>
                    </a:moveTo>
                    <a:cubicBezTo>
                      <a:pt x="10317" y="0"/>
                      <a:pt x="8420" y="232"/>
                      <a:pt x="6606" y="916"/>
                    </a:cubicBezTo>
                    <a:cubicBezTo>
                      <a:pt x="3770" y="2016"/>
                      <a:pt x="1235" y="4418"/>
                      <a:pt x="435" y="7687"/>
                    </a:cubicBezTo>
                    <a:cubicBezTo>
                      <a:pt x="1" y="9588"/>
                      <a:pt x="334" y="11890"/>
                      <a:pt x="1702" y="13091"/>
                    </a:cubicBezTo>
                    <a:cubicBezTo>
                      <a:pt x="2410" y="13750"/>
                      <a:pt x="3333" y="14034"/>
                      <a:pt x="4261" y="14034"/>
                    </a:cubicBezTo>
                    <a:cubicBezTo>
                      <a:pt x="4601" y="14034"/>
                      <a:pt x="4941" y="13996"/>
                      <a:pt x="5271" y="13925"/>
                    </a:cubicBezTo>
                    <a:cubicBezTo>
                      <a:pt x="6539" y="13691"/>
                      <a:pt x="7673" y="13024"/>
                      <a:pt x="8707" y="12257"/>
                    </a:cubicBezTo>
                    <a:cubicBezTo>
                      <a:pt x="11109" y="10556"/>
                      <a:pt x="13277" y="8421"/>
                      <a:pt x="15112" y="5986"/>
                    </a:cubicBezTo>
                    <a:cubicBezTo>
                      <a:pt x="15612" y="5319"/>
                      <a:pt x="16079" y="4585"/>
                      <a:pt x="16346" y="3751"/>
                    </a:cubicBezTo>
                    <a:cubicBezTo>
                      <a:pt x="16513" y="2984"/>
                      <a:pt x="16413" y="1983"/>
                      <a:pt x="15512" y="182"/>
                    </a:cubicBezTo>
                    <a:cubicBezTo>
                      <a:pt x="14419" y="74"/>
                      <a:pt x="13326" y="0"/>
                      <a:pt x="12243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4"/>
              </a:p>
            </p:txBody>
          </p:sp>
          <p:sp>
            <p:nvSpPr>
              <p:cNvPr id="1671" name="Google Shape;1671;p10"/>
              <p:cNvSpPr/>
              <p:nvPr/>
            </p:nvSpPr>
            <p:spPr>
              <a:xfrm>
                <a:off x="1830650" y="2424000"/>
                <a:ext cx="252700" cy="489175"/>
              </a:xfrm>
              <a:custGeom>
                <a:avLst/>
                <a:gdLst/>
                <a:ahLst/>
                <a:cxnLst/>
                <a:rect l="l" t="t" r="r" b="b"/>
                <a:pathLst>
                  <a:path w="10108" h="19567" extrusionOk="0">
                    <a:moveTo>
                      <a:pt x="3667" y="1"/>
                    </a:moveTo>
                    <a:cubicBezTo>
                      <a:pt x="3059" y="1"/>
                      <a:pt x="2479" y="380"/>
                      <a:pt x="2235" y="1062"/>
                    </a:cubicBezTo>
                    <a:cubicBezTo>
                      <a:pt x="868" y="4598"/>
                      <a:pt x="100" y="8434"/>
                      <a:pt x="34" y="12270"/>
                    </a:cubicBezTo>
                    <a:cubicBezTo>
                      <a:pt x="0" y="13971"/>
                      <a:pt x="100" y="15806"/>
                      <a:pt x="934" y="17273"/>
                    </a:cubicBezTo>
                    <a:cubicBezTo>
                      <a:pt x="1775" y="18722"/>
                      <a:pt x="3295" y="19567"/>
                      <a:pt x="4838" y="19567"/>
                    </a:cubicBezTo>
                    <a:cubicBezTo>
                      <a:pt x="5072" y="19567"/>
                      <a:pt x="5305" y="19548"/>
                      <a:pt x="5538" y="19508"/>
                    </a:cubicBezTo>
                    <a:cubicBezTo>
                      <a:pt x="7272" y="19241"/>
                      <a:pt x="8840" y="17807"/>
                      <a:pt x="9440" y="15972"/>
                    </a:cubicBezTo>
                    <a:cubicBezTo>
                      <a:pt x="10108" y="14071"/>
                      <a:pt x="9841" y="11936"/>
                      <a:pt x="9374" y="9935"/>
                    </a:cubicBezTo>
                    <a:cubicBezTo>
                      <a:pt x="8773" y="7500"/>
                      <a:pt x="7906" y="5165"/>
                      <a:pt x="6772" y="2996"/>
                    </a:cubicBezTo>
                    <a:cubicBezTo>
                      <a:pt x="6205" y="1929"/>
                      <a:pt x="5404" y="795"/>
                      <a:pt x="4337" y="161"/>
                    </a:cubicBezTo>
                    <a:cubicBezTo>
                      <a:pt x="4120" y="53"/>
                      <a:pt x="3892" y="1"/>
                      <a:pt x="3667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4"/>
              </a:p>
            </p:txBody>
          </p:sp>
          <p:sp>
            <p:nvSpPr>
              <p:cNvPr id="1672" name="Google Shape;1672;p10"/>
              <p:cNvSpPr/>
              <p:nvPr/>
            </p:nvSpPr>
            <p:spPr>
              <a:xfrm>
                <a:off x="1918200" y="1947800"/>
                <a:ext cx="381975" cy="416350"/>
              </a:xfrm>
              <a:custGeom>
                <a:avLst/>
                <a:gdLst/>
                <a:ahLst/>
                <a:cxnLst/>
                <a:rect l="l" t="t" r="r" b="b"/>
                <a:pathLst>
                  <a:path w="15279" h="16654" extrusionOk="0">
                    <a:moveTo>
                      <a:pt x="11475" y="0"/>
                    </a:moveTo>
                    <a:cubicBezTo>
                      <a:pt x="10014" y="0"/>
                      <a:pt x="8497" y="981"/>
                      <a:pt x="7373" y="2130"/>
                    </a:cubicBezTo>
                    <a:cubicBezTo>
                      <a:pt x="3870" y="5633"/>
                      <a:pt x="2002" y="10636"/>
                      <a:pt x="234" y="15473"/>
                    </a:cubicBezTo>
                    <a:cubicBezTo>
                      <a:pt x="1" y="16140"/>
                      <a:pt x="901" y="16607"/>
                      <a:pt x="1535" y="16641"/>
                    </a:cubicBezTo>
                    <a:cubicBezTo>
                      <a:pt x="1616" y="16649"/>
                      <a:pt x="1697" y="16654"/>
                      <a:pt x="1778" y="16654"/>
                    </a:cubicBezTo>
                    <a:cubicBezTo>
                      <a:pt x="2305" y="16654"/>
                      <a:pt x="2850" y="16480"/>
                      <a:pt x="3370" y="16307"/>
                    </a:cubicBezTo>
                    <a:cubicBezTo>
                      <a:pt x="6105" y="15340"/>
                      <a:pt x="8907" y="14372"/>
                      <a:pt x="11209" y="12471"/>
                    </a:cubicBezTo>
                    <a:cubicBezTo>
                      <a:pt x="13477" y="10603"/>
                      <a:pt x="15278" y="7534"/>
                      <a:pt x="15045" y="4332"/>
                    </a:cubicBezTo>
                    <a:cubicBezTo>
                      <a:pt x="14911" y="2697"/>
                      <a:pt x="14211" y="1096"/>
                      <a:pt x="12910" y="362"/>
                    </a:cubicBezTo>
                    <a:cubicBezTo>
                      <a:pt x="12449" y="111"/>
                      <a:pt x="11965" y="0"/>
                      <a:pt x="11475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4"/>
              </a:p>
            </p:txBody>
          </p:sp>
          <p:sp>
            <p:nvSpPr>
              <p:cNvPr id="1673" name="Google Shape;1673;p10"/>
              <p:cNvSpPr/>
              <p:nvPr/>
            </p:nvSpPr>
            <p:spPr>
              <a:xfrm>
                <a:off x="1902375" y="2322900"/>
                <a:ext cx="478700" cy="270975"/>
              </a:xfrm>
              <a:custGeom>
                <a:avLst/>
                <a:gdLst/>
                <a:ahLst/>
                <a:cxnLst/>
                <a:rect l="l" t="t" r="r" b="b"/>
                <a:pathLst>
                  <a:path w="19148" h="10839" extrusionOk="0">
                    <a:moveTo>
                      <a:pt x="11198" y="0"/>
                    </a:moveTo>
                    <a:cubicBezTo>
                      <a:pt x="6786" y="0"/>
                      <a:pt x="774" y="669"/>
                      <a:pt x="467" y="1436"/>
                    </a:cubicBezTo>
                    <a:cubicBezTo>
                      <a:pt x="0" y="2437"/>
                      <a:pt x="300" y="3638"/>
                      <a:pt x="867" y="4505"/>
                    </a:cubicBezTo>
                    <a:cubicBezTo>
                      <a:pt x="1468" y="5439"/>
                      <a:pt x="2335" y="6106"/>
                      <a:pt x="3236" y="6673"/>
                    </a:cubicBezTo>
                    <a:cubicBezTo>
                      <a:pt x="5704" y="8441"/>
                      <a:pt x="8373" y="9976"/>
                      <a:pt x="11341" y="10610"/>
                    </a:cubicBezTo>
                    <a:cubicBezTo>
                      <a:pt x="11965" y="10751"/>
                      <a:pt x="12607" y="10839"/>
                      <a:pt x="13239" y="10839"/>
                    </a:cubicBezTo>
                    <a:cubicBezTo>
                      <a:pt x="14094" y="10839"/>
                      <a:pt x="14930" y="10679"/>
                      <a:pt x="15678" y="10276"/>
                    </a:cubicBezTo>
                    <a:cubicBezTo>
                      <a:pt x="17012" y="9509"/>
                      <a:pt x="17813" y="8108"/>
                      <a:pt x="18313" y="6673"/>
                    </a:cubicBezTo>
                    <a:cubicBezTo>
                      <a:pt x="18847" y="5172"/>
                      <a:pt x="19147" y="3371"/>
                      <a:pt x="18213" y="2037"/>
                    </a:cubicBezTo>
                    <a:cubicBezTo>
                      <a:pt x="17412" y="869"/>
                      <a:pt x="15978" y="469"/>
                      <a:pt x="14577" y="202"/>
                    </a:cubicBezTo>
                    <a:cubicBezTo>
                      <a:pt x="13736" y="62"/>
                      <a:pt x="12541" y="0"/>
                      <a:pt x="11198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4"/>
              </a:p>
            </p:txBody>
          </p:sp>
          <p:sp>
            <p:nvSpPr>
              <p:cNvPr id="1674" name="Google Shape;1674;p10"/>
              <p:cNvSpPr/>
              <p:nvPr/>
            </p:nvSpPr>
            <p:spPr>
              <a:xfrm>
                <a:off x="1869700" y="2451250"/>
                <a:ext cx="96075" cy="331825"/>
              </a:xfrm>
              <a:custGeom>
                <a:avLst/>
                <a:gdLst/>
                <a:ahLst/>
                <a:cxnLst/>
                <a:rect l="l" t="t" r="r" b="b"/>
                <a:pathLst>
                  <a:path w="3843" h="13273" extrusionOk="0">
                    <a:moveTo>
                      <a:pt x="1330" y="0"/>
                    </a:moveTo>
                    <a:cubicBezTo>
                      <a:pt x="684" y="0"/>
                      <a:pt x="1" y="623"/>
                      <a:pt x="340" y="1406"/>
                    </a:cubicBezTo>
                    <a:cubicBezTo>
                      <a:pt x="1941" y="5075"/>
                      <a:pt x="3042" y="9045"/>
                      <a:pt x="3342" y="13148"/>
                    </a:cubicBezTo>
                    <a:cubicBezTo>
                      <a:pt x="3342" y="13231"/>
                      <a:pt x="3409" y="13273"/>
                      <a:pt x="3475" y="13273"/>
                    </a:cubicBezTo>
                    <a:cubicBezTo>
                      <a:pt x="3542" y="13273"/>
                      <a:pt x="3609" y="13231"/>
                      <a:pt x="3609" y="13148"/>
                    </a:cubicBezTo>
                    <a:cubicBezTo>
                      <a:pt x="3842" y="9011"/>
                      <a:pt x="3509" y="4742"/>
                      <a:pt x="2208" y="706"/>
                    </a:cubicBezTo>
                    <a:cubicBezTo>
                      <a:pt x="2061" y="206"/>
                      <a:pt x="1702" y="0"/>
                      <a:pt x="1330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4"/>
              </a:p>
            </p:txBody>
          </p:sp>
          <p:sp>
            <p:nvSpPr>
              <p:cNvPr id="1675" name="Google Shape;1675;p10"/>
              <p:cNvSpPr/>
              <p:nvPr/>
            </p:nvSpPr>
            <p:spPr>
              <a:xfrm>
                <a:off x="1883925" y="2435975"/>
                <a:ext cx="127700" cy="283850"/>
              </a:xfrm>
              <a:custGeom>
                <a:avLst/>
                <a:gdLst/>
                <a:ahLst/>
                <a:cxnLst/>
                <a:rect l="l" t="t" r="r" b="b"/>
                <a:pathLst>
                  <a:path w="5108" h="11354" extrusionOk="0">
                    <a:moveTo>
                      <a:pt x="1536" y="1"/>
                    </a:moveTo>
                    <a:cubicBezTo>
                      <a:pt x="805" y="1"/>
                      <a:pt x="1" y="899"/>
                      <a:pt x="538" y="1583"/>
                    </a:cubicBezTo>
                    <a:cubicBezTo>
                      <a:pt x="2606" y="4352"/>
                      <a:pt x="4241" y="7654"/>
                      <a:pt x="4874" y="11257"/>
                    </a:cubicBezTo>
                    <a:cubicBezTo>
                      <a:pt x="4888" y="11324"/>
                      <a:pt x="4928" y="11354"/>
                      <a:pt x="4972" y="11354"/>
                    </a:cubicBezTo>
                    <a:cubicBezTo>
                      <a:pt x="5037" y="11354"/>
                      <a:pt x="5108" y="11290"/>
                      <a:pt x="5108" y="11190"/>
                    </a:cubicBezTo>
                    <a:cubicBezTo>
                      <a:pt x="5008" y="7521"/>
                      <a:pt x="4140" y="3752"/>
                      <a:pt x="2239" y="416"/>
                    </a:cubicBezTo>
                    <a:cubicBezTo>
                      <a:pt x="2060" y="121"/>
                      <a:pt x="1803" y="1"/>
                      <a:pt x="1536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4"/>
              </a:p>
            </p:txBody>
          </p:sp>
          <p:sp>
            <p:nvSpPr>
              <p:cNvPr id="1676" name="Google Shape;1676;p10"/>
              <p:cNvSpPr/>
              <p:nvPr/>
            </p:nvSpPr>
            <p:spPr>
              <a:xfrm>
                <a:off x="1866925" y="2472000"/>
                <a:ext cx="52150" cy="281900"/>
              </a:xfrm>
              <a:custGeom>
                <a:avLst/>
                <a:gdLst/>
                <a:ahLst/>
                <a:cxnLst/>
                <a:rect l="l" t="t" r="r" b="b"/>
                <a:pathLst>
                  <a:path w="2086" h="11276" extrusionOk="0">
                    <a:moveTo>
                      <a:pt x="1047" y="1"/>
                    </a:moveTo>
                    <a:cubicBezTo>
                      <a:pt x="526" y="1"/>
                      <a:pt x="0" y="293"/>
                      <a:pt x="50" y="876"/>
                    </a:cubicBezTo>
                    <a:cubicBezTo>
                      <a:pt x="251" y="4312"/>
                      <a:pt x="651" y="7714"/>
                      <a:pt x="918" y="11150"/>
                    </a:cubicBezTo>
                    <a:cubicBezTo>
                      <a:pt x="918" y="11234"/>
                      <a:pt x="976" y="11275"/>
                      <a:pt x="1034" y="11275"/>
                    </a:cubicBezTo>
                    <a:cubicBezTo>
                      <a:pt x="1093" y="11275"/>
                      <a:pt x="1151" y="11234"/>
                      <a:pt x="1151" y="11150"/>
                    </a:cubicBezTo>
                    <a:cubicBezTo>
                      <a:pt x="1451" y="7714"/>
                      <a:pt x="1818" y="4312"/>
                      <a:pt x="2018" y="876"/>
                    </a:cubicBezTo>
                    <a:cubicBezTo>
                      <a:pt x="2085" y="293"/>
                      <a:pt x="1568" y="1"/>
                      <a:pt x="1047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4"/>
              </a:p>
            </p:txBody>
          </p:sp>
          <p:sp>
            <p:nvSpPr>
              <p:cNvPr id="1677" name="Google Shape;1677;p10"/>
              <p:cNvSpPr/>
              <p:nvPr/>
            </p:nvSpPr>
            <p:spPr>
              <a:xfrm>
                <a:off x="1662925" y="2440750"/>
                <a:ext cx="226250" cy="182975"/>
              </a:xfrm>
              <a:custGeom>
                <a:avLst/>
                <a:gdLst/>
                <a:ahLst/>
                <a:cxnLst/>
                <a:rect l="l" t="t" r="r" b="b"/>
                <a:pathLst>
                  <a:path w="9050" h="7319" extrusionOk="0">
                    <a:moveTo>
                      <a:pt x="7780" y="0"/>
                    </a:moveTo>
                    <a:cubicBezTo>
                      <a:pt x="7685" y="0"/>
                      <a:pt x="7584" y="18"/>
                      <a:pt x="7477" y="58"/>
                    </a:cubicBezTo>
                    <a:cubicBezTo>
                      <a:pt x="4141" y="1426"/>
                      <a:pt x="1572" y="4094"/>
                      <a:pt x="71" y="7130"/>
                    </a:cubicBezTo>
                    <a:cubicBezTo>
                      <a:pt x="0" y="7224"/>
                      <a:pt x="96" y="7319"/>
                      <a:pt x="182" y="7319"/>
                    </a:cubicBezTo>
                    <a:cubicBezTo>
                      <a:pt x="218" y="7319"/>
                      <a:pt x="252" y="7302"/>
                      <a:pt x="271" y="7263"/>
                    </a:cubicBezTo>
                    <a:cubicBezTo>
                      <a:pt x="2239" y="4561"/>
                      <a:pt x="5142" y="2760"/>
                      <a:pt x="8110" y="1993"/>
                    </a:cubicBezTo>
                    <a:cubicBezTo>
                      <a:pt x="9050" y="1781"/>
                      <a:pt x="8723" y="0"/>
                      <a:pt x="7780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4"/>
              </a:p>
            </p:txBody>
          </p:sp>
          <p:sp>
            <p:nvSpPr>
              <p:cNvPr id="1678" name="Google Shape;1678;p10"/>
              <p:cNvSpPr/>
              <p:nvPr/>
            </p:nvSpPr>
            <p:spPr>
              <a:xfrm>
                <a:off x="1766975" y="2428350"/>
                <a:ext cx="161400" cy="174750"/>
              </a:xfrm>
              <a:custGeom>
                <a:avLst/>
                <a:gdLst/>
                <a:ahLst/>
                <a:cxnLst/>
                <a:rect l="l" t="t" r="r" b="b"/>
                <a:pathLst>
                  <a:path w="6456" h="6990" extrusionOk="0">
                    <a:moveTo>
                      <a:pt x="4804" y="0"/>
                    </a:moveTo>
                    <a:cubicBezTo>
                      <a:pt x="4634" y="0"/>
                      <a:pt x="4483" y="65"/>
                      <a:pt x="4382" y="221"/>
                    </a:cubicBezTo>
                    <a:cubicBezTo>
                      <a:pt x="2881" y="2389"/>
                      <a:pt x="1547" y="4624"/>
                      <a:pt x="79" y="6792"/>
                    </a:cubicBezTo>
                    <a:cubicBezTo>
                      <a:pt x="1" y="6870"/>
                      <a:pt x="127" y="6990"/>
                      <a:pt x="217" y="6990"/>
                    </a:cubicBezTo>
                    <a:cubicBezTo>
                      <a:pt x="242" y="6990"/>
                      <a:pt x="265" y="6980"/>
                      <a:pt x="279" y="6959"/>
                    </a:cubicBezTo>
                    <a:cubicBezTo>
                      <a:pt x="2147" y="5124"/>
                      <a:pt x="4115" y="3389"/>
                      <a:pt x="5950" y="1488"/>
                    </a:cubicBezTo>
                    <a:cubicBezTo>
                      <a:pt x="6455" y="1009"/>
                      <a:pt x="5476" y="0"/>
                      <a:pt x="4804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4"/>
              </a:p>
            </p:txBody>
          </p:sp>
          <p:sp>
            <p:nvSpPr>
              <p:cNvPr id="1679" name="Google Shape;1679;p10"/>
              <p:cNvSpPr/>
              <p:nvPr/>
            </p:nvSpPr>
            <p:spPr>
              <a:xfrm>
                <a:off x="1576750" y="2416975"/>
                <a:ext cx="313875" cy="164950"/>
              </a:xfrm>
              <a:custGeom>
                <a:avLst/>
                <a:gdLst/>
                <a:ahLst/>
                <a:cxnLst/>
                <a:rect l="l" t="t" r="r" b="b"/>
                <a:pathLst>
                  <a:path w="12555" h="6598" extrusionOk="0">
                    <a:moveTo>
                      <a:pt x="11160" y="0"/>
                    </a:moveTo>
                    <a:cubicBezTo>
                      <a:pt x="11035" y="0"/>
                      <a:pt x="10901" y="24"/>
                      <a:pt x="10757" y="75"/>
                    </a:cubicBezTo>
                    <a:cubicBezTo>
                      <a:pt x="6821" y="1509"/>
                      <a:pt x="3218" y="3744"/>
                      <a:pt x="82" y="6380"/>
                    </a:cubicBezTo>
                    <a:cubicBezTo>
                      <a:pt x="1" y="6489"/>
                      <a:pt x="52" y="6598"/>
                      <a:pt x="165" y="6598"/>
                    </a:cubicBezTo>
                    <a:cubicBezTo>
                      <a:pt x="190" y="6598"/>
                      <a:pt x="219" y="6592"/>
                      <a:pt x="249" y="6580"/>
                    </a:cubicBezTo>
                    <a:cubicBezTo>
                      <a:pt x="3685" y="4412"/>
                      <a:pt x="7521" y="2944"/>
                      <a:pt x="11357" y="2043"/>
                    </a:cubicBezTo>
                    <a:cubicBezTo>
                      <a:pt x="12554" y="1774"/>
                      <a:pt x="12248" y="0"/>
                      <a:pt x="11160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4"/>
              </a:p>
            </p:txBody>
          </p:sp>
          <p:sp>
            <p:nvSpPr>
              <p:cNvPr id="1680" name="Google Shape;1680;p10"/>
              <p:cNvSpPr/>
              <p:nvPr/>
            </p:nvSpPr>
            <p:spPr>
              <a:xfrm>
                <a:off x="1658575" y="2411150"/>
                <a:ext cx="218875" cy="101050"/>
              </a:xfrm>
              <a:custGeom>
                <a:avLst/>
                <a:gdLst/>
                <a:ahLst/>
                <a:cxnLst/>
                <a:rect l="l" t="t" r="r" b="b"/>
                <a:pathLst>
                  <a:path w="8755" h="4042" extrusionOk="0">
                    <a:moveTo>
                      <a:pt x="7370" y="1"/>
                    </a:moveTo>
                    <a:cubicBezTo>
                      <a:pt x="5899" y="1"/>
                      <a:pt x="4518" y="390"/>
                      <a:pt x="3281" y="1009"/>
                    </a:cubicBezTo>
                    <a:cubicBezTo>
                      <a:pt x="1980" y="1742"/>
                      <a:pt x="879" y="2676"/>
                      <a:pt x="78" y="3844"/>
                    </a:cubicBezTo>
                    <a:cubicBezTo>
                      <a:pt x="0" y="3922"/>
                      <a:pt x="106" y="4042"/>
                      <a:pt x="203" y="4042"/>
                    </a:cubicBezTo>
                    <a:cubicBezTo>
                      <a:pt x="230" y="4042"/>
                      <a:pt x="257" y="4032"/>
                      <a:pt x="279" y="4011"/>
                    </a:cubicBezTo>
                    <a:cubicBezTo>
                      <a:pt x="1246" y="3077"/>
                      <a:pt x="2480" y="2443"/>
                      <a:pt x="3748" y="2109"/>
                    </a:cubicBezTo>
                    <a:cubicBezTo>
                      <a:pt x="4420" y="1928"/>
                      <a:pt x="5111" y="1845"/>
                      <a:pt x="5791" y="1845"/>
                    </a:cubicBezTo>
                    <a:cubicBezTo>
                      <a:pt x="6359" y="1845"/>
                      <a:pt x="6919" y="1903"/>
                      <a:pt x="7450" y="2009"/>
                    </a:cubicBezTo>
                    <a:cubicBezTo>
                      <a:pt x="7493" y="2025"/>
                      <a:pt x="7535" y="2032"/>
                      <a:pt x="7577" y="2032"/>
                    </a:cubicBezTo>
                    <a:cubicBezTo>
                      <a:pt x="8252" y="2032"/>
                      <a:pt x="8754" y="102"/>
                      <a:pt x="7717" y="8"/>
                    </a:cubicBezTo>
                    <a:cubicBezTo>
                      <a:pt x="7601" y="3"/>
                      <a:pt x="7485" y="1"/>
                      <a:pt x="7370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4"/>
              </a:p>
            </p:txBody>
          </p:sp>
          <p:sp>
            <p:nvSpPr>
              <p:cNvPr id="1681" name="Google Shape;1681;p10"/>
              <p:cNvSpPr/>
              <p:nvPr/>
            </p:nvSpPr>
            <p:spPr>
              <a:xfrm>
                <a:off x="1513750" y="2351700"/>
                <a:ext cx="371700" cy="91375"/>
              </a:xfrm>
              <a:custGeom>
                <a:avLst/>
                <a:gdLst/>
                <a:ahLst/>
                <a:cxnLst/>
                <a:rect l="l" t="t" r="r" b="b"/>
                <a:pathLst>
                  <a:path w="14868" h="3655" extrusionOk="0">
                    <a:moveTo>
                      <a:pt x="3659" y="1"/>
                    </a:moveTo>
                    <a:cubicBezTo>
                      <a:pt x="2496" y="1"/>
                      <a:pt x="1341" y="63"/>
                      <a:pt x="201" y="184"/>
                    </a:cubicBezTo>
                    <a:cubicBezTo>
                      <a:pt x="1" y="184"/>
                      <a:pt x="34" y="451"/>
                      <a:pt x="201" y="451"/>
                    </a:cubicBezTo>
                    <a:cubicBezTo>
                      <a:pt x="4604" y="518"/>
                      <a:pt x="8940" y="1685"/>
                      <a:pt x="12776" y="3520"/>
                    </a:cubicBezTo>
                    <a:cubicBezTo>
                      <a:pt x="12963" y="3614"/>
                      <a:pt x="13143" y="3655"/>
                      <a:pt x="13310" y="3655"/>
                    </a:cubicBezTo>
                    <a:cubicBezTo>
                      <a:pt x="14333" y="3655"/>
                      <a:pt x="14867" y="2111"/>
                      <a:pt x="13577" y="1652"/>
                    </a:cubicBezTo>
                    <a:cubicBezTo>
                      <a:pt x="10363" y="515"/>
                      <a:pt x="6985" y="1"/>
                      <a:pt x="3659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4"/>
              </a:p>
            </p:txBody>
          </p:sp>
          <p:sp>
            <p:nvSpPr>
              <p:cNvPr id="1682" name="Google Shape;1682;p10"/>
              <p:cNvSpPr/>
              <p:nvPr/>
            </p:nvSpPr>
            <p:spPr>
              <a:xfrm>
                <a:off x="1658275" y="2294500"/>
                <a:ext cx="248700" cy="137250"/>
              </a:xfrm>
              <a:custGeom>
                <a:avLst/>
                <a:gdLst/>
                <a:ahLst/>
                <a:cxnLst/>
                <a:rect l="l" t="t" r="r" b="b"/>
                <a:pathLst>
                  <a:path w="9948" h="5490" extrusionOk="0">
                    <a:moveTo>
                      <a:pt x="194" y="0"/>
                    </a:moveTo>
                    <a:cubicBezTo>
                      <a:pt x="77" y="0"/>
                      <a:pt x="0" y="178"/>
                      <a:pt x="124" y="271"/>
                    </a:cubicBezTo>
                    <a:cubicBezTo>
                      <a:pt x="2959" y="1638"/>
                      <a:pt x="5561" y="3440"/>
                      <a:pt x="7963" y="5341"/>
                    </a:cubicBezTo>
                    <a:cubicBezTo>
                      <a:pt x="8092" y="5444"/>
                      <a:pt x="8232" y="5489"/>
                      <a:pt x="8373" y="5489"/>
                    </a:cubicBezTo>
                    <a:cubicBezTo>
                      <a:pt x="9145" y="5489"/>
                      <a:pt x="9948" y="4147"/>
                      <a:pt x="9130" y="3640"/>
                    </a:cubicBezTo>
                    <a:cubicBezTo>
                      <a:pt x="6328" y="2005"/>
                      <a:pt x="3293" y="838"/>
                      <a:pt x="224" y="4"/>
                    </a:cubicBezTo>
                    <a:cubicBezTo>
                      <a:pt x="214" y="1"/>
                      <a:pt x="204" y="0"/>
                      <a:pt x="194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4"/>
              </a:p>
            </p:txBody>
          </p:sp>
          <p:sp>
            <p:nvSpPr>
              <p:cNvPr id="1683" name="Google Shape;1683;p10"/>
              <p:cNvSpPr/>
              <p:nvPr/>
            </p:nvSpPr>
            <p:spPr>
              <a:xfrm>
                <a:off x="1654425" y="2238100"/>
                <a:ext cx="269025" cy="181900"/>
              </a:xfrm>
              <a:custGeom>
                <a:avLst/>
                <a:gdLst/>
                <a:ahLst/>
                <a:cxnLst/>
                <a:rect l="l" t="t" r="r" b="b"/>
                <a:pathLst>
                  <a:path w="10761" h="7276" extrusionOk="0">
                    <a:moveTo>
                      <a:pt x="166" y="1"/>
                    </a:moveTo>
                    <a:cubicBezTo>
                      <a:pt x="50" y="1"/>
                      <a:pt x="0" y="175"/>
                      <a:pt x="111" y="258"/>
                    </a:cubicBezTo>
                    <a:cubicBezTo>
                      <a:pt x="3213" y="2260"/>
                      <a:pt x="5982" y="4595"/>
                      <a:pt x="8617" y="7063"/>
                    </a:cubicBezTo>
                    <a:cubicBezTo>
                      <a:pt x="8778" y="7212"/>
                      <a:pt x="8960" y="7276"/>
                      <a:pt x="9142" y="7276"/>
                    </a:cubicBezTo>
                    <a:cubicBezTo>
                      <a:pt x="9943" y="7276"/>
                      <a:pt x="10760" y="6054"/>
                      <a:pt x="9918" y="5429"/>
                    </a:cubicBezTo>
                    <a:cubicBezTo>
                      <a:pt x="6883" y="3261"/>
                      <a:pt x="3580" y="1526"/>
                      <a:pt x="244" y="25"/>
                    </a:cubicBezTo>
                    <a:cubicBezTo>
                      <a:pt x="216" y="8"/>
                      <a:pt x="190" y="1"/>
                      <a:pt x="166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4"/>
              </a:p>
            </p:txBody>
          </p:sp>
          <p:sp>
            <p:nvSpPr>
              <p:cNvPr id="1684" name="Google Shape;1684;p10"/>
              <p:cNvSpPr/>
              <p:nvPr/>
            </p:nvSpPr>
            <p:spPr>
              <a:xfrm>
                <a:off x="1776825" y="2068350"/>
                <a:ext cx="136275" cy="348800"/>
              </a:xfrm>
              <a:custGeom>
                <a:avLst/>
                <a:gdLst/>
                <a:ahLst/>
                <a:cxnLst/>
                <a:rect l="l" t="t" r="r" b="b"/>
                <a:pathLst>
                  <a:path w="5451" h="13952" extrusionOk="0">
                    <a:moveTo>
                      <a:pt x="128" y="1"/>
                    </a:moveTo>
                    <a:cubicBezTo>
                      <a:pt x="62" y="1"/>
                      <a:pt x="0" y="52"/>
                      <a:pt x="18" y="144"/>
                    </a:cubicBezTo>
                    <a:cubicBezTo>
                      <a:pt x="752" y="4513"/>
                      <a:pt x="1720" y="8883"/>
                      <a:pt x="3154" y="13153"/>
                    </a:cubicBezTo>
                    <a:cubicBezTo>
                      <a:pt x="3355" y="13717"/>
                      <a:pt x="3763" y="13951"/>
                      <a:pt x="4160" y="13951"/>
                    </a:cubicBezTo>
                    <a:cubicBezTo>
                      <a:pt x="4820" y="13951"/>
                      <a:pt x="5451" y="13306"/>
                      <a:pt x="5055" y="12452"/>
                    </a:cubicBezTo>
                    <a:cubicBezTo>
                      <a:pt x="3221" y="8449"/>
                      <a:pt x="1520" y="4347"/>
                      <a:pt x="252" y="110"/>
                    </a:cubicBezTo>
                    <a:cubicBezTo>
                      <a:pt x="237" y="35"/>
                      <a:pt x="181" y="1"/>
                      <a:pt x="128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4"/>
              </a:p>
            </p:txBody>
          </p:sp>
          <p:sp>
            <p:nvSpPr>
              <p:cNvPr id="1685" name="Google Shape;1685;p10"/>
              <p:cNvSpPr/>
              <p:nvPr/>
            </p:nvSpPr>
            <p:spPr>
              <a:xfrm>
                <a:off x="1835175" y="2088850"/>
                <a:ext cx="105500" cy="340575"/>
              </a:xfrm>
              <a:custGeom>
                <a:avLst/>
                <a:gdLst/>
                <a:ahLst/>
                <a:cxnLst/>
                <a:rect l="l" t="t" r="r" b="b"/>
                <a:pathLst>
                  <a:path w="4220" h="13623" extrusionOk="0">
                    <a:moveTo>
                      <a:pt x="135" y="1"/>
                    </a:moveTo>
                    <a:cubicBezTo>
                      <a:pt x="67" y="1"/>
                      <a:pt x="1" y="63"/>
                      <a:pt x="19" y="157"/>
                    </a:cubicBezTo>
                    <a:cubicBezTo>
                      <a:pt x="687" y="4360"/>
                      <a:pt x="1254" y="8563"/>
                      <a:pt x="1988" y="12733"/>
                    </a:cubicBezTo>
                    <a:cubicBezTo>
                      <a:pt x="2086" y="13354"/>
                      <a:pt x="2531" y="13623"/>
                      <a:pt x="2981" y="13623"/>
                    </a:cubicBezTo>
                    <a:cubicBezTo>
                      <a:pt x="3596" y="13623"/>
                      <a:pt x="4220" y="13122"/>
                      <a:pt x="3989" y="12333"/>
                    </a:cubicBezTo>
                    <a:cubicBezTo>
                      <a:pt x="2821" y="8230"/>
                      <a:pt x="1487" y="4194"/>
                      <a:pt x="253" y="124"/>
                    </a:cubicBezTo>
                    <a:cubicBezTo>
                      <a:pt x="238" y="37"/>
                      <a:pt x="186" y="1"/>
                      <a:pt x="135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4"/>
              </a:p>
            </p:txBody>
          </p:sp>
          <p:sp>
            <p:nvSpPr>
              <p:cNvPr id="1686" name="Google Shape;1686;p10"/>
              <p:cNvSpPr/>
              <p:nvPr/>
            </p:nvSpPr>
            <p:spPr>
              <a:xfrm>
                <a:off x="1890150" y="2113150"/>
                <a:ext cx="64750" cy="310975"/>
              </a:xfrm>
              <a:custGeom>
                <a:avLst/>
                <a:gdLst/>
                <a:ahLst/>
                <a:cxnLst/>
                <a:rect l="l" t="t" r="r" b="b"/>
                <a:pathLst>
                  <a:path w="2590" h="12439" extrusionOk="0">
                    <a:moveTo>
                      <a:pt x="172" y="0"/>
                    </a:moveTo>
                    <a:cubicBezTo>
                      <a:pt x="88" y="0"/>
                      <a:pt x="1" y="80"/>
                      <a:pt x="22" y="186"/>
                    </a:cubicBezTo>
                    <a:cubicBezTo>
                      <a:pt x="789" y="3922"/>
                      <a:pt x="856" y="7725"/>
                      <a:pt x="522" y="11428"/>
                    </a:cubicBezTo>
                    <a:cubicBezTo>
                      <a:pt x="453" y="12086"/>
                      <a:pt x="1022" y="12438"/>
                      <a:pt x="1576" y="12438"/>
                    </a:cubicBezTo>
                    <a:cubicBezTo>
                      <a:pt x="2089" y="12438"/>
                      <a:pt x="2589" y="12136"/>
                      <a:pt x="2557" y="11494"/>
                    </a:cubicBezTo>
                    <a:cubicBezTo>
                      <a:pt x="2457" y="7558"/>
                      <a:pt x="1556" y="3689"/>
                      <a:pt x="289" y="86"/>
                    </a:cubicBezTo>
                    <a:cubicBezTo>
                      <a:pt x="265" y="26"/>
                      <a:pt x="219" y="0"/>
                      <a:pt x="172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4"/>
              </a:p>
            </p:txBody>
          </p:sp>
          <p:sp>
            <p:nvSpPr>
              <p:cNvPr id="1687" name="Google Shape;1687;p10"/>
              <p:cNvSpPr/>
              <p:nvPr/>
            </p:nvSpPr>
            <p:spPr>
              <a:xfrm>
                <a:off x="1906050" y="2108375"/>
                <a:ext cx="209275" cy="286675"/>
              </a:xfrm>
              <a:custGeom>
                <a:avLst/>
                <a:gdLst/>
                <a:ahLst/>
                <a:cxnLst/>
                <a:rect l="l" t="t" r="r" b="b"/>
                <a:pathLst>
                  <a:path w="8371" h="11467" extrusionOk="0">
                    <a:moveTo>
                      <a:pt x="8209" y="0"/>
                    </a:moveTo>
                    <a:cubicBezTo>
                      <a:pt x="8168" y="0"/>
                      <a:pt x="8125" y="23"/>
                      <a:pt x="8092" y="77"/>
                    </a:cubicBezTo>
                    <a:cubicBezTo>
                      <a:pt x="5657" y="3379"/>
                      <a:pt x="3055" y="6548"/>
                      <a:pt x="587" y="9884"/>
                    </a:cubicBezTo>
                    <a:cubicBezTo>
                      <a:pt x="1" y="10634"/>
                      <a:pt x="733" y="11467"/>
                      <a:pt x="1475" y="11467"/>
                    </a:cubicBezTo>
                    <a:cubicBezTo>
                      <a:pt x="1788" y="11467"/>
                      <a:pt x="2103" y="11318"/>
                      <a:pt x="2321" y="10951"/>
                    </a:cubicBezTo>
                    <a:cubicBezTo>
                      <a:pt x="4356" y="7416"/>
                      <a:pt x="6258" y="3780"/>
                      <a:pt x="8326" y="210"/>
                    </a:cubicBezTo>
                    <a:cubicBezTo>
                      <a:pt x="8371" y="98"/>
                      <a:pt x="8294" y="0"/>
                      <a:pt x="8209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4"/>
              </a:p>
            </p:txBody>
          </p:sp>
          <p:sp>
            <p:nvSpPr>
              <p:cNvPr id="1688" name="Google Shape;1688;p10"/>
              <p:cNvSpPr/>
              <p:nvPr/>
            </p:nvSpPr>
            <p:spPr>
              <a:xfrm>
                <a:off x="1897500" y="2189475"/>
                <a:ext cx="242575" cy="246475"/>
              </a:xfrm>
              <a:custGeom>
                <a:avLst/>
                <a:gdLst/>
                <a:ahLst/>
                <a:cxnLst/>
                <a:rect l="l" t="t" r="r" b="b"/>
                <a:pathLst>
                  <a:path w="9703" h="9859" extrusionOk="0">
                    <a:moveTo>
                      <a:pt x="9505" y="0"/>
                    </a:moveTo>
                    <a:cubicBezTo>
                      <a:pt x="9471" y="0"/>
                      <a:pt x="9434" y="11"/>
                      <a:pt x="9402" y="35"/>
                    </a:cubicBezTo>
                    <a:cubicBezTo>
                      <a:pt x="6533" y="2771"/>
                      <a:pt x="3597" y="5372"/>
                      <a:pt x="762" y="8141"/>
                    </a:cubicBezTo>
                    <a:cubicBezTo>
                      <a:pt x="1" y="8826"/>
                      <a:pt x="764" y="9858"/>
                      <a:pt x="1555" y="9858"/>
                    </a:cubicBezTo>
                    <a:cubicBezTo>
                      <a:pt x="1804" y="9858"/>
                      <a:pt x="2056" y="9756"/>
                      <a:pt x="2263" y="9509"/>
                    </a:cubicBezTo>
                    <a:cubicBezTo>
                      <a:pt x="4765" y="6473"/>
                      <a:pt x="7167" y="3304"/>
                      <a:pt x="9602" y="202"/>
                    </a:cubicBezTo>
                    <a:cubicBezTo>
                      <a:pt x="9703" y="101"/>
                      <a:pt x="9613" y="0"/>
                      <a:pt x="9505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4"/>
              </a:p>
            </p:txBody>
          </p:sp>
          <p:sp>
            <p:nvSpPr>
              <p:cNvPr id="1689" name="Google Shape;1689;p10"/>
              <p:cNvSpPr/>
              <p:nvPr/>
            </p:nvSpPr>
            <p:spPr>
              <a:xfrm>
                <a:off x="1886375" y="2237950"/>
                <a:ext cx="267325" cy="198325"/>
              </a:xfrm>
              <a:custGeom>
                <a:avLst/>
                <a:gdLst/>
                <a:ahLst/>
                <a:cxnLst/>
                <a:rect l="l" t="t" r="r" b="b"/>
                <a:pathLst>
                  <a:path w="10693" h="7933" extrusionOk="0">
                    <a:moveTo>
                      <a:pt x="10517" y="0"/>
                    </a:moveTo>
                    <a:cubicBezTo>
                      <a:pt x="10493" y="0"/>
                      <a:pt x="10468" y="10"/>
                      <a:pt x="10447" y="31"/>
                    </a:cubicBezTo>
                    <a:cubicBezTo>
                      <a:pt x="7378" y="2233"/>
                      <a:pt x="4143" y="4167"/>
                      <a:pt x="940" y="6035"/>
                    </a:cubicBezTo>
                    <a:cubicBezTo>
                      <a:pt x="1" y="6560"/>
                      <a:pt x="664" y="7933"/>
                      <a:pt x="1507" y="7933"/>
                    </a:cubicBezTo>
                    <a:cubicBezTo>
                      <a:pt x="1681" y="7933"/>
                      <a:pt x="1864" y="7874"/>
                      <a:pt x="2041" y="7736"/>
                    </a:cubicBezTo>
                    <a:cubicBezTo>
                      <a:pt x="5110" y="5435"/>
                      <a:pt x="7879" y="2866"/>
                      <a:pt x="10614" y="231"/>
                    </a:cubicBezTo>
                    <a:cubicBezTo>
                      <a:pt x="10693" y="126"/>
                      <a:pt x="10606" y="0"/>
                      <a:pt x="10517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4"/>
              </a:p>
            </p:txBody>
          </p:sp>
          <p:sp>
            <p:nvSpPr>
              <p:cNvPr id="1690" name="Google Shape;1690;p10"/>
              <p:cNvSpPr/>
              <p:nvPr/>
            </p:nvSpPr>
            <p:spPr>
              <a:xfrm>
                <a:off x="1892725" y="2371875"/>
                <a:ext cx="352400" cy="66200"/>
              </a:xfrm>
              <a:custGeom>
                <a:avLst/>
                <a:gdLst/>
                <a:ahLst/>
                <a:cxnLst/>
                <a:rect l="l" t="t" r="r" b="b"/>
                <a:pathLst>
                  <a:path w="14096" h="2648" extrusionOk="0">
                    <a:moveTo>
                      <a:pt x="7111" y="1"/>
                    </a:moveTo>
                    <a:cubicBezTo>
                      <a:pt x="5185" y="1"/>
                      <a:pt x="3242" y="206"/>
                      <a:pt x="1320" y="645"/>
                    </a:cubicBezTo>
                    <a:cubicBezTo>
                      <a:pt x="0" y="945"/>
                      <a:pt x="461" y="2648"/>
                      <a:pt x="1513" y="2648"/>
                    </a:cubicBezTo>
                    <a:cubicBezTo>
                      <a:pt x="1631" y="2648"/>
                      <a:pt x="1756" y="2627"/>
                      <a:pt x="1887" y="2580"/>
                    </a:cubicBezTo>
                    <a:cubicBezTo>
                      <a:pt x="4871" y="1567"/>
                      <a:pt x="8110" y="959"/>
                      <a:pt x="11400" y="959"/>
                    </a:cubicBezTo>
                    <a:cubicBezTo>
                      <a:pt x="12230" y="959"/>
                      <a:pt x="13063" y="998"/>
                      <a:pt x="13896" y="1079"/>
                    </a:cubicBezTo>
                    <a:cubicBezTo>
                      <a:pt x="14062" y="1079"/>
                      <a:pt x="14096" y="878"/>
                      <a:pt x="13929" y="845"/>
                    </a:cubicBezTo>
                    <a:cubicBezTo>
                      <a:pt x="11724" y="298"/>
                      <a:pt x="9430" y="1"/>
                      <a:pt x="7111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4"/>
              </a:p>
            </p:txBody>
          </p:sp>
          <p:sp>
            <p:nvSpPr>
              <p:cNvPr id="1691" name="Google Shape;1691;p10"/>
              <p:cNvSpPr/>
              <p:nvPr/>
            </p:nvSpPr>
            <p:spPr>
              <a:xfrm>
                <a:off x="1903150" y="2430675"/>
                <a:ext cx="303625" cy="52000"/>
              </a:xfrm>
              <a:custGeom>
                <a:avLst/>
                <a:gdLst/>
                <a:ahLst/>
                <a:cxnLst/>
                <a:rect l="l" t="t" r="r" b="b"/>
                <a:pathLst>
                  <a:path w="12145" h="2080" extrusionOk="0">
                    <a:moveTo>
                      <a:pt x="2381" y="1"/>
                    </a:moveTo>
                    <a:cubicBezTo>
                      <a:pt x="1989" y="1"/>
                      <a:pt x="1596" y="10"/>
                      <a:pt x="1203" y="27"/>
                    </a:cubicBezTo>
                    <a:cubicBezTo>
                      <a:pt x="0" y="122"/>
                      <a:pt x="239" y="2080"/>
                      <a:pt x="1265" y="2080"/>
                    </a:cubicBezTo>
                    <a:cubicBezTo>
                      <a:pt x="1320" y="2080"/>
                      <a:pt x="1377" y="2074"/>
                      <a:pt x="1437" y="2062"/>
                    </a:cubicBezTo>
                    <a:cubicBezTo>
                      <a:pt x="3498" y="1719"/>
                      <a:pt x="5609" y="1510"/>
                      <a:pt x="7746" y="1510"/>
                    </a:cubicBezTo>
                    <a:cubicBezTo>
                      <a:pt x="9136" y="1510"/>
                      <a:pt x="10538" y="1598"/>
                      <a:pt x="11944" y="1795"/>
                    </a:cubicBezTo>
                    <a:cubicBezTo>
                      <a:pt x="12111" y="1795"/>
                      <a:pt x="12144" y="1562"/>
                      <a:pt x="11978" y="1529"/>
                    </a:cubicBezTo>
                    <a:cubicBezTo>
                      <a:pt x="8910" y="605"/>
                      <a:pt x="5655" y="1"/>
                      <a:pt x="2381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4"/>
              </a:p>
            </p:txBody>
          </p:sp>
          <p:sp>
            <p:nvSpPr>
              <p:cNvPr id="1692" name="Google Shape;1692;p10"/>
              <p:cNvSpPr/>
              <p:nvPr/>
            </p:nvSpPr>
            <p:spPr>
              <a:xfrm>
                <a:off x="1896500" y="2399750"/>
                <a:ext cx="261075" cy="55550"/>
              </a:xfrm>
              <a:custGeom>
                <a:avLst/>
                <a:gdLst/>
                <a:ahLst/>
                <a:cxnLst/>
                <a:rect l="l" t="t" r="r" b="b"/>
                <a:pathLst>
                  <a:path w="10443" h="2222" extrusionOk="0">
                    <a:moveTo>
                      <a:pt x="4278" y="0"/>
                    </a:moveTo>
                    <a:cubicBezTo>
                      <a:pt x="3214" y="0"/>
                      <a:pt x="2143" y="70"/>
                      <a:pt x="1069" y="230"/>
                    </a:cubicBezTo>
                    <a:cubicBezTo>
                      <a:pt x="0" y="293"/>
                      <a:pt x="412" y="2221"/>
                      <a:pt x="1272" y="2221"/>
                    </a:cubicBezTo>
                    <a:cubicBezTo>
                      <a:pt x="1325" y="2221"/>
                      <a:pt x="1380" y="2214"/>
                      <a:pt x="1436" y="2198"/>
                    </a:cubicBezTo>
                    <a:cubicBezTo>
                      <a:pt x="4023" y="1429"/>
                      <a:pt x="6780" y="886"/>
                      <a:pt x="9577" y="886"/>
                    </a:cubicBezTo>
                    <a:cubicBezTo>
                      <a:pt x="9810" y="886"/>
                      <a:pt x="10042" y="890"/>
                      <a:pt x="10276" y="898"/>
                    </a:cubicBezTo>
                    <a:cubicBezTo>
                      <a:pt x="10409" y="898"/>
                      <a:pt x="10442" y="631"/>
                      <a:pt x="10309" y="631"/>
                    </a:cubicBezTo>
                    <a:cubicBezTo>
                      <a:pt x="8335" y="258"/>
                      <a:pt x="6319" y="0"/>
                      <a:pt x="4278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4"/>
              </a:p>
            </p:txBody>
          </p:sp>
          <p:sp>
            <p:nvSpPr>
              <p:cNvPr id="1693" name="Google Shape;1693;p10"/>
              <p:cNvSpPr/>
              <p:nvPr/>
            </p:nvSpPr>
            <p:spPr>
              <a:xfrm>
                <a:off x="1881150" y="2440525"/>
                <a:ext cx="262825" cy="81850"/>
              </a:xfrm>
              <a:custGeom>
                <a:avLst/>
                <a:gdLst/>
                <a:ahLst/>
                <a:cxnLst/>
                <a:rect l="l" t="t" r="r" b="b"/>
                <a:pathLst>
                  <a:path w="10513" h="3274" extrusionOk="0">
                    <a:moveTo>
                      <a:pt x="1123" y="0"/>
                    </a:moveTo>
                    <a:cubicBezTo>
                      <a:pt x="0" y="0"/>
                      <a:pt x="87" y="2103"/>
                      <a:pt x="1102" y="2103"/>
                    </a:cubicBezTo>
                    <a:cubicBezTo>
                      <a:pt x="1118" y="2103"/>
                      <a:pt x="1133" y="2103"/>
                      <a:pt x="1149" y="2102"/>
                    </a:cubicBezTo>
                    <a:cubicBezTo>
                      <a:pt x="1746" y="2062"/>
                      <a:pt x="2349" y="2041"/>
                      <a:pt x="2956" y="2041"/>
                    </a:cubicBezTo>
                    <a:cubicBezTo>
                      <a:pt x="5402" y="2041"/>
                      <a:pt x="7904" y="2387"/>
                      <a:pt x="10256" y="3269"/>
                    </a:cubicBezTo>
                    <a:cubicBezTo>
                      <a:pt x="10266" y="3272"/>
                      <a:pt x="10276" y="3273"/>
                      <a:pt x="10286" y="3273"/>
                    </a:cubicBezTo>
                    <a:cubicBezTo>
                      <a:pt x="10408" y="3273"/>
                      <a:pt x="10513" y="3095"/>
                      <a:pt x="10389" y="3003"/>
                    </a:cubicBezTo>
                    <a:cubicBezTo>
                      <a:pt x="7654" y="1435"/>
                      <a:pt x="4485" y="267"/>
                      <a:pt x="1149" y="0"/>
                    </a:cubicBezTo>
                    <a:cubicBezTo>
                      <a:pt x="1140" y="0"/>
                      <a:pt x="1132" y="0"/>
                      <a:pt x="1123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4"/>
              </a:p>
            </p:txBody>
          </p:sp>
          <p:sp>
            <p:nvSpPr>
              <p:cNvPr id="1694" name="Google Shape;1694;p10"/>
              <p:cNvSpPr/>
              <p:nvPr/>
            </p:nvSpPr>
            <p:spPr>
              <a:xfrm>
                <a:off x="1778950" y="2225375"/>
                <a:ext cx="256250" cy="292100"/>
              </a:xfrm>
              <a:custGeom>
                <a:avLst/>
                <a:gdLst/>
                <a:ahLst/>
                <a:cxnLst/>
                <a:rect l="l" t="t" r="r" b="b"/>
                <a:pathLst>
                  <a:path w="10250" h="11684" extrusionOk="0">
                    <a:moveTo>
                      <a:pt x="4270" y="0"/>
                    </a:moveTo>
                    <a:cubicBezTo>
                      <a:pt x="3970" y="34"/>
                      <a:pt x="3836" y="401"/>
                      <a:pt x="3803" y="701"/>
                    </a:cubicBezTo>
                    <a:cubicBezTo>
                      <a:pt x="3696" y="1505"/>
                      <a:pt x="3739" y="2352"/>
                      <a:pt x="3951" y="3155"/>
                    </a:cubicBezTo>
                    <a:lnTo>
                      <a:pt x="3951" y="3155"/>
                    </a:lnTo>
                    <a:cubicBezTo>
                      <a:pt x="3665" y="2303"/>
                      <a:pt x="3417" y="1752"/>
                      <a:pt x="3169" y="1201"/>
                    </a:cubicBezTo>
                    <a:cubicBezTo>
                      <a:pt x="3020" y="962"/>
                      <a:pt x="2844" y="724"/>
                      <a:pt x="2618" y="724"/>
                    </a:cubicBezTo>
                    <a:cubicBezTo>
                      <a:pt x="2591" y="724"/>
                      <a:pt x="2563" y="727"/>
                      <a:pt x="2535" y="734"/>
                    </a:cubicBezTo>
                    <a:cubicBezTo>
                      <a:pt x="2369" y="767"/>
                      <a:pt x="2268" y="1034"/>
                      <a:pt x="2268" y="1234"/>
                    </a:cubicBezTo>
                    <a:cubicBezTo>
                      <a:pt x="2268" y="1435"/>
                      <a:pt x="2335" y="1635"/>
                      <a:pt x="2435" y="1868"/>
                    </a:cubicBezTo>
                    <a:cubicBezTo>
                      <a:pt x="2675" y="2396"/>
                      <a:pt x="2933" y="2907"/>
                      <a:pt x="3232" y="3401"/>
                    </a:cubicBezTo>
                    <a:lnTo>
                      <a:pt x="3232" y="3401"/>
                    </a:lnTo>
                    <a:cubicBezTo>
                      <a:pt x="2810" y="2773"/>
                      <a:pt x="2434" y="2329"/>
                      <a:pt x="1835" y="2068"/>
                    </a:cubicBezTo>
                    <a:cubicBezTo>
                      <a:pt x="1722" y="2021"/>
                      <a:pt x="1601" y="1998"/>
                      <a:pt x="1482" y="1998"/>
                    </a:cubicBezTo>
                    <a:cubicBezTo>
                      <a:pt x="1179" y="1998"/>
                      <a:pt x="887" y="2148"/>
                      <a:pt x="767" y="2435"/>
                    </a:cubicBezTo>
                    <a:cubicBezTo>
                      <a:pt x="601" y="2802"/>
                      <a:pt x="767" y="3236"/>
                      <a:pt x="968" y="3569"/>
                    </a:cubicBezTo>
                    <a:cubicBezTo>
                      <a:pt x="1435" y="4237"/>
                      <a:pt x="2102" y="4704"/>
                      <a:pt x="2769" y="5104"/>
                    </a:cubicBezTo>
                    <a:cubicBezTo>
                      <a:pt x="2437" y="4999"/>
                      <a:pt x="2088" y="4949"/>
                      <a:pt x="1739" y="4949"/>
                    </a:cubicBezTo>
                    <a:cubicBezTo>
                      <a:pt x="1421" y="4949"/>
                      <a:pt x="1103" y="4991"/>
                      <a:pt x="801" y="5071"/>
                    </a:cubicBezTo>
                    <a:cubicBezTo>
                      <a:pt x="534" y="5137"/>
                      <a:pt x="300" y="5237"/>
                      <a:pt x="167" y="5471"/>
                    </a:cubicBezTo>
                    <a:cubicBezTo>
                      <a:pt x="0" y="5871"/>
                      <a:pt x="200" y="6371"/>
                      <a:pt x="534" y="6538"/>
                    </a:cubicBezTo>
                    <a:cubicBezTo>
                      <a:pt x="864" y="6694"/>
                      <a:pt x="1318" y="6781"/>
                      <a:pt x="1785" y="6781"/>
                    </a:cubicBezTo>
                    <a:cubicBezTo>
                      <a:pt x="2109" y="6781"/>
                      <a:pt x="2438" y="6739"/>
                      <a:pt x="2737" y="6648"/>
                    </a:cubicBezTo>
                    <a:lnTo>
                      <a:pt x="2737" y="6648"/>
                    </a:lnTo>
                    <a:cubicBezTo>
                      <a:pt x="1983" y="6888"/>
                      <a:pt x="1329" y="7450"/>
                      <a:pt x="968" y="8239"/>
                    </a:cubicBezTo>
                    <a:cubicBezTo>
                      <a:pt x="834" y="8473"/>
                      <a:pt x="767" y="8773"/>
                      <a:pt x="834" y="9040"/>
                    </a:cubicBezTo>
                    <a:cubicBezTo>
                      <a:pt x="913" y="9328"/>
                      <a:pt x="1177" y="9472"/>
                      <a:pt x="1448" y="9472"/>
                    </a:cubicBezTo>
                    <a:cubicBezTo>
                      <a:pt x="1522" y="9472"/>
                      <a:pt x="1597" y="9462"/>
                      <a:pt x="1668" y="9440"/>
                    </a:cubicBezTo>
                    <a:cubicBezTo>
                      <a:pt x="2002" y="9374"/>
                      <a:pt x="2869" y="8706"/>
                      <a:pt x="3336" y="8206"/>
                    </a:cubicBezTo>
                    <a:lnTo>
                      <a:pt x="3336" y="8206"/>
                    </a:lnTo>
                    <a:cubicBezTo>
                      <a:pt x="3102" y="8840"/>
                      <a:pt x="2836" y="9540"/>
                      <a:pt x="2969" y="10208"/>
                    </a:cubicBezTo>
                    <a:cubicBezTo>
                      <a:pt x="3078" y="10781"/>
                      <a:pt x="3545" y="11288"/>
                      <a:pt x="4004" y="11288"/>
                    </a:cubicBezTo>
                    <a:cubicBezTo>
                      <a:pt x="4105" y="11288"/>
                      <a:pt x="4206" y="11263"/>
                      <a:pt x="4303" y="11208"/>
                    </a:cubicBezTo>
                    <a:cubicBezTo>
                      <a:pt x="4704" y="11008"/>
                      <a:pt x="4870" y="10408"/>
                      <a:pt x="4870" y="9874"/>
                    </a:cubicBezTo>
                    <a:cubicBezTo>
                      <a:pt x="4870" y="9340"/>
                      <a:pt x="4804" y="8773"/>
                      <a:pt x="4870" y="8273"/>
                    </a:cubicBezTo>
                    <a:cubicBezTo>
                      <a:pt x="4870" y="9240"/>
                      <a:pt x="5171" y="10208"/>
                      <a:pt x="5671" y="11008"/>
                    </a:cubicBezTo>
                    <a:cubicBezTo>
                      <a:pt x="5838" y="11242"/>
                      <a:pt x="6105" y="11508"/>
                      <a:pt x="6338" y="11609"/>
                    </a:cubicBezTo>
                    <a:cubicBezTo>
                      <a:pt x="6434" y="11657"/>
                      <a:pt x="6544" y="11683"/>
                      <a:pt x="6652" y="11683"/>
                    </a:cubicBezTo>
                    <a:cubicBezTo>
                      <a:pt x="6844" y="11683"/>
                      <a:pt x="7032" y="11600"/>
                      <a:pt x="7139" y="11408"/>
                    </a:cubicBezTo>
                    <a:cubicBezTo>
                      <a:pt x="7305" y="11108"/>
                      <a:pt x="7205" y="10741"/>
                      <a:pt x="7139" y="10408"/>
                    </a:cubicBezTo>
                    <a:cubicBezTo>
                      <a:pt x="6917" y="9688"/>
                      <a:pt x="6696" y="8992"/>
                      <a:pt x="6399" y="8319"/>
                    </a:cubicBezTo>
                    <a:lnTo>
                      <a:pt x="6399" y="8319"/>
                    </a:lnTo>
                    <a:cubicBezTo>
                      <a:pt x="6747" y="8958"/>
                      <a:pt x="7259" y="9464"/>
                      <a:pt x="7839" y="9741"/>
                    </a:cubicBezTo>
                    <a:cubicBezTo>
                      <a:pt x="7994" y="9811"/>
                      <a:pt x="8186" y="9858"/>
                      <a:pt x="8370" y="9858"/>
                    </a:cubicBezTo>
                    <a:cubicBezTo>
                      <a:pt x="8620" y="9858"/>
                      <a:pt x="8858" y="9771"/>
                      <a:pt x="8973" y="9540"/>
                    </a:cubicBezTo>
                    <a:cubicBezTo>
                      <a:pt x="9140" y="9240"/>
                      <a:pt x="9007" y="8907"/>
                      <a:pt x="8873" y="8606"/>
                    </a:cubicBezTo>
                    <a:cubicBezTo>
                      <a:pt x="8506" y="7839"/>
                      <a:pt x="8006" y="7072"/>
                      <a:pt x="7339" y="6538"/>
                    </a:cubicBezTo>
                    <a:lnTo>
                      <a:pt x="7339" y="6538"/>
                    </a:lnTo>
                    <a:cubicBezTo>
                      <a:pt x="7893" y="6672"/>
                      <a:pt x="8379" y="6735"/>
                      <a:pt x="8780" y="6735"/>
                    </a:cubicBezTo>
                    <a:cubicBezTo>
                      <a:pt x="9778" y="6735"/>
                      <a:pt x="10250" y="6347"/>
                      <a:pt x="9941" y="5704"/>
                    </a:cubicBezTo>
                    <a:cubicBezTo>
                      <a:pt x="9807" y="5504"/>
                      <a:pt x="9607" y="5371"/>
                      <a:pt x="9374" y="5271"/>
                    </a:cubicBezTo>
                    <a:cubicBezTo>
                      <a:pt x="8774" y="5031"/>
                      <a:pt x="8120" y="4899"/>
                      <a:pt x="7485" y="4899"/>
                    </a:cubicBezTo>
                    <a:cubicBezTo>
                      <a:pt x="7414" y="4899"/>
                      <a:pt x="7343" y="4900"/>
                      <a:pt x="7272" y="4904"/>
                    </a:cubicBezTo>
                    <a:cubicBezTo>
                      <a:pt x="8006" y="4737"/>
                      <a:pt x="8673" y="4337"/>
                      <a:pt x="9140" y="3670"/>
                    </a:cubicBezTo>
                    <a:cubicBezTo>
                      <a:pt x="9340" y="3336"/>
                      <a:pt x="9507" y="2869"/>
                      <a:pt x="9273" y="2602"/>
                    </a:cubicBezTo>
                    <a:cubicBezTo>
                      <a:pt x="9200" y="2514"/>
                      <a:pt x="9100" y="2484"/>
                      <a:pt x="8989" y="2484"/>
                    </a:cubicBezTo>
                    <a:cubicBezTo>
                      <a:pt x="8848" y="2484"/>
                      <a:pt x="8689" y="2531"/>
                      <a:pt x="8540" y="2569"/>
                    </a:cubicBezTo>
                    <a:cubicBezTo>
                      <a:pt x="7839" y="2869"/>
                      <a:pt x="7172" y="3369"/>
                      <a:pt x="6638" y="4003"/>
                    </a:cubicBezTo>
                    <a:cubicBezTo>
                      <a:pt x="7005" y="3236"/>
                      <a:pt x="7272" y="2369"/>
                      <a:pt x="7339" y="1501"/>
                    </a:cubicBezTo>
                    <a:cubicBezTo>
                      <a:pt x="7372" y="1168"/>
                      <a:pt x="7372" y="767"/>
                      <a:pt x="7139" y="601"/>
                    </a:cubicBezTo>
                    <a:cubicBezTo>
                      <a:pt x="7081" y="551"/>
                      <a:pt x="7013" y="530"/>
                      <a:pt x="6941" y="530"/>
                    </a:cubicBezTo>
                    <a:cubicBezTo>
                      <a:pt x="6720" y="530"/>
                      <a:pt x="6455" y="725"/>
                      <a:pt x="6305" y="901"/>
                    </a:cubicBezTo>
                    <a:cubicBezTo>
                      <a:pt x="5671" y="1601"/>
                      <a:pt x="5304" y="2535"/>
                      <a:pt x="5237" y="3503"/>
                    </a:cubicBezTo>
                    <a:cubicBezTo>
                      <a:pt x="5137" y="2535"/>
                      <a:pt x="5004" y="1568"/>
                      <a:pt x="4770" y="667"/>
                    </a:cubicBezTo>
                    <a:cubicBezTo>
                      <a:pt x="4737" y="334"/>
                      <a:pt x="4570" y="0"/>
                      <a:pt x="4270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4"/>
              </a:p>
            </p:txBody>
          </p:sp>
          <p:sp>
            <p:nvSpPr>
              <p:cNvPr id="1695" name="Google Shape;1695;p10"/>
              <p:cNvSpPr/>
              <p:nvPr/>
            </p:nvSpPr>
            <p:spPr>
              <a:xfrm>
                <a:off x="1854000" y="2320150"/>
                <a:ext cx="101750" cy="105950"/>
              </a:xfrm>
              <a:custGeom>
                <a:avLst/>
                <a:gdLst/>
                <a:ahLst/>
                <a:cxnLst/>
                <a:rect l="l" t="t" r="r" b="b"/>
                <a:pathLst>
                  <a:path w="4070" h="4238" extrusionOk="0">
                    <a:moveTo>
                      <a:pt x="1725" y="1"/>
                    </a:moveTo>
                    <a:cubicBezTo>
                      <a:pt x="1624" y="1"/>
                      <a:pt x="1525" y="27"/>
                      <a:pt x="1435" y="79"/>
                    </a:cubicBezTo>
                    <a:cubicBezTo>
                      <a:pt x="1168" y="212"/>
                      <a:pt x="1001" y="479"/>
                      <a:pt x="1001" y="779"/>
                    </a:cubicBezTo>
                    <a:cubicBezTo>
                      <a:pt x="634" y="813"/>
                      <a:pt x="267" y="1146"/>
                      <a:pt x="134" y="1580"/>
                    </a:cubicBezTo>
                    <a:cubicBezTo>
                      <a:pt x="0" y="1980"/>
                      <a:pt x="134" y="2480"/>
                      <a:pt x="401" y="2781"/>
                    </a:cubicBezTo>
                    <a:cubicBezTo>
                      <a:pt x="267" y="3181"/>
                      <a:pt x="401" y="3748"/>
                      <a:pt x="734" y="3981"/>
                    </a:cubicBezTo>
                    <a:cubicBezTo>
                      <a:pt x="896" y="4111"/>
                      <a:pt x="1097" y="4178"/>
                      <a:pt x="1292" y="4178"/>
                    </a:cubicBezTo>
                    <a:cubicBezTo>
                      <a:pt x="1498" y="4178"/>
                      <a:pt x="1698" y="4103"/>
                      <a:pt x="1835" y="3948"/>
                    </a:cubicBezTo>
                    <a:cubicBezTo>
                      <a:pt x="2028" y="4141"/>
                      <a:pt x="2276" y="4238"/>
                      <a:pt x="2517" y="4238"/>
                    </a:cubicBezTo>
                    <a:cubicBezTo>
                      <a:pt x="2651" y="4238"/>
                      <a:pt x="2783" y="4208"/>
                      <a:pt x="2902" y="4148"/>
                    </a:cubicBezTo>
                    <a:cubicBezTo>
                      <a:pt x="3236" y="3981"/>
                      <a:pt x="3469" y="3581"/>
                      <a:pt x="3436" y="3114"/>
                    </a:cubicBezTo>
                    <a:cubicBezTo>
                      <a:pt x="3803" y="2914"/>
                      <a:pt x="4070" y="2480"/>
                      <a:pt x="4070" y="2080"/>
                    </a:cubicBezTo>
                    <a:cubicBezTo>
                      <a:pt x="4070" y="1613"/>
                      <a:pt x="3836" y="1213"/>
                      <a:pt x="3503" y="979"/>
                    </a:cubicBezTo>
                    <a:cubicBezTo>
                      <a:pt x="3503" y="712"/>
                      <a:pt x="3336" y="412"/>
                      <a:pt x="3136" y="279"/>
                    </a:cubicBezTo>
                    <a:cubicBezTo>
                      <a:pt x="3019" y="201"/>
                      <a:pt x="2867" y="168"/>
                      <a:pt x="2668" y="168"/>
                    </a:cubicBezTo>
                    <a:cubicBezTo>
                      <a:pt x="2527" y="168"/>
                      <a:pt x="2362" y="184"/>
                      <a:pt x="2169" y="212"/>
                    </a:cubicBezTo>
                    <a:cubicBezTo>
                      <a:pt x="2045" y="69"/>
                      <a:pt x="1885" y="1"/>
                      <a:pt x="1725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4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04349318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Section header" userDrawn="1">
  <p:cSld name="Section hea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"/>
          <p:cNvSpPr/>
          <p:nvPr userDrawn="1"/>
        </p:nvSpPr>
        <p:spPr>
          <a:xfrm>
            <a:off x="233934" y="194196"/>
            <a:ext cx="6404486" cy="1147688"/>
          </a:xfrm>
          <a:custGeom>
            <a:avLst/>
            <a:gdLst>
              <a:gd name="connsiteX0" fmla="*/ 0 w 6378151"/>
              <a:gd name="connsiteY0" fmla="*/ 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0 w 6378151"/>
              <a:gd name="connsiteY4" fmla="*/ 0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74634 h 1034754"/>
              <a:gd name="connsiteX1" fmla="*/ 6119967 w 6378151"/>
              <a:gd name="connsiteY1" fmla="*/ 63876 h 1034754"/>
              <a:gd name="connsiteX2" fmla="*/ 6378151 w 6378151"/>
              <a:gd name="connsiteY2" fmla="*/ 1034754 h 1034754"/>
              <a:gd name="connsiteX3" fmla="*/ 0 w 6378151"/>
              <a:gd name="connsiteY3" fmla="*/ 1034754 h 1034754"/>
              <a:gd name="connsiteX4" fmla="*/ 204395 w 6378151"/>
              <a:gd name="connsiteY4" fmla="*/ 74634 h 1034754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209708 h 1169828"/>
              <a:gd name="connsiteX1" fmla="*/ 6044663 w 6378151"/>
              <a:gd name="connsiteY1" fmla="*/ 166677 h 1169828"/>
              <a:gd name="connsiteX2" fmla="*/ 6378151 w 6378151"/>
              <a:gd name="connsiteY2" fmla="*/ 1169828 h 1169828"/>
              <a:gd name="connsiteX3" fmla="*/ 0 w 6378151"/>
              <a:gd name="connsiteY3" fmla="*/ 1169828 h 1169828"/>
              <a:gd name="connsiteX4" fmla="*/ 204395 w 6378151"/>
              <a:gd name="connsiteY4" fmla="*/ 209708 h 1169828"/>
              <a:gd name="connsiteX0" fmla="*/ 204395 w 6378151"/>
              <a:gd name="connsiteY0" fmla="*/ 216207 h 1176327"/>
              <a:gd name="connsiteX1" fmla="*/ 6044663 w 6378151"/>
              <a:gd name="connsiteY1" fmla="*/ 173176 h 1176327"/>
              <a:gd name="connsiteX2" fmla="*/ 6378151 w 6378151"/>
              <a:gd name="connsiteY2" fmla="*/ 1176327 h 1176327"/>
              <a:gd name="connsiteX3" fmla="*/ 0 w 6378151"/>
              <a:gd name="connsiteY3" fmla="*/ 1176327 h 1176327"/>
              <a:gd name="connsiteX4" fmla="*/ 204395 w 6378151"/>
              <a:gd name="connsiteY4" fmla="*/ 216207 h 1176327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1490 h 1196156"/>
              <a:gd name="connsiteX1" fmla="*/ 6044663 w 6378151"/>
              <a:gd name="connsiteY1" fmla="*/ 193005 h 1196156"/>
              <a:gd name="connsiteX2" fmla="*/ 6378151 w 6378151"/>
              <a:gd name="connsiteY2" fmla="*/ 1196156 h 1196156"/>
              <a:gd name="connsiteX3" fmla="*/ 0 w 6378151"/>
              <a:gd name="connsiteY3" fmla="*/ 1196156 h 1196156"/>
              <a:gd name="connsiteX4" fmla="*/ 311971 w 6378151"/>
              <a:gd name="connsiteY4" fmla="*/ 171490 h 1196156"/>
              <a:gd name="connsiteX0" fmla="*/ 311971 w 6378151"/>
              <a:gd name="connsiteY0" fmla="*/ 140008 h 1164674"/>
              <a:gd name="connsiteX1" fmla="*/ 6044663 w 6378151"/>
              <a:gd name="connsiteY1" fmla="*/ 161523 h 1164674"/>
              <a:gd name="connsiteX2" fmla="*/ 6378151 w 6378151"/>
              <a:gd name="connsiteY2" fmla="*/ 1164674 h 1164674"/>
              <a:gd name="connsiteX3" fmla="*/ 0 w 6378151"/>
              <a:gd name="connsiteY3" fmla="*/ 1164674 h 1164674"/>
              <a:gd name="connsiteX4" fmla="*/ 311971 w 6378151"/>
              <a:gd name="connsiteY4" fmla="*/ 140008 h 1164674"/>
              <a:gd name="connsiteX0" fmla="*/ 311971 w 6378151"/>
              <a:gd name="connsiteY0" fmla="*/ 130732 h 1155398"/>
              <a:gd name="connsiteX1" fmla="*/ 6044663 w 6378151"/>
              <a:gd name="connsiteY1" fmla="*/ 152247 h 1155398"/>
              <a:gd name="connsiteX2" fmla="*/ 6378151 w 6378151"/>
              <a:gd name="connsiteY2" fmla="*/ 1155398 h 1155398"/>
              <a:gd name="connsiteX3" fmla="*/ 0 w 6378151"/>
              <a:gd name="connsiteY3" fmla="*/ 1155398 h 1155398"/>
              <a:gd name="connsiteX4" fmla="*/ 311971 w 6378151"/>
              <a:gd name="connsiteY4" fmla="*/ 130732 h 1155398"/>
              <a:gd name="connsiteX0" fmla="*/ 311971 w 6378151"/>
              <a:gd name="connsiteY0" fmla="*/ 116775 h 1141441"/>
              <a:gd name="connsiteX1" fmla="*/ 5947844 w 6378151"/>
              <a:gd name="connsiteY1" fmla="*/ 159805 h 1141441"/>
              <a:gd name="connsiteX2" fmla="*/ 6378151 w 6378151"/>
              <a:gd name="connsiteY2" fmla="*/ 1141441 h 1141441"/>
              <a:gd name="connsiteX3" fmla="*/ 0 w 6378151"/>
              <a:gd name="connsiteY3" fmla="*/ 1141441 h 1141441"/>
              <a:gd name="connsiteX4" fmla="*/ 311971 w 6378151"/>
              <a:gd name="connsiteY4" fmla="*/ 116775 h 1141441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19570 h 1144236"/>
              <a:gd name="connsiteX1" fmla="*/ 6033906 w 6378151"/>
              <a:gd name="connsiteY1" fmla="*/ 108812 h 1144236"/>
              <a:gd name="connsiteX2" fmla="*/ 6378151 w 6378151"/>
              <a:gd name="connsiteY2" fmla="*/ 1144236 h 1144236"/>
              <a:gd name="connsiteX3" fmla="*/ 0 w 6378151"/>
              <a:gd name="connsiteY3" fmla="*/ 1144236 h 1144236"/>
              <a:gd name="connsiteX4" fmla="*/ 311971 w 6378151"/>
              <a:gd name="connsiteY4" fmla="*/ 119570 h 1144236"/>
              <a:gd name="connsiteX0" fmla="*/ 311971 w 6378151"/>
              <a:gd name="connsiteY0" fmla="*/ 16611 h 1041277"/>
              <a:gd name="connsiteX1" fmla="*/ 6033906 w 6378151"/>
              <a:gd name="connsiteY1" fmla="*/ 5853 h 1041277"/>
              <a:gd name="connsiteX2" fmla="*/ 6378151 w 6378151"/>
              <a:gd name="connsiteY2" fmla="*/ 1041277 h 1041277"/>
              <a:gd name="connsiteX3" fmla="*/ 0 w 6378151"/>
              <a:gd name="connsiteY3" fmla="*/ 1041277 h 1041277"/>
              <a:gd name="connsiteX4" fmla="*/ 311971 w 6378151"/>
              <a:gd name="connsiteY4" fmla="*/ 16611 h 1041277"/>
              <a:gd name="connsiteX0" fmla="*/ 311971 w 6378151"/>
              <a:gd name="connsiteY0" fmla="*/ 100650 h 1125316"/>
              <a:gd name="connsiteX1" fmla="*/ 6033906 w 6378151"/>
              <a:gd name="connsiteY1" fmla="*/ 89892 h 1125316"/>
              <a:gd name="connsiteX2" fmla="*/ 6378151 w 6378151"/>
              <a:gd name="connsiteY2" fmla="*/ 1125316 h 1125316"/>
              <a:gd name="connsiteX3" fmla="*/ 0 w 6378151"/>
              <a:gd name="connsiteY3" fmla="*/ 1125316 h 1125316"/>
              <a:gd name="connsiteX4" fmla="*/ 311971 w 6378151"/>
              <a:gd name="connsiteY4" fmla="*/ 100650 h 1125316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3312 h 1127978"/>
              <a:gd name="connsiteX1" fmla="*/ 6001633 w 6378151"/>
              <a:gd name="connsiteY1" fmla="*/ 81796 h 1127978"/>
              <a:gd name="connsiteX2" fmla="*/ 6378151 w 6378151"/>
              <a:gd name="connsiteY2" fmla="*/ 1127978 h 1127978"/>
              <a:gd name="connsiteX3" fmla="*/ 0 w 6378151"/>
              <a:gd name="connsiteY3" fmla="*/ 1127978 h 1127978"/>
              <a:gd name="connsiteX4" fmla="*/ 311971 w 6378151"/>
              <a:gd name="connsiteY4" fmla="*/ 103312 h 1127978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3915 h 1138581"/>
              <a:gd name="connsiteX1" fmla="*/ 6001633 w 6378151"/>
              <a:gd name="connsiteY1" fmla="*/ 92399 h 1138581"/>
              <a:gd name="connsiteX2" fmla="*/ 6378151 w 6378151"/>
              <a:gd name="connsiteY2" fmla="*/ 1138581 h 1138581"/>
              <a:gd name="connsiteX3" fmla="*/ 0 w 6378151"/>
              <a:gd name="connsiteY3" fmla="*/ 1138581 h 1138581"/>
              <a:gd name="connsiteX4" fmla="*/ 311971 w 6378151"/>
              <a:gd name="connsiteY4" fmla="*/ 113915 h 1138581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78151" h="1147688">
                <a:moveTo>
                  <a:pt x="311971" y="123022"/>
                </a:moveTo>
                <a:cubicBezTo>
                  <a:pt x="702453" y="8274"/>
                  <a:pt x="5352966" y="-74203"/>
                  <a:pt x="6001633" y="101506"/>
                </a:cubicBezTo>
                <a:cubicBezTo>
                  <a:pt x="6446285" y="575739"/>
                  <a:pt x="6266988" y="813304"/>
                  <a:pt x="6378151" y="1147688"/>
                </a:cubicBezTo>
                <a:lnTo>
                  <a:pt x="0" y="1147688"/>
                </a:lnTo>
                <a:cubicBezTo>
                  <a:pt x="57374" y="820476"/>
                  <a:pt x="-78891" y="439478"/>
                  <a:pt x="311971" y="123022"/>
                </a:cubicBez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grpSp>
        <p:nvGrpSpPr>
          <p:cNvPr id="16" name="Group 15"/>
          <p:cNvGrpSpPr/>
          <p:nvPr userDrawn="1"/>
        </p:nvGrpSpPr>
        <p:grpSpPr>
          <a:xfrm>
            <a:off x="220783" y="1331120"/>
            <a:ext cx="6436811" cy="3602496"/>
            <a:chOff x="220782" y="1331119"/>
            <a:chExt cx="6436810" cy="3602496"/>
          </a:xfrm>
        </p:grpSpPr>
        <p:sp>
          <p:nvSpPr>
            <p:cNvPr id="17" name="Freeform 16"/>
            <p:cNvSpPr/>
            <p:nvPr/>
          </p:nvSpPr>
          <p:spPr>
            <a:xfrm>
              <a:off x="1630680" y="1333500"/>
              <a:ext cx="4968240" cy="7620"/>
            </a:xfrm>
            <a:custGeom>
              <a:avLst/>
              <a:gdLst>
                <a:gd name="connsiteX0" fmla="*/ 0 w 4968240"/>
                <a:gd name="connsiteY0" fmla="*/ 0 h 7620"/>
                <a:gd name="connsiteX1" fmla="*/ 2781300 w 4968240"/>
                <a:gd name="connsiteY1" fmla="*/ 0 h 7620"/>
                <a:gd name="connsiteX2" fmla="*/ 4968240 w 4968240"/>
                <a:gd name="connsiteY2" fmla="*/ 7620 h 7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68240" h="7620">
                  <a:moveTo>
                    <a:pt x="0" y="0"/>
                  </a:moveTo>
                  <a:lnTo>
                    <a:pt x="2781300" y="0"/>
                  </a:lnTo>
                  <a:lnTo>
                    <a:pt x="4968240" y="7620"/>
                  </a:ln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18" name="Freeform 17"/>
            <p:cNvSpPr/>
            <p:nvPr/>
          </p:nvSpPr>
          <p:spPr>
            <a:xfrm>
              <a:off x="220782" y="1333500"/>
              <a:ext cx="6436810" cy="3600115"/>
            </a:xfrm>
            <a:custGeom>
              <a:avLst/>
              <a:gdLst>
                <a:gd name="connsiteX0" fmla="*/ 6378138 w 6436810"/>
                <a:gd name="connsiteY0" fmla="*/ 0 h 3600115"/>
                <a:gd name="connsiteX1" fmla="*/ 6431478 w 6436810"/>
                <a:gd name="connsiteY1" fmla="*/ 723900 h 3600115"/>
                <a:gd name="connsiteX2" fmla="*/ 6431478 w 6436810"/>
                <a:gd name="connsiteY2" fmla="*/ 1607820 h 3600115"/>
                <a:gd name="connsiteX3" fmla="*/ 6400998 w 6436810"/>
                <a:gd name="connsiteY3" fmla="*/ 2400300 h 3600115"/>
                <a:gd name="connsiteX4" fmla="*/ 6332418 w 6436810"/>
                <a:gd name="connsiteY4" fmla="*/ 2895600 h 3600115"/>
                <a:gd name="connsiteX5" fmla="*/ 6240978 w 6436810"/>
                <a:gd name="connsiteY5" fmla="*/ 3177540 h 3600115"/>
                <a:gd name="connsiteX6" fmla="*/ 6088578 w 6436810"/>
                <a:gd name="connsiteY6" fmla="*/ 3390900 h 3600115"/>
                <a:gd name="connsiteX7" fmla="*/ 5814258 w 6436810"/>
                <a:gd name="connsiteY7" fmla="*/ 3520440 h 3600115"/>
                <a:gd name="connsiteX8" fmla="*/ 5440878 w 6436810"/>
                <a:gd name="connsiteY8" fmla="*/ 3573780 h 3600115"/>
                <a:gd name="connsiteX9" fmla="*/ 4564578 w 6436810"/>
                <a:gd name="connsiteY9" fmla="*/ 3573780 h 3600115"/>
                <a:gd name="connsiteX10" fmla="*/ 3833058 w 6436810"/>
                <a:gd name="connsiteY10" fmla="*/ 3566160 h 3600115"/>
                <a:gd name="connsiteX11" fmla="*/ 3116778 w 6436810"/>
                <a:gd name="connsiteY11" fmla="*/ 3566160 h 3600115"/>
                <a:gd name="connsiteX12" fmla="*/ 2423358 w 6436810"/>
                <a:gd name="connsiteY12" fmla="*/ 3581400 h 3600115"/>
                <a:gd name="connsiteX13" fmla="*/ 1874718 w 6436810"/>
                <a:gd name="connsiteY13" fmla="*/ 3596640 h 3600115"/>
                <a:gd name="connsiteX14" fmla="*/ 1333698 w 6436810"/>
                <a:gd name="connsiteY14" fmla="*/ 3596640 h 3600115"/>
                <a:gd name="connsiteX15" fmla="*/ 838398 w 6436810"/>
                <a:gd name="connsiteY15" fmla="*/ 3558540 h 3600115"/>
                <a:gd name="connsiteX16" fmla="*/ 579318 w 6436810"/>
                <a:gd name="connsiteY16" fmla="*/ 3497580 h 3600115"/>
                <a:gd name="connsiteX17" fmla="*/ 388818 w 6436810"/>
                <a:gd name="connsiteY17" fmla="*/ 3413760 h 3600115"/>
                <a:gd name="connsiteX18" fmla="*/ 266898 w 6436810"/>
                <a:gd name="connsiteY18" fmla="*/ 3314700 h 3600115"/>
                <a:gd name="connsiteX19" fmla="*/ 175458 w 6436810"/>
                <a:gd name="connsiteY19" fmla="*/ 3124200 h 3600115"/>
                <a:gd name="connsiteX20" fmla="*/ 114498 w 6436810"/>
                <a:gd name="connsiteY20" fmla="*/ 2910840 h 3600115"/>
                <a:gd name="connsiteX21" fmla="*/ 61158 w 6436810"/>
                <a:gd name="connsiteY21" fmla="*/ 2636520 h 3600115"/>
                <a:gd name="connsiteX22" fmla="*/ 38298 w 6436810"/>
                <a:gd name="connsiteY22" fmla="*/ 2278380 h 3600115"/>
                <a:gd name="connsiteX23" fmla="*/ 15438 w 6436810"/>
                <a:gd name="connsiteY23" fmla="*/ 1866900 h 3600115"/>
                <a:gd name="connsiteX24" fmla="*/ 15438 w 6436810"/>
                <a:gd name="connsiteY24" fmla="*/ 1455420 h 3600115"/>
                <a:gd name="connsiteX25" fmla="*/ 198 w 6436810"/>
                <a:gd name="connsiteY25" fmla="*/ 952500 h 3600115"/>
                <a:gd name="connsiteX26" fmla="*/ 7818 w 6436810"/>
                <a:gd name="connsiteY26" fmla="*/ 289560 h 3600115"/>
                <a:gd name="connsiteX27" fmla="*/ 23058 w 6436810"/>
                <a:gd name="connsiteY27" fmla="*/ 0 h 3600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6436810" h="3600115">
                  <a:moveTo>
                    <a:pt x="6378138" y="0"/>
                  </a:moveTo>
                  <a:cubicBezTo>
                    <a:pt x="6400363" y="227965"/>
                    <a:pt x="6422588" y="455930"/>
                    <a:pt x="6431478" y="723900"/>
                  </a:cubicBezTo>
                  <a:cubicBezTo>
                    <a:pt x="6440368" y="991870"/>
                    <a:pt x="6436558" y="1328420"/>
                    <a:pt x="6431478" y="1607820"/>
                  </a:cubicBezTo>
                  <a:cubicBezTo>
                    <a:pt x="6426398" y="1887220"/>
                    <a:pt x="6417508" y="2185670"/>
                    <a:pt x="6400998" y="2400300"/>
                  </a:cubicBezTo>
                  <a:cubicBezTo>
                    <a:pt x="6384488" y="2614930"/>
                    <a:pt x="6359088" y="2766060"/>
                    <a:pt x="6332418" y="2895600"/>
                  </a:cubicBezTo>
                  <a:cubicBezTo>
                    <a:pt x="6305748" y="3025140"/>
                    <a:pt x="6281618" y="3094990"/>
                    <a:pt x="6240978" y="3177540"/>
                  </a:cubicBezTo>
                  <a:cubicBezTo>
                    <a:pt x="6200338" y="3260090"/>
                    <a:pt x="6159698" y="3333750"/>
                    <a:pt x="6088578" y="3390900"/>
                  </a:cubicBezTo>
                  <a:cubicBezTo>
                    <a:pt x="6017458" y="3448050"/>
                    <a:pt x="5922208" y="3489960"/>
                    <a:pt x="5814258" y="3520440"/>
                  </a:cubicBezTo>
                  <a:cubicBezTo>
                    <a:pt x="5706308" y="3550920"/>
                    <a:pt x="5649158" y="3564890"/>
                    <a:pt x="5440878" y="3573780"/>
                  </a:cubicBezTo>
                  <a:cubicBezTo>
                    <a:pt x="5232598" y="3582670"/>
                    <a:pt x="4564578" y="3573780"/>
                    <a:pt x="4564578" y="3573780"/>
                  </a:cubicBezTo>
                  <a:lnTo>
                    <a:pt x="3833058" y="3566160"/>
                  </a:lnTo>
                  <a:lnTo>
                    <a:pt x="3116778" y="3566160"/>
                  </a:lnTo>
                  <a:cubicBezTo>
                    <a:pt x="2881828" y="3568700"/>
                    <a:pt x="2423358" y="3581400"/>
                    <a:pt x="2423358" y="3581400"/>
                  </a:cubicBezTo>
                  <a:lnTo>
                    <a:pt x="1874718" y="3596640"/>
                  </a:lnTo>
                  <a:cubicBezTo>
                    <a:pt x="1693108" y="3599180"/>
                    <a:pt x="1506418" y="3602990"/>
                    <a:pt x="1333698" y="3596640"/>
                  </a:cubicBezTo>
                  <a:cubicBezTo>
                    <a:pt x="1160978" y="3590290"/>
                    <a:pt x="964128" y="3575050"/>
                    <a:pt x="838398" y="3558540"/>
                  </a:cubicBezTo>
                  <a:cubicBezTo>
                    <a:pt x="712668" y="3542030"/>
                    <a:pt x="654248" y="3521710"/>
                    <a:pt x="579318" y="3497580"/>
                  </a:cubicBezTo>
                  <a:cubicBezTo>
                    <a:pt x="504388" y="3473450"/>
                    <a:pt x="440888" y="3444240"/>
                    <a:pt x="388818" y="3413760"/>
                  </a:cubicBezTo>
                  <a:cubicBezTo>
                    <a:pt x="336748" y="3383280"/>
                    <a:pt x="302458" y="3362960"/>
                    <a:pt x="266898" y="3314700"/>
                  </a:cubicBezTo>
                  <a:cubicBezTo>
                    <a:pt x="231338" y="3266440"/>
                    <a:pt x="200858" y="3191510"/>
                    <a:pt x="175458" y="3124200"/>
                  </a:cubicBezTo>
                  <a:cubicBezTo>
                    <a:pt x="150058" y="3056890"/>
                    <a:pt x="133548" y="2992120"/>
                    <a:pt x="114498" y="2910840"/>
                  </a:cubicBezTo>
                  <a:cubicBezTo>
                    <a:pt x="95448" y="2829560"/>
                    <a:pt x="73858" y="2741930"/>
                    <a:pt x="61158" y="2636520"/>
                  </a:cubicBezTo>
                  <a:cubicBezTo>
                    <a:pt x="48458" y="2531110"/>
                    <a:pt x="45918" y="2406650"/>
                    <a:pt x="38298" y="2278380"/>
                  </a:cubicBezTo>
                  <a:cubicBezTo>
                    <a:pt x="30678" y="2150110"/>
                    <a:pt x="19248" y="2004060"/>
                    <a:pt x="15438" y="1866900"/>
                  </a:cubicBezTo>
                  <a:cubicBezTo>
                    <a:pt x="11628" y="1729740"/>
                    <a:pt x="17978" y="1607820"/>
                    <a:pt x="15438" y="1455420"/>
                  </a:cubicBezTo>
                  <a:cubicBezTo>
                    <a:pt x="12898" y="1303020"/>
                    <a:pt x="1468" y="1146810"/>
                    <a:pt x="198" y="952500"/>
                  </a:cubicBezTo>
                  <a:cubicBezTo>
                    <a:pt x="-1072" y="758190"/>
                    <a:pt x="4008" y="448310"/>
                    <a:pt x="7818" y="289560"/>
                  </a:cubicBezTo>
                  <a:cubicBezTo>
                    <a:pt x="11628" y="130810"/>
                    <a:pt x="17343" y="65405"/>
                    <a:pt x="23058" y="0"/>
                  </a:cubicBez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19" name="Freeform 18"/>
            <p:cNvSpPr/>
            <p:nvPr/>
          </p:nvSpPr>
          <p:spPr>
            <a:xfrm>
              <a:off x="228600" y="1331119"/>
              <a:ext cx="150019" cy="4762"/>
            </a:xfrm>
            <a:custGeom>
              <a:avLst/>
              <a:gdLst>
                <a:gd name="connsiteX0" fmla="*/ 0 w 150019"/>
                <a:gd name="connsiteY0" fmla="*/ 0 h 4762"/>
                <a:gd name="connsiteX1" fmla="*/ 150019 w 150019"/>
                <a:gd name="connsiteY1" fmla="*/ 4762 h 4762"/>
                <a:gd name="connsiteX2" fmla="*/ 150019 w 150019"/>
                <a:gd name="connsiteY2" fmla="*/ 4762 h 4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0019" h="4762">
                  <a:moveTo>
                    <a:pt x="0" y="0"/>
                  </a:moveTo>
                  <a:lnTo>
                    <a:pt x="150019" y="4762"/>
                  </a:lnTo>
                  <a:lnTo>
                    <a:pt x="150019" y="4762"/>
                  </a:ln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</p:grpSp>
      <p:grpSp>
        <p:nvGrpSpPr>
          <p:cNvPr id="6" name="Group 5"/>
          <p:cNvGrpSpPr/>
          <p:nvPr userDrawn="1"/>
        </p:nvGrpSpPr>
        <p:grpSpPr>
          <a:xfrm>
            <a:off x="282789" y="255824"/>
            <a:ext cx="1448294" cy="1448294"/>
            <a:chOff x="237072" y="234585"/>
            <a:chExt cx="1448294" cy="1448294"/>
          </a:xfrm>
        </p:grpSpPr>
        <p:sp>
          <p:nvSpPr>
            <p:cNvPr id="7" name="Oval 6"/>
            <p:cNvSpPr/>
            <p:nvPr/>
          </p:nvSpPr>
          <p:spPr>
            <a:xfrm>
              <a:off x="237072" y="234585"/>
              <a:ext cx="1448294" cy="1448294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8" name="Oval 7"/>
            <p:cNvSpPr/>
            <p:nvPr/>
          </p:nvSpPr>
          <p:spPr>
            <a:xfrm>
              <a:off x="283311" y="280824"/>
              <a:ext cx="1355815" cy="135581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9" name="Oval 8"/>
            <p:cNvSpPr/>
            <p:nvPr/>
          </p:nvSpPr>
          <p:spPr>
            <a:xfrm>
              <a:off x="251674" y="248347"/>
              <a:ext cx="1419087" cy="1419087"/>
            </a:xfrm>
            <a:prstGeom prst="ellipse">
              <a:avLst/>
            </a:prstGeom>
            <a:noFill/>
            <a:ln w="9525">
              <a:solidFill>
                <a:schemeClr val="bg1">
                  <a:lumMod val="2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</p:grpSp>
    </p:spTree>
    <p:extLst>
      <p:ext uri="{BB962C8B-B14F-4D97-AF65-F5344CB8AC3E}">
        <p14:creationId xmlns:p14="http://schemas.microsoft.com/office/powerpoint/2010/main" val="5411548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L_blue"/>
          <p:cNvGrpSpPr/>
          <p:nvPr userDrawn="1"/>
        </p:nvGrpSpPr>
        <p:grpSpPr>
          <a:xfrm>
            <a:off x="0" y="25658"/>
            <a:ext cx="193154" cy="5061369"/>
            <a:chOff x="228152" y="25657"/>
            <a:chExt cx="257539" cy="5061369"/>
          </a:xfrm>
        </p:grpSpPr>
        <p:pic>
          <p:nvPicPr>
            <p:cNvPr id="27" name="Picture 2" descr="F:\1-原创素材\1_mm1102\PPT\PPT_014\materaials\page_1.png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6975"/>
            <a:stretch/>
          </p:blipFill>
          <p:spPr bwMode="auto">
            <a:xfrm>
              <a:off x="228152" y="25657"/>
              <a:ext cx="257539" cy="43141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8" name="Picture 10" descr="F:\1-原创素材\1_mm1102\PPT\PPT_014\materaials\page_9.png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5100"/>
            <a:stretch/>
          </p:blipFill>
          <p:spPr bwMode="auto">
            <a:xfrm>
              <a:off x="228152" y="2303703"/>
              <a:ext cx="122308" cy="278332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33" name="R_blue"/>
          <p:cNvGrpSpPr/>
          <p:nvPr userDrawn="1"/>
        </p:nvGrpSpPr>
        <p:grpSpPr>
          <a:xfrm rot="10800000">
            <a:off x="6723417" y="317294"/>
            <a:ext cx="148565" cy="4804239"/>
            <a:chOff x="8912859" y="317293"/>
            <a:chExt cx="198086" cy="4804239"/>
          </a:xfrm>
        </p:grpSpPr>
        <p:grpSp>
          <p:nvGrpSpPr>
            <p:cNvPr id="34" name="组合 33"/>
            <p:cNvGrpSpPr/>
            <p:nvPr/>
          </p:nvGrpSpPr>
          <p:grpSpPr>
            <a:xfrm>
              <a:off x="8912859" y="573309"/>
              <a:ext cx="198086" cy="4548223"/>
              <a:chOff x="8912859" y="573309"/>
              <a:chExt cx="198086" cy="4548223"/>
            </a:xfrm>
          </p:grpSpPr>
          <p:pic>
            <p:nvPicPr>
              <p:cNvPr id="36" name="Picture 3" descr="F:\1-原创素材\1_mm1102\PPT\PPT_014\materaials\page_2.png"/>
              <p:cNvPicPr>
                <a:picLocks noChangeAspect="1" noChangeArrowheads="1"/>
              </p:cNvPicPr>
              <p:nvPr/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56731"/>
              <a:stretch/>
            </p:blipFill>
            <p:spPr bwMode="auto">
              <a:xfrm>
                <a:off x="8939525" y="2572170"/>
                <a:ext cx="171420" cy="254936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7" name="Picture 8" descr="F:\1-原创素材\1_mm1102\PPT\PPT_014\materaials\page_7.png"/>
              <p:cNvPicPr>
                <a:picLocks noChangeAspect="1" noChangeArrowheads="1"/>
              </p:cNvPicPr>
              <p:nvPr/>
            </p:nvPicPr>
            <p:blipFill rotWithShape="1"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52512"/>
              <a:stretch/>
            </p:blipFill>
            <p:spPr bwMode="auto">
              <a:xfrm>
                <a:off x="8912859" y="573309"/>
                <a:ext cx="198086" cy="435650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pic>
          <p:nvPicPr>
            <p:cNvPr id="35" name="Picture 9" descr="F:\1-原创素材\1_mm1102\PPT\PPT_014\materaials\page_8.png"/>
            <p:cNvPicPr>
              <a:picLocks noChangeAspect="1" noChangeArrowheads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2223"/>
            <a:stretch/>
          </p:blipFill>
          <p:spPr bwMode="auto">
            <a:xfrm>
              <a:off x="8912859" y="317293"/>
              <a:ext cx="198086" cy="279139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051" name="组合 2050"/>
          <p:cNvGrpSpPr/>
          <p:nvPr userDrawn="1"/>
        </p:nvGrpSpPr>
        <p:grpSpPr>
          <a:xfrm>
            <a:off x="206824" y="3"/>
            <a:ext cx="6732566" cy="285425"/>
            <a:chOff x="275766" y="485353"/>
            <a:chExt cx="8976754" cy="285425"/>
          </a:xfrm>
        </p:grpSpPr>
        <p:pic>
          <p:nvPicPr>
            <p:cNvPr id="30" name="T1_green" descr="F:\1-原创素材\1_mm1102\PPT\PPT_014\materaials\page_3.png"/>
            <p:cNvPicPr>
              <a:picLocks noChangeAspect="1" noChangeArrowheads="1"/>
            </p:cNvPicPr>
            <p:nvPr userDrawn="1"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9555"/>
            <a:stretch/>
          </p:blipFill>
          <p:spPr bwMode="auto">
            <a:xfrm>
              <a:off x="275766" y="485353"/>
              <a:ext cx="3352228" cy="11711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1" name="T3_red" descr="F:\1-原创素材\1_mm1102\PPT\PPT_014\materaials\page_11.png"/>
            <p:cNvPicPr>
              <a:picLocks noChangeAspect="1" noChangeArrowheads="1"/>
            </p:cNvPicPr>
            <p:nvPr userDrawn="1"/>
          </p:nvPicPr>
          <p:blipFill rotWithShape="1"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6958"/>
            <a:stretch/>
          </p:blipFill>
          <p:spPr bwMode="auto">
            <a:xfrm>
              <a:off x="4601781" y="485353"/>
              <a:ext cx="4154097" cy="11711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2" name="T4_orange" descr="F:\1-原创素材\1_mm1102\PPT\PPT_014\materaials\page_5.png"/>
            <p:cNvPicPr>
              <a:picLocks noChangeAspect="1" noChangeArrowheads="1"/>
            </p:cNvPicPr>
            <p:nvPr userDrawn="1"/>
          </p:nvPicPr>
          <p:blipFill rotWithShape="1"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2483"/>
            <a:stretch/>
          </p:blipFill>
          <p:spPr bwMode="auto">
            <a:xfrm>
              <a:off x="7393557" y="485353"/>
              <a:ext cx="1858963" cy="18425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8" name="T2_orange" descr="F:\1-原创素材\1_mm1102\PPT\PPT_014\materaials\page_6.png"/>
            <p:cNvPicPr>
              <a:picLocks noChangeAspect="1" noChangeArrowheads="1"/>
            </p:cNvPicPr>
            <p:nvPr userDrawn="1"/>
          </p:nvPicPr>
          <p:blipFill rotWithShape="1"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0170"/>
            <a:stretch/>
          </p:blipFill>
          <p:spPr bwMode="auto">
            <a:xfrm>
              <a:off x="2914947" y="485353"/>
              <a:ext cx="2239898" cy="2854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052" name="组合 2051"/>
          <p:cNvGrpSpPr/>
          <p:nvPr userDrawn="1"/>
        </p:nvGrpSpPr>
        <p:grpSpPr>
          <a:xfrm>
            <a:off x="112724" y="4918300"/>
            <a:ext cx="6454185" cy="225202"/>
            <a:chOff x="150297" y="4506158"/>
            <a:chExt cx="8605580" cy="225202"/>
          </a:xfrm>
        </p:grpSpPr>
        <p:pic>
          <p:nvPicPr>
            <p:cNvPr id="29" name="B2_green" descr="F:\1-原创素材\1_mm1102\PPT\PPT_014\materaials\page_10.png"/>
            <p:cNvPicPr>
              <a:picLocks noChangeAspect="1" noChangeArrowheads="1"/>
            </p:cNvPicPr>
            <p:nvPr userDrawn="1"/>
          </p:nvPicPr>
          <p:blipFill rotWithShape="1"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64666"/>
            <a:stretch/>
          </p:blipFill>
          <p:spPr bwMode="auto">
            <a:xfrm rot="10800000">
              <a:off x="4612256" y="4506158"/>
              <a:ext cx="4143621" cy="22520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9" name="B1_red" descr="F:\1-原创素材\1_mm1102\PPT\PPT_014\materaials\page_4.png"/>
            <p:cNvPicPr>
              <a:picLocks noChangeAspect="1" noChangeArrowheads="1"/>
            </p:cNvPicPr>
            <p:nvPr userDrawn="1"/>
          </p:nvPicPr>
          <p:blipFill rotWithShape="1"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0952"/>
            <a:stretch/>
          </p:blipFill>
          <p:spPr bwMode="auto">
            <a:xfrm rot="10800000">
              <a:off x="150297" y="4562632"/>
              <a:ext cx="5400707" cy="16872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5886891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1000">
        <p:split orient="vert"/>
      </p:transition>
    </mc:Choice>
    <mc:Fallback xmlns="">
      <p:transition spd="slow" advTm="1000">
        <p:split orient="vert"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"/>
          <p:cNvSpPr/>
          <p:nvPr userDrawn="1"/>
        </p:nvSpPr>
        <p:spPr>
          <a:xfrm>
            <a:off x="233932" y="174940"/>
            <a:ext cx="6404486" cy="1147688"/>
          </a:xfrm>
          <a:custGeom>
            <a:avLst/>
            <a:gdLst>
              <a:gd name="connsiteX0" fmla="*/ 0 w 6378151"/>
              <a:gd name="connsiteY0" fmla="*/ 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0 w 6378151"/>
              <a:gd name="connsiteY4" fmla="*/ 0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74634 h 1034754"/>
              <a:gd name="connsiteX1" fmla="*/ 6119967 w 6378151"/>
              <a:gd name="connsiteY1" fmla="*/ 63876 h 1034754"/>
              <a:gd name="connsiteX2" fmla="*/ 6378151 w 6378151"/>
              <a:gd name="connsiteY2" fmla="*/ 1034754 h 1034754"/>
              <a:gd name="connsiteX3" fmla="*/ 0 w 6378151"/>
              <a:gd name="connsiteY3" fmla="*/ 1034754 h 1034754"/>
              <a:gd name="connsiteX4" fmla="*/ 204395 w 6378151"/>
              <a:gd name="connsiteY4" fmla="*/ 74634 h 1034754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209708 h 1169828"/>
              <a:gd name="connsiteX1" fmla="*/ 6044663 w 6378151"/>
              <a:gd name="connsiteY1" fmla="*/ 166677 h 1169828"/>
              <a:gd name="connsiteX2" fmla="*/ 6378151 w 6378151"/>
              <a:gd name="connsiteY2" fmla="*/ 1169828 h 1169828"/>
              <a:gd name="connsiteX3" fmla="*/ 0 w 6378151"/>
              <a:gd name="connsiteY3" fmla="*/ 1169828 h 1169828"/>
              <a:gd name="connsiteX4" fmla="*/ 204395 w 6378151"/>
              <a:gd name="connsiteY4" fmla="*/ 209708 h 1169828"/>
              <a:gd name="connsiteX0" fmla="*/ 204395 w 6378151"/>
              <a:gd name="connsiteY0" fmla="*/ 216207 h 1176327"/>
              <a:gd name="connsiteX1" fmla="*/ 6044663 w 6378151"/>
              <a:gd name="connsiteY1" fmla="*/ 173176 h 1176327"/>
              <a:gd name="connsiteX2" fmla="*/ 6378151 w 6378151"/>
              <a:gd name="connsiteY2" fmla="*/ 1176327 h 1176327"/>
              <a:gd name="connsiteX3" fmla="*/ 0 w 6378151"/>
              <a:gd name="connsiteY3" fmla="*/ 1176327 h 1176327"/>
              <a:gd name="connsiteX4" fmla="*/ 204395 w 6378151"/>
              <a:gd name="connsiteY4" fmla="*/ 216207 h 1176327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1490 h 1196156"/>
              <a:gd name="connsiteX1" fmla="*/ 6044663 w 6378151"/>
              <a:gd name="connsiteY1" fmla="*/ 193005 h 1196156"/>
              <a:gd name="connsiteX2" fmla="*/ 6378151 w 6378151"/>
              <a:gd name="connsiteY2" fmla="*/ 1196156 h 1196156"/>
              <a:gd name="connsiteX3" fmla="*/ 0 w 6378151"/>
              <a:gd name="connsiteY3" fmla="*/ 1196156 h 1196156"/>
              <a:gd name="connsiteX4" fmla="*/ 311971 w 6378151"/>
              <a:gd name="connsiteY4" fmla="*/ 171490 h 1196156"/>
              <a:gd name="connsiteX0" fmla="*/ 311971 w 6378151"/>
              <a:gd name="connsiteY0" fmla="*/ 140008 h 1164674"/>
              <a:gd name="connsiteX1" fmla="*/ 6044663 w 6378151"/>
              <a:gd name="connsiteY1" fmla="*/ 161523 h 1164674"/>
              <a:gd name="connsiteX2" fmla="*/ 6378151 w 6378151"/>
              <a:gd name="connsiteY2" fmla="*/ 1164674 h 1164674"/>
              <a:gd name="connsiteX3" fmla="*/ 0 w 6378151"/>
              <a:gd name="connsiteY3" fmla="*/ 1164674 h 1164674"/>
              <a:gd name="connsiteX4" fmla="*/ 311971 w 6378151"/>
              <a:gd name="connsiteY4" fmla="*/ 140008 h 1164674"/>
              <a:gd name="connsiteX0" fmla="*/ 311971 w 6378151"/>
              <a:gd name="connsiteY0" fmla="*/ 130732 h 1155398"/>
              <a:gd name="connsiteX1" fmla="*/ 6044663 w 6378151"/>
              <a:gd name="connsiteY1" fmla="*/ 152247 h 1155398"/>
              <a:gd name="connsiteX2" fmla="*/ 6378151 w 6378151"/>
              <a:gd name="connsiteY2" fmla="*/ 1155398 h 1155398"/>
              <a:gd name="connsiteX3" fmla="*/ 0 w 6378151"/>
              <a:gd name="connsiteY3" fmla="*/ 1155398 h 1155398"/>
              <a:gd name="connsiteX4" fmla="*/ 311971 w 6378151"/>
              <a:gd name="connsiteY4" fmla="*/ 130732 h 1155398"/>
              <a:gd name="connsiteX0" fmla="*/ 311971 w 6378151"/>
              <a:gd name="connsiteY0" fmla="*/ 116775 h 1141441"/>
              <a:gd name="connsiteX1" fmla="*/ 5947844 w 6378151"/>
              <a:gd name="connsiteY1" fmla="*/ 159805 h 1141441"/>
              <a:gd name="connsiteX2" fmla="*/ 6378151 w 6378151"/>
              <a:gd name="connsiteY2" fmla="*/ 1141441 h 1141441"/>
              <a:gd name="connsiteX3" fmla="*/ 0 w 6378151"/>
              <a:gd name="connsiteY3" fmla="*/ 1141441 h 1141441"/>
              <a:gd name="connsiteX4" fmla="*/ 311971 w 6378151"/>
              <a:gd name="connsiteY4" fmla="*/ 116775 h 1141441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19570 h 1144236"/>
              <a:gd name="connsiteX1" fmla="*/ 6033906 w 6378151"/>
              <a:gd name="connsiteY1" fmla="*/ 108812 h 1144236"/>
              <a:gd name="connsiteX2" fmla="*/ 6378151 w 6378151"/>
              <a:gd name="connsiteY2" fmla="*/ 1144236 h 1144236"/>
              <a:gd name="connsiteX3" fmla="*/ 0 w 6378151"/>
              <a:gd name="connsiteY3" fmla="*/ 1144236 h 1144236"/>
              <a:gd name="connsiteX4" fmla="*/ 311971 w 6378151"/>
              <a:gd name="connsiteY4" fmla="*/ 119570 h 1144236"/>
              <a:gd name="connsiteX0" fmla="*/ 311971 w 6378151"/>
              <a:gd name="connsiteY0" fmla="*/ 16611 h 1041277"/>
              <a:gd name="connsiteX1" fmla="*/ 6033906 w 6378151"/>
              <a:gd name="connsiteY1" fmla="*/ 5853 h 1041277"/>
              <a:gd name="connsiteX2" fmla="*/ 6378151 w 6378151"/>
              <a:gd name="connsiteY2" fmla="*/ 1041277 h 1041277"/>
              <a:gd name="connsiteX3" fmla="*/ 0 w 6378151"/>
              <a:gd name="connsiteY3" fmla="*/ 1041277 h 1041277"/>
              <a:gd name="connsiteX4" fmla="*/ 311971 w 6378151"/>
              <a:gd name="connsiteY4" fmla="*/ 16611 h 1041277"/>
              <a:gd name="connsiteX0" fmla="*/ 311971 w 6378151"/>
              <a:gd name="connsiteY0" fmla="*/ 100650 h 1125316"/>
              <a:gd name="connsiteX1" fmla="*/ 6033906 w 6378151"/>
              <a:gd name="connsiteY1" fmla="*/ 89892 h 1125316"/>
              <a:gd name="connsiteX2" fmla="*/ 6378151 w 6378151"/>
              <a:gd name="connsiteY2" fmla="*/ 1125316 h 1125316"/>
              <a:gd name="connsiteX3" fmla="*/ 0 w 6378151"/>
              <a:gd name="connsiteY3" fmla="*/ 1125316 h 1125316"/>
              <a:gd name="connsiteX4" fmla="*/ 311971 w 6378151"/>
              <a:gd name="connsiteY4" fmla="*/ 100650 h 1125316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3312 h 1127978"/>
              <a:gd name="connsiteX1" fmla="*/ 6001633 w 6378151"/>
              <a:gd name="connsiteY1" fmla="*/ 81796 h 1127978"/>
              <a:gd name="connsiteX2" fmla="*/ 6378151 w 6378151"/>
              <a:gd name="connsiteY2" fmla="*/ 1127978 h 1127978"/>
              <a:gd name="connsiteX3" fmla="*/ 0 w 6378151"/>
              <a:gd name="connsiteY3" fmla="*/ 1127978 h 1127978"/>
              <a:gd name="connsiteX4" fmla="*/ 311971 w 6378151"/>
              <a:gd name="connsiteY4" fmla="*/ 103312 h 1127978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3915 h 1138581"/>
              <a:gd name="connsiteX1" fmla="*/ 6001633 w 6378151"/>
              <a:gd name="connsiteY1" fmla="*/ 92399 h 1138581"/>
              <a:gd name="connsiteX2" fmla="*/ 6378151 w 6378151"/>
              <a:gd name="connsiteY2" fmla="*/ 1138581 h 1138581"/>
              <a:gd name="connsiteX3" fmla="*/ 0 w 6378151"/>
              <a:gd name="connsiteY3" fmla="*/ 1138581 h 1138581"/>
              <a:gd name="connsiteX4" fmla="*/ 311971 w 6378151"/>
              <a:gd name="connsiteY4" fmla="*/ 113915 h 1138581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78151" h="1147688">
                <a:moveTo>
                  <a:pt x="311971" y="123022"/>
                </a:moveTo>
                <a:cubicBezTo>
                  <a:pt x="702453" y="8274"/>
                  <a:pt x="5352966" y="-74203"/>
                  <a:pt x="6001633" y="101506"/>
                </a:cubicBezTo>
                <a:cubicBezTo>
                  <a:pt x="6446285" y="575739"/>
                  <a:pt x="6266988" y="813304"/>
                  <a:pt x="6378151" y="1147688"/>
                </a:cubicBezTo>
                <a:lnTo>
                  <a:pt x="0" y="1147688"/>
                </a:lnTo>
                <a:cubicBezTo>
                  <a:pt x="57374" y="820476"/>
                  <a:pt x="-78891" y="439478"/>
                  <a:pt x="311971" y="123022"/>
                </a:cubicBezTo>
                <a:close/>
              </a:path>
            </a:pathLst>
          </a:custGeom>
          <a:solidFill>
            <a:srgbClr val="6FC9C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67"/>
          </a:p>
        </p:txBody>
      </p:sp>
      <p:grpSp>
        <p:nvGrpSpPr>
          <p:cNvPr id="4" name="Group 3"/>
          <p:cNvGrpSpPr/>
          <p:nvPr userDrawn="1"/>
        </p:nvGrpSpPr>
        <p:grpSpPr>
          <a:xfrm>
            <a:off x="211055" y="1321594"/>
            <a:ext cx="6436810" cy="3602496"/>
            <a:chOff x="220782" y="1331119"/>
            <a:chExt cx="6436810" cy="3602496"/>
          </a:xfrm>
        </p:grpSpPr>
        <p:sp>
          <p:nvSpPr>
            <p:cNvPr id="5" name="Freeform 4"/>
            <p:cNvSpPr/>
            <p:nvPr/>
          </p:nvSpPr>
          <p:spPr>
            <a:xfrm>
              <a:off x="1630680" y="1333500"/>
              <a:ext cx="4968240" cy="7620"/>
            </a:xfrm>
            <a:custGeom>
              <a:avLst/>
              <a:gdLst>
                <a:gd name="connsiteX0" fmla="*/ 0 w 4968240"/>
                <a:gd name="connsiteY0" fmla="*/ 0 h 7620"/>
                <a:gd name="connsiteX1" fmla="*/ 2781300 w 4968240"/>
                <a:gd name="connsiteY1" fmla="*/ 0 h 7620"/>
                <a:gd name="connsiteX2" fmla="*/ 4968240 w 4968240"/>
                <a:gd name="connsiteY2" fmla="*/ 7620 h 7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68240" h="7620">
                  <a:moveTo>
                    <a:pt x="0" y="0"/>
                  </a:moveTo>
                  <a:lnTo>
                    <a:pt x="2781300" y="0"/>
                  </a:lnTo>
                  <a:lnTo>
                    <a:pt x="4968240" y="7620"/>
                  </a:lnTo>
                </a:path>
              </a:pathLst>
            </a:custGeom>
            <a:noFill/>
            <a:ln>
              <a:solidFill>
                <a:schemeClr val="accent4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67"/>
            </a:p>
          </p:txBody>
        </p:sp>
        <p:sp>
          <p:nvSpPr>
            <p:cNvPr id="6" name="Freeform 5"/>
            <p:cNvSpPr/>
            <p:nvPr/>
          </p:nvSpPr>
          <p:spPr>
            <a:xfrm>
              <a:off x="220782" y="1333500"/>
              <a:ext cx="6436810" cy="3600115"/>
            </a:xfrm>
            <a:custGeom>
              <a:avLst/>
              <a:gdLst>
                <a:gd name="connsiteX0" fmla="*/ 6378138 w 6436810"/>
                <a:gd name="connsiteY0" fmla="*/ 0 h 3600115"/>
                <a:gd name="connsiteX1" fmla="*/ 6431478 w 6436810"/>
                <a:gd name="connsiteY1" fmla="*/ 723900 h 3600115"/>
                <a:gd name="connsiteX2" fmla="*/ 6431478 w 6436810"/>
                <a:gd name="connsiteY2" fmla="*/ 1607820 h 3600115"/>
                <a:gd name="connsiteX3" fmla="*/ 6400998 w 6436810"/>
                <a:gd name="connsiteY3" fmla="*/ 2400300 h 3600115"/>
                <a:gd name="connsiteX4" fmla="*/ 6332418 w 6436810"/>
                <a:gd name="connsiteY4" fmla="*/ 2895600 h 3600115"/>
                <a:gd name="connsiteX5" fmla="*/ 6240978 w 6436810"/>
                <a:gd name="connsiteY5" fmla="*/ 3177540 h 3600115"/>
                <a:gd name="connsiteX6" fmla="*/ 6088578 w 6436810"/>
                <a:gd name="connsiteY6" fmla="*/ 3390900 h 3600115"/>
                <a:gd name="connsiteX7" fmla="*/ 5814258 w 6436810"/>
                <a:gd name="connsiteY7" fmla="*/ 3520440 h 3600115"/>
                <a:gd name="connsiteX8" fmla="*/ 5440878 w 6436810"/>
                <a:gd name="connsiteY8" fmla="*/ 3573780 h 3600115"/>
                <a:gd name="connsiteX9" fmla="*/ 4564578 w 6436810"/>
                <a:gd name="connsiteY9" fmla="*/ 3573780 h 3600115"/>
                <a:gd name="connsiteX10" fmla="*/ 3833058 w 6436810"/>
                <a:gd name="connsiteY10" fmla="*/ 3566160 h 3600115"/>
                <a:gd name="connsiteX11" fmla="*/ 3116778 w 6436810"/>
                <a:gd name="connsiteY11" fmla="*/ 3566160 h 3600115"/>
                <a:gd name="connsiteX12" fmla="*/ 2423358 w 6436810"/>
                <a:gd name="connsiteY12" fmla="*/ 3581400 h 3600115"/>
                <a:gd name="connsiteX13" fmla="*/ 1874718 w 6436810"/>
                <a:gd name="connsiteY13" fmla="*/ 3596640 h 3600115"/>
                <a:gd name="connsiteX14" fmla="*/ 1333698 w 6436810"/>
                <a:gd name="connsiteY14" fmla="*/ 3596640 h 3600115"/>
                <a:gd name="connsiteX15" fmla="*/ 838398 w 6436810"/>
                <a:gd name="connsiteY15" fmla="*/ 3558540 h 3600115"/>
                <a:gd name="connsiteX16" fmla="*/ 579318 w 6436810"/>
                <a:gd name="connsiteY16" fmla="*/ 3497580 h 3600115"/>
                <a:gd name="connsiteX17" fmla="*/ 388818 w 6436810"/>
                <a:gd name="connsiteY17" fmla="*/ 3413760 h 3600115"/>
                <a:gd name="connsiteX18" fmla="*/ 266898 w 6436810"/>
                <a:gd name="connsiteY18" fmla="*/ 3314700 h 3600115"/>
                <a:gd name="connsiteX19" fmla="*/ 175458 w 6436810"/>
                <a:gd name="connsiteY19" fmla="*/ 3124200 h 3600115"/>
                <a:gd name="connsiteX20" fmla="*/ 114498 w 6436810"/>
                <a:gd name="connsiteY20" fmla="*/ 2910840 h 3600115"/>
                <a:gd name="connsiteX21" fmla="*/ 61158 w 6436810"/>
                <a:gd name="connsiteY21" fmla="*/ 2636520 h 3600115"/>
                <a:gd name="connsiteX22" fmla="*/ 38298 w 6436810"/>
                <a:gd name="connsiteY22" fmla="*/ 2278380 h 3600115"/>
                <a:gd name="connsiteX23" fmla="*/ 15438 w 6436810"/>
                <a:gd name="connsiteY23" fmla="*/ 1866900 h 3600115"/>
                <a:gd name="connsiteX24" fmla="*/ 15438 w 6436810"/>
                <a:gd name="connsiteY24" fmla="*/ 1455420 h 3600115"/>
                <a:gd name="connsiteX25" fmla="*/ 198 w 6436810"/>
                <a:gd name="connsiteY25" fmla="*/ 952500 h 3600115"/>
                <a:gd name="connsiteX26" fmla="*/ 7818 w 6436810"/>
                <a:gd name="connsiteY26" fmla="*/ 289560 h 3600115"/>
                <a:gd name="connsiteX27" fmla="*/ 23058 w 6436810"/>
                <a:gd name="connsiteY27" fmla="*/ 0 h 3600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6436810" h="3600115">
                  <a:moveTo>
                    <a:pt x="6378138" y="0"/>
                  </a:moveTo>
                  <a:cubicBezTo>
                    <a:pt x="6400363" y="227965"/>
                    <a:pt x="6422588" y="455930"/>
                    <a:pt x="6431478" y="723900"/>
                  </a:cubicBezTo>
                  <a:cubicBezTo>
                    <a:pt x="6440368" y="991870"/>
                    <a:pt x="6436558" y="1328420"/>
                    <a:pt x="6431478" y="1607820"/>
                  </a:cubicBezTo>
                  <a:cubicBezTo>
                    <a:pt x="6426398" y="1887220"/>
                    <a:pt x="6417508" y="2185670"/>
                    <a:pt x="6400998" y="2400300"/>
                  </a:cubicBezTo>
                  <a:cubicBezTo>
                    <a:pt x="6384488" y="2614930"/>
                    <a:pt x="6359088" y="2766060"/>
                    <a:pt x="6332418" y="2895600"/>
                  </a:cubicBezTo>
                  <a:cubicBezTo>
                    <a:pt x="6305748" y="3025140"/>
                    <a:pt x="6281618" y="3094990"/>
                    <a:pt x="6240978" y="3177540"/>
                  </a:cubicBezTo>
                  <a:cubicBezTo>
                    <a:pt x="6200338" y="3260090"/>
                    <a:pt x="6159698" y="3333750"/>
                    <a:pt x="6088578" y="3390900"/>
                  </a:cubicBezTo>
                  <a:cubicBezTo>
                    <a:pt x="6017458" y="3448050"/>
                    <a:pt x="5922208" y="3489960"/>
                    <a:pt x="5814258" y="3520440"/>
                  </a:cubicBezTo>
                  <a:cubicBezTo>
                    <a:pt x="5706308" y="3550920"/>
                    <a:pt x="5649158" y="3564890"/>
                    <a:pt x="5440878" y="3573780"/>
                  </a:cubicBezTo>
                  <a:cubicBezTo>
                    <a:pt x="5232598" y="3582670"/>
                    <a:pt x="4564578" y="3573780"/>
                    <a:pt x="4564578" y="3573780"/>
                  </a:cubicBezTo>
                  <a:lnTo>
                    <a:pt x="3833058" y="3566160"/>
                  </a:lnTo>
                  <a:lnTo>
                    <a:pt x="3116778" y="3566160"/>
                  </a:lnTo>
                  <a:cubicBezTo>
                    <a:pt x="2881828" y="3568700"/>
                    <a:pt x="2423358" y="3581400"/>
                    <a:pt x="2423358" y="3581400"/>
                  </a:cubicBezTo>
                  <a:lnTo>
                    <a:pt x="1874718" y="3596640"/>
                  </a:lnTo>
                  <a:cubicBezTo>
                    <a:pt x="1693108" y="3599180"/>
                    <a:pt x="1506418" y="3602990"/>
                    <a:pt x="1333698" y="3596640"/>
                  </a:cubicBezTo>
                  <a:cubicBezTo>
                    <a:pt x="1160978" y="3590290"/>
                    <a:pt x="964128" y="3575050"/>
                    <a:pt x="838398" y="3558540"/>
                  </a:cubicBezTo>
                  <a:cubicBezTo>
                    <a:pt x="712668" y="3542030"/>
                    <a:pt x="654248" y="3521710"/>
                    <a:pt x="579318" y="3497580"/>
                  </a:cubicBezTo>
                  <a:cubicBezTo>
                    <a:pt x="504388" y="3473450"/>
                    <a:pt x="440888" y="3444240"/>
                    <a:pt x="388818" y="3413760"/>
                  </a:cubicBezTo>
                  <a:cubicBezTo>
                    <a:pt x="336748" y="3383280"/>
                    <a:pt x="302458" y="3362960"/>
                    <a:pt x="266898" y="3314700"/>
                  </a:cubicBezTo>
                  <a:cubicBezTo>
                    <a:pt x="231338" y="3266440"/>
                    <a:pt x="200858" y="3191510"/>
                    <a:pt x="175458" y="3124200"/>
                  </a:cubicBezTo>
                  <a:cubicBezTo>
                    <a:pt x="150058" y="3056890"/>
                    <a:pt x="133548" y="2992120"/>
                    <a:pt x="114498" y="2910840"/>
                  </a:cubicBezTo>
                  <a:cubicBezTo>
                    <a:pt x="95448" y="2829560"/>
                    <a:pt x="73858" y="2741930"/>
                    <a:pt x="61158" y="2636520"/>
                  </a:cubicBezTo>
                  <a:cubicBezTo>
                    <a:pt x="48458" y="2531110"/>
                    <a:pt x="45918" y="2406650"/>
                    <a:pt x="38298" y="2278380"/>
                  </a:cubicBezTo>
                  <a:cubicBezTo>
                    <a:pt x="30678" y="2150110"/>
                    <a:pt x="19248" y="2004060"/>
                    <a:pt x="15438" y="1866900"/>
                  </a:cubicBezTo>
                  <a:cubicBezTo>
                    <a:pt x="11628" y="1729740"/>
                    <a:pt x="17978" y="1607820"/>
                    <a:pt x="15438" y="1455420"/>
                  </a:cubicBezTo>
                  <a:cubicBezTo>
                    <a:pt x="12898" y="1303020"/>
                    <a:pt x="1468" y="1146810"/>
                    <a:pt x="198" y="952500"/>
                  </a:cubicBezTo>
                  <a:cubicBezTo>
                    <a:pt x="-1072" y="758190"/>
                    <a:pt x="4008" y="448310"/>
                    <a:pt x="7818" y="289560"/>
                  </a:cubicBezTo>
                  <a:cubicBezTo>
                    <a:pt x="11628" y="130810"/>
                    <a:pt x="17343" y="65405"/>
                    <a:pt x="23058" y="0"/>
                  </a:cubicBezTo>
                </a:path>
              </a:pathLst>
            </a:custGeom>
            <a:noFill/>
            <a:ln>
              <a:solidFill>
                <a:schemeClr val="accent4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67"/>
            </a:p>
          </p:txBody>
        </p:sp>
        <p:sp>
          <p:nvSpPr>
            <p:cNvPr id="7" name="Freeform 6"/>
            <p:cNvSpPr/>
            <p:nvPr/>
          </p:nvSpPr>
          <p:spPr>
            <a:xfrm>
              <a:off x="228600" y="1331119"/>
              <a:ext cx="150019" cy="4762"/>
            </a:xfrm>
            <a:custGeom>
              <a:avLst/>
              <a:gdLst>
                <a:gd name="connsiteX0" fmla="*/ 0 w 150019"/>
                <a:gd name="connsiteY0" fmla="*/ 0 h 4762"/>
                <a:gd name="connsiteX1" fmla="*/ 150019 w 150019"/>
                <a:gd name="connsiteY1" fmla="*/ 4762 h 4762"/>
                <a:gd name="connsiteX2" fmla="*/ 150019 w 150019"/>
                <a:gd name="connsiteY2" fmla="*/ 4762 h 4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0019" h="4762">
                  <a:moveTo>
                    <a:pt x="0" y="0"/>
                  </a:moveTo>
                  <a:lnTo>
                    <a:pt x="150019" y="4762"/>
                  </a:lnTo>
                  <a:lnTo>
                    <a:pt x="150019" y="4762"/>
                  </a:lnTo>
                </a:path>
              </a:pathLst>
            </a:custGeom>
            <a:noFill/>
            <a:ln>
              <a:solidFill>
                <a:schemeClr val="accent4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67"/>
            </a:p>
          </p:txBody>
        </p:sp>
      </p:grpSp>
      <p:grpSp>
        <p:nvGrpSpPr>
          <p:cNvPr id="8" name="Group 7"/>
          <p:cNvGrpSpPr/>
          <p:nvPr userDrawn="1"/>
        </p:nvGrpSpPr>
        <p:grpSpPr>
          <a:xfrm>
            <a:off x="282787" y="255821"/>
            <a:ext cx="1448294" cy="1448294"/>
            <a:chOff x="237072" y="234585"/>
            <a:chExt cx="1448294" cy="1448294"/>
          </a:xfrm>
        </p:grpSpPr>
        <p:sp>
          <p:nvSpPr>
            <p:cNvPr id="9" name="Oval 8"/>
            <p:cNvSpPr/>
            <p:nvPr/>
          </p:nvSpPr>
          <p:spPr>
            <a:xfrm>
              <a:off x="237072" y="234585"/>
              <a:ext cx="1448294" cy="1448294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67"/>
            </a:p>
          </p:txBody>
        </p:sp>
        <p:sp>
          <p:nvSpPr>
            <p:cNvPr id="10" name="Oval 9"/>
            <p:cNvSpPr/>
            <p:nvPr/>
          </p:nvSpPr>
          <p:spPr>
            <a:xfrm>
              <a:off x="283311" y="280824"/>
              <a:ext cx="1355815" cy="135581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67"/>
            </a:p>
          </p:txBody>
        </p:sp>
        <p:sp>
          <p:nvSpPr>
            <p:cNvPr id="11" name="Oval 10"/>
            <p:cNvSpPr/>
            <p:nvPr/>
          </p:nvSpPr>
          <p:spPr>
            <a:xfrm>
              <a:off x="244620" y="242518"/>
              <a:ext cx="1419087" cy="1419087"/>
            </a:xfrm>
            <a:prstGeom prst="ellipse">
              <a:avLst/>
            </a:prstGeom>
            <a:noFill/>
            <a:ln w="9525">
              <a:solidFill>
                <a:schemeClr val="bg1">
                  <a:lumMod val="2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67"/>
            </a:p>
          </p:txBody>
        </p:sp>
      </p:grpSp>
    </p:spTree>
    <p:extLst>
      <p:ext uri="{BB962C8B-B14F-4D97-AF65-F5344CB8AC3E}">
        <p14:creationId xmlns:p14="http://schemas.microsoft.com/office/powerpoint/2010/main" val="40135561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"/>
          <p:cNvSpPr/>
          <p:nvPr userDrawn="1"/>
        </p:nvSpPr>
        <p:spPr>
          <a:xfrm>
            <a:off x="233932" y="174940"/>
            <a:ext cx="6404486" cy="1147688"/>
          </a:xfrm>
          <a:custGeom>
            <a:avLst/>
            <a:gdLst>
              <a:gd name="connsiteX0" fmla="*/ 0 w 6378151"/>
              <a:gd name="connsiteY0" fmla="*/ 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0 w 6378151"/>
              <a:gd name="connsiteY4" fmla="*/ 0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74634 h 1034754"/>
              <a:gd name="connsiteX1" fmla="*/ 6119967 w 6378151"/>
              <a:gd name="connsiteY1" fmla="*/ 63876 h 1034754"/>
              <a:gd name="connsiteX2" fmla="*/ 6378151 w 6378151"/>
              <a:gd name="connsiteY2" fmla="*/ 1034754 h 1034754"/>
              <a:gd name="connsiteX3" fmla="*/ 0 w 6378151"/>
              <a:gd name="connsiteY3" fmla="*/ 1034754 h 1034754"/>
              <a:gd name="connsiteX4" fmla="*/ 204395 w 6378151"/>
              <a:gd name="connsiteY4" fmla="*/ 74634 h 1034754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209708 h 1169828"/>
              <a:gd name="connsiteX1" fmla="*/ 6044663 w 6378151"/>
              <a:gd name="connsiteY1" fmla="*/ 166677 h 1169828"/>
              <a:gd name="connsiteX2" fmla="*/ 6378151 w 6378151"/>
              <a:gd name="connsiteY2" fmla="*/ 1169828 h 1169828"/>
              <a:gd name="connsiteX3" fmla="*/ 0 w 6378151"/>
              <a:gd name="connsiteY3" fmla="*/ 1169828 h 1169828"/>
              <a:gd name="connsiteX4" fmla="*/ 204395 w 6378151"/>
              <a:gd name="connsiteY4" fmla="*/ 209708 h 1169828"/>
              <a:gd name="connsiteX0" fmla="*/ 204395 w 6378151"/>
              <a:gd name="connsiteY0" fmla="*/ 216207 h 1176327"/>
              <a:gd name="connsiteX1" fmla="*/ 6044663 w 6378151"/>
              <a:gd name="connsiteY1" fmla="*/ 173176 h 1176327"/>
              <a:gd name="connsiteX2" fmla="*/ 6378151 w 6378151"/>
              <a:gd name="connsiteY2" fmla="*/ 1176327 h 1176327"/>
              <a:gd name="connsiteX3" fmla="*/ 0 w 6378151"/>
              <a:gd name="connsiteY3" fmla="*/ 1176327 h 1176327"/>
              <a:gd name="connsiteX4" fmla="*/ 204395 w 6378151"/>
              <a:gd name="connsiteY4" fmla="*/ 216207 h 1176327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1490 h 1196156"/>
              <a:gd name="connsiteX1" fmla="*/ 6044663 w 6378151"/>
              <a:gd name="connsiteY1" fmla="*/ 193005 h 1196156"/>
              <a:gd name="connsiteX2" fmla="*/ 6378151 w 6378151"/>
              <a:gd name="connsiteY2" fmla="*/ 1196156 h 1196156"/>
              <a:gd name="connsiteX3" fmla="*/ 0 w 6378151"/>
              <a:gd name="connsiteY3" fmla="*/ 1196156 h 1196156"/>
              <a:gd name="connsiteX4" fmla="*/ 311971 w 6378151"/>
              <a:gd name="connsiteY4" fmla="*/ 171490 h 1196156"/>
              <a:gd name="connsiteX0" fmla="*/ 311971 w 6378151"/>
              <a:gd name="connsiteY0" fmla="*/ 140008 h 1164674"/>
              <a:gd name="connsiteX1" fmla="*/ 6044663 w 6378151"/>
              <a:gd name="connsiteY1" fmla="*/ 161523 h 1164674"/>
              <a:gd name="connsiteX2" fmla="*/ 6378151 w 6378151"/>
              <a:gd name="connsiteY2" fmla="*/ 1164674 h 1164674"/>
              <a:gd name="connsiteX3" fmla="*/ 0 w 6378151"/>
              <a:gd name="connsiteY3" fmla="*/ 1164674 h 1164674"/>
              <a:gd name="connsiteX4" fmla="*/ 311971 w 6378151"/>
              <a:gd name="connsiteY4" fmla="*/ 140008 h 1164674"/>
              <a:gd name="connsiteX0" fmla="*/ 311971 w 6378151"/>
              <a:gd name="connsiteY0" fmla="*/ 130732 h 1155398"/>
              <a:gd name="connsiteX1" fmla="*/ 6044663 w 6378151"/>
              <a:gd name="connsiteY1" fmla="*/ 152247 h 1155398"/>
              <a:gd name="connsiteX2" fmla="*/ 6378151 w 6378151"/>
              <a:gd name="connsiteY2" fmla="*/ 1155398 h 1155398"/>
              <a:gd name="connsiteX3" fmla="*/ 0 w 6378151"/>
              <a:gd name="connsiteY3" fmla="*/ 1155398 h 1155398"/>
              <a:gd name="connsiteX4" fmla="*/ 311971 w 6378151"/>
              <a:gd name="connsiteY4" fmla="*/ 130732 h 1155398"/>
              <a:gd name="connsiteX0" fmla="*/ 311971 w 6378151"/>
              <a:gd name="connsiteY0" fmla="*/ 116775 h 1141441"/>
              <a:gd name="connsiteX1" fmla="*/ 5947844 w 6378151"/>
              <a:gd name="connsiteY1" fmla="*/ 159805 h 1141441"/>
              <a:gd name="connsiteX2" fmla="*/ 6378151 w 6378151"/>
              <a:gd name="connsiteY2" fmla="*/ 1141441 h 1141441"/>
              <a:gd name="connsiteX3" fmla="*/ 0 w 6378151"/>
              <a:gd name="connsiteY3" fmla="*/ 1141441 h 1141441"/>
              <a:gd name="connsiteX4" fmla="*/ 311971 w 6378151"/>
              <a:gd name="connsiteY4" fmla="*/ 116775 h 1141441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19570 h 1144236"/>
              <a:gd name="connsiteX1" fmla="*/ 6033906 w 6378151"/>
              <a:gd name="connsiteY1" fmla="*/ 108812 h 1144236"/>
              <a:gd name="connsiteX2" fmla="*/ 6378151 w 6378151"/>
              <a:gd name="connsiteY2" fmla="*/ 1144236 h 1144236"/>
              <a:gd name="connsiteX3" fmla="*/ 0 w 6378151"/>
              <a:gd name="connsiteY3" fmla="*/ 1144236 h 1144236"/>
              <a:gd name="connsiteX4" fmla="*/ 311971 w 6378151"/>
              <a:gd name="connsiteY4" fmla="*/ 119570 h 1144236"/>
              <a:gd name="connsiteX0" fmla="*/ 311971 w 6378151"/>
              <a:gd name="connsiteY0" fmla="*/ 16611 h 1041277"/>
              <a:gd name="connsiteX1" fmla="*/ 6033906 w 6378151"/>
              <a:gd name="connsiteY1" fmla="*/ 5853 h 1041277"/>
              <a:gd name="connsiteX2" fmla="*/ 6378151 w 6378151"/>
              <a:gd name="connsiteY2" fmla="*/ 1041277 h 1041277"/>
              <a:gd name="connsiteX3" fmla="*/ 0 w 6378151"/>
              <a:gd name="connsiteY3" fmla="*/ 1041277 h 1041277"/>
              <a:gd name="connsiteX4" fmla="*/ 311971 w 6378151"/>
              <a:gd name="connsiteY4" fmla="*/ 16611 h 1041277"/>
              <a:gd name="connsiteX0" fmla="*/ 311971 w 6378151"/>
              <a:gd name="connsiteY0" fmla="*/ 100650 h 1125316"/>
              <a:gd name="connsiteX1" fmla="*/ 6033906 w 6378151"/>
              <a:gd name="connsiteY1" fmla="*/ 89892 h 1125316"/>
              <a:gd name="connsiteX2" fmla="*/ 6378151 w 6378151"/>
              <a:gd name="connsiteY2" fmla="*/ 1125316 h 1125316"/>
              <a:gd name="connsiteX3" fmla="*/ 0 w 6378151"/>
              <a:gd name="connsiteY3" fmla="*/ 1125316 h 1125316"/>
              <a:gd name="connsiteX4" fmla="*/ 311971 w 6378151"/>
              <a:gd name="connsiteY4" fmla="*/ 100650 h 1125316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3312 h 1127978"/>
              <a:gd name="connsiteX1" fmla="*/ 6001633 w 6378151"/>
              <a:gd name="connsiteY1" fmla="*/ 81796 h 1127978"/>
              <a:gd name="connsiteX2" fmla="*/ 6378151 w 6378151"/>
              <a:gd name="connsiteY2" fmla="*/ 1127978 h 1127978"/>
              <a:gd name="connsiteX3" fmla="*/ 0 w 6378151"/>
              <a:gd name="connsiteY3" fmla="*/ 1127978 h 1127978"/>
              <a:gd name="connsiteX4" fmla="*/ 311971 w 6378151"/>
              <a:gd name="connsiteY4" fmla="*/ 103312 h 1127978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3915 h 1138581"/>
              <a:gd name="connsiteX1" fmla="*/ 6001633 w 6378151"/>
              <a:gd name="connsiteY1" fmla="*/ 92399 h 1138581"/>
              <a:gd name="connsiteX2" fmla="*/ 6378151 w 6378151"/>
              <a:gd name="connsiteY2" fmla="*/ 1138581 h 1138581"/>
              <a:gd name="connsiteX3" fmla="*/ 0 w 6378151"/>
              <a:gd name="connsiteY3" fmla="*/ 1138581 h 1138581"/>
              <a:gd name="connsiteX4" fmla="*/ 311971 w 6378151"/>
              <a:gd name="connsiteY4" fmla="*/ 113915 h 1138581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78151" h="1147688">
                <a:moveTo>
                  <a:pt x="311971" y="123022"/>
                </a:moveTo>
                <a:cubicBezTo>
                  <a:pt x="702453" y="8274"/>
                  <a:pt x="5352966" y="-74203"/>
                  <a:pt x="6001633" y="101506"/>
                </a:cubicBezTo>
                <a:cubicBezTo>
                  <a:pt x="6446285" y="575739"/>
                  <a:pt x="6266988" y="813304"/>
                  <a:pt x="6378151" y="1147688"/>
                </a:cubicBezTo>
                <a:lnTo>
                  <a:pt x="0" y="1147688"/>
                </a:lnTo>
                <a:cubicBezTo>
                  <a:pt x="57374" y="820476"/>
                  <a:pt x="-78891" y="439478"/>
                  <a:pt x="311971" y="123022"/>
                </a:cubicBez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67"/>
          </a:p>
        </p:txBody>
      </p:sp>
      <p:grpSp>
        <p:nvGrpSpPr>
          <p:cNvPr id="17" name="Group 16"/>
          <p:cNvGrpSpPr/>
          <p:nvPr userDrawn="1"/>
        </p:nvGrpSpPr>
        <p:grpSpPr>
          <a:xfrm>
            <a:off x="211055" y="1321594"/>
            <a:ext cx="6436810" cy="3602496"/>
            <a:chOff x="220782" y="1331119"/>
            <a:chExt cx="6436810" cy="3602496"/>
          </a:xfrm>
        </p:grpSpPr>
        <p:sp>
          <p:nvSpPr>
            <p:cNvPr id="18" name="Freeform 17"/>
            <p:cNvSpPr/>
            <p:nvPr/>
          </p:nvSpPr>
          <p:spPr>
            <a:xfrm>
              <a:off x="1630680" y="1333500"/>
              <a:ext cx="4968240" cy="7620"/>
            </a:xfrm>
            <a:custGeom>
              <a:avLst/>
              <a:gdLst>
                <a:gd name="connsiteX0" fmla="*/ 0 w 4968240"/>
                <a:gd name="connsiteY0" fmla="*/ 0 h 7620"/>
                <a:gd name="connsiteX1" fmla="*/ 2781300 w 4968240"/>
                <a:gd name="connsiteY1" fmla="*/ 0 h 7620"/>
                <a:gd name="connsiteX2" fmla="*/ 4968240 w 4968240"/>
                <a:gd name="connsiteY2" fmla="*/ 7620 h 7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68240" h="7620">
                  <a:moveTo>
                    <a:pt x="0" y="0"/>
                  </a:moveTo>
                  <a:lnTo>
                    <a:pt x="2781300" y="0"/>
                  </a:lnTo>
                  <a:lnTo>
                    <a:pt x="4968240" y="7620"/>
                  </a:lnTo>
                </a:path>
              </a:pathLst>
            </a:custGeom>
            <a:noFill/>
            <a:ln>
              <a:solidFill>
                <a:schemeClr val="bg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67"/>
            </a:p>
          </p:txBody>
        </p:sp>
        <p:sp>
          <p:nvSpPr>
            <p:cNvPr id="19" name="Freeform 18"/>
            <p:cNvSpPr/>
            <p:nvPr/>
          </p:nvSpPr>
          <p:spPr>
            <a:xfrm>
              <a:off x="220782" y="1333500"/>
              <a:ext cx="6436810" cy="3600115"/>
            </a:xfrm>
            <a:custGeom>
              <a:avLst/>
              <a:gdLst>
                <a:gd name="connsiteX0" fmla="*/ 6378138 w 6436810"/>
                <a:gd name="connsiteY0" fmla="*/ 0 h 3600115"/>
                <a:gd name="connsiteX1" fmla="*/ 6431478 w 6436810"/>
                <a:gd name="connsiteY1" fmla="*/ 723900 h 3600115"/>
                <a:gd name="connsiteX2" fmla="*/ 6431478 w 6436810"/>
                <a:gd name="connsiteY2" fmla="*/ 1607820 h 3600115"/>
                <a:gd name="connsiteX3" fmla="*/ 6400998 w 6436810"/>
                <a:gd name="connsiteY3" fmla="*/ 2400300 h 3600115"/>
                <a:gd name="connsiteX4" fmla="*/ 6332418 w 6436810"/>
                <a:gd name="connsiteY4" fmla="*/ 2895600 h 3600115"/>
                <a:gd name="connsiteX5" fmla="*/ 6240978 w 6436810"/>
                <a:gd name="connsiteY5" fmla="*/ 3177540 h 3600115"/>
                <a:gd name="connsiteX6" fmla="*/ 6088578 w 6436810"/>
                <a:gd name="connsiteY6" fmla="*/ 3390900 h 3600115"/>
                <a:gd name="connsiteX7" fmla="*/ 5814258 w 6436810"/>
                <a:gd name="connsiteY7" fmla="*/ 3520440 h 3600115"/>
                <a:gd name="connsiteX8" fmla="*/ 5440878 w 6436810"/>
                <a:gd name="connsiteY8" fmla="*/ 3573780 h 3600115"/>
                <a:gd name="connsiteX9" fmla="*/ 4564578 w 6436810"/>
                <a:gd name="connsiteY9" fmla="*/ 3573780 h 3600115"/>
                <a:gd name="connsiteX10" fmla="*/ 3833058 w 6436810"/>
                <a:gd name="connsiteY10" fmla="*/ 3566160 h 3600115"/>
                <a:gd name="connsiteX11" fmla="*/ 3116778 w 6436810"/>
                <a:gd name="connsiteY11" fmla="*/ 3566160 h 3600115"/>
                <a:gd name="connsiteX12" fmla="*/ 2423358 w 6436810"/>
                <a:gd name="connsiteY12" fmla="*/ 3581400 h 3600115"/>
                <a:gd name="connsiteX13" fmla="*/ 1874718 w 6436810"/>
                <a:gd name="connsiteY13" fmla="*/ 3596640 h 3600115"/>
                <a:gd name="connsiteX14" fmla="*/ 1333698 w 6436810"/>
                <a:gd name="connsiteY14" fmla="*/ 3596640 h 3600115"/>
                <a:gd name="connsiteX15" fmla="*/ 838398 w 6436810"/>
                <a:gd name="connsiteY15" fmla="*/ 3558540 h 3600115"/>
                <a:gd name="connsiteX16" fmla="*/ 579318 w 6436810"/>
                <a:gd name="connsiteY16" fmla="*/ 3497580 h 3600115"/>
                <a:gd name="connsiteX17" fmla="*/ 388818 w 6436810"/>
                <a:gd name="connsiteY17" fmla="*/ 3413760 h 3600115"/>
                <a:gd name="connsiteX18" fmla="*/ 266898 w 6436810"/>
                <a:gd name="connsiteY18" fmla="*/ 3314700 h 3600115"/>
                <a:gd name="connsiteX19" fmla="*/ 175458 w 6436810"/>
                <a:gd name="connsiteY19" fmla="*/ 3124200 h 3600115"/>
                <a:gd name="connsiteX20" fmla="*/ 114498 w 6436810"/>
                <a:gd name="connsiteY20" fmla="*/ 2910840 h 3600115"/>
                <a:gd name="connsiteX21" fmla="*/ 61158 w 6436810"/>
                <a:gd name="connsiteY21" fmla="*/ 2636520 h 3600115"/>
                <a:gd name="connsiteX22" fmla="*/ 38298 w 6436810"/>
                <a:gd name="connsiteY22" fmla="*/ 2278380 h 3600115"/>
                <a:gd name="connsiteX23" fmla="*/ 15438 w 6436810"/>
                <a:gd name="connsiteY23" fmla="*/ 1866900 h 3600115"/>
                <a:gd name="connsiteX24" fmla="*/ 15438 w 6436810"/>
                <a:gd name="connsiteY24" fmla="*/ 1455420 h 3600115"/>
                <a:gd name="connsiteX25" fmla="*/ 198 w 6436810"/>
                <a:gd name="connsiteY25" fmla="*/ 952500 h 3600115"/>
                <a:gd name="connsiteX26" fmla="*/ 7818 w 6436810"/>
                <a:gd name="connsiteY26" fmla="*/ 289560 h 3600115"/>
                <a:gd name="connsiteX27" fmla="*/ 23058 w 6436810"/>
                <a:gd name="connsiteY27" fmla="*/ 0 h 3600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6436810" h="3600115">
                  <a:moveTo>
                    <a:pt x="6378138" y="0"/>
                  </a:moveTo>
                  <a:cubicBezTo>
                    <a:pt x="6400363" y="227965"/>
                    <a:pt x="6422588" y="455930"/>
                    <a:pt x="6431478" y="723900"/>
                  </a:cubicBezTo>
                  <a:cubicBezTo>
                    <a:pt x="6440368" y="991870"/>
                    <a:pt x="6436558" y="1328420"/>
                    <a:pt x="6431478" y="1607820"/>
                  </a:cubicBezTo>
                  <a:cubicBezTo>
                    <a:pt x="6426398" y="1887220"/>
                    <a:pt x="6417508" y="2185670"/>
                    <a:pt x="6400998" y="2400300"/>
                  </a:cubicBezTo>
                  <a:cubicBezTo>
                    <a:pt x="6384488" y="2614930"/>
                    <a:pt x="6359088" y="2766060"/>
                    <a:pt x="6332418" y="2895600"/>
                  </a:cubicBezTo>
                  <a:cubicBezTo>
                    <a:pt x="6305748" y="3025140"/>
                    <a:pt x="6281618" y="3094990"/>
                    <a:pt x="6240978" y="3177540"/>
                  </a:cubicBezTo>
                  <a:cubicBezTo>
                    <a:pt x="6200338" y="3260090"/>
                    <a:pt x="6159698" y="3333750"/>
                    <a:pt x="6088578" y="3390900"/>
                  </a:cubicBezTo>
                  <a:cubicBezTo>
                    <a:pt x="6017458" y="3448050"/>
                    <a:pt x="5922208" y="3489960"/>
                    <a:pt x="5814258" y="3520440"/>
                  </a:cubicBezTo>
                  <a:cubicBezTo>
                    <a:pt x="5706308" y="3550920"/>
                    <a:pt x="5649158" y="3564890"/>
                    <a:pt x="5440878" y="3573780"/>
                  </a:cubicBezTo>
                  <a:cubicBezTo>
                    <a:pt x="5232598" y="3582670"/>
                    <a:pt x="4564578" y="3573780"/>
                    <a:pt x="4564578" y="3573780"/>
                  </a:cubicBezTo>
                  <a:lnTo>
                    <a:pt x="3833058" y="3566160"/>
                  </a:lnTo>
                  <a:lnTo>
                    <a:pt x="3116778" y="3566160"/>
                  </a:lnTo>
                  <a:cubicBezTo>
                    <a:pt x="2881828" y="3568700"/>
                    <a:pt x="2423358" y="3581400"/>
                    <a:pt x="2423358" y="3581400"/>
                  </a:cubicBezTo>
                  <a:lnTo>
                    <a:pt x="1874718" y="3596640"/>
                  </a:lnTo>
                  <a:cubicBezTo>
                    <a:pt x="1693108" y="3599180"/>
                    <a:pt x="1506418" y="3602990"/>
                    <a:pt x="1333698" y="3596640"/>
                  </a:cubicBezTo>
                  <a:cubicBezTo>
                    <a:pt x="1160978" y="3590290"/>
                    <a:pt x="964128" y="3575050"/>
                    <a:pt x="838398" y="3558540"/>
                  </a:cubicBezTo>
                  <a:cubicBezTo>
                    <a:pt x="712668" y="3542030"/>
                    <a:pt x="654248" y="3521710"/>
                    <a:pt x="579318" y="3497580"/>
                  </a:cubicBezTo>
                  <a:cubicBezTo>
                    <a:pt x="504388" y="3473450"/>
                    <a:pt x="440888" y="3444240"/>
                    <a:pt x="388818" y="3413760"/>
                  </a:cubicBezTo>
                  <a:cubicBezTo>
                    <a:pt x="336748" y="3383280"/>
                    <a:pt x="302458" y="3362960"/>
                    <a:pt x="266898" y="3314700"/>
                  </a:cubicBezTo>
                  <a:cubicBezTo>
                    <a:pt x="231338" y="3266440"/>
                    <a:pt x="200858" y="3191510"/>
                    <a:pt x="175458" y="3124200"/>
                  </a:cubicBezTo>
                  <a:cubicBezTo>
                    <a:pt x="150058" y="3056890"/>
                    <a:pt x="133548" y="2992120"/>
                    <a:pt x="114498" y="2910840"/>
                  </a:cubicBezTo>
                  <a:cubicBezTo>
                    <a:pt x="95448" y="2829560"/>
                    <a:pt x="73858" y="2741930"/>
                    <a:pt x="61158" y="2636520"/>
                  </a:cubicBezTo>
                  <a:cubicBezTo>
                    <a:pt x="48458" y="2531110"/>
                    <a:pt x="45918" y="2406650"/>
                    <a:pt x="38298" y="2278380"/>
                  </a:cubicBezTo>
                  <a:cubicBezTo>
                    <a:pt x="30678" y="2150110"/>
                    <a:pt x="19248" y="2004060"/>
                    <a:pt x="15438" y="1866900"/>
                  </a:cubicBezTo>
                  <a:cubicBezTo>
                    <a:pt x="11628" y="1729740"/>
                    <a:pt x="17978" y="1607820"/>
                    <a:pt x="15438" y="1455420"/>
                  </a:cubicBezTo>
                  <a:cubicBezTo>
                    <a:pt x="12898" y="1303020"/>
                    <a:pt x="1468" y="1146810"/>
                    <a:pt x="198" y="952500"/>
                  </a:cubicBezTo>
                  <a:cubicBezTo>
                    <a:pt x="-1072" y="758190"/>
                    <a:pt x="4008" y="448310"/>
                    <a:pt x="7818" y="289560"/>
                  </a:cubicBezTo>
                  <a:cubicBezTo>
                    <a:pt x="11628" y="130810"/>
                    <a:pt x="17343" y="65405"/>
                    <a:pt x="23058" y="0"/>
                  </a:cubicBezTo>
                </a:path>
              </a:pathLst>
            </a:custGeom>
            <a:noFill/>
            <a:ln>
              <a:solidFill>
                <a:schemeClr val="bg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67"/>
            </a:p>
          </p:txBody>
        </p:sp>
        <p:sp>
          <p:nvSpPr>
            <p:cNvPr id="20" name="Freeform 19"/>
            <p:cNvSpPr/>
            <p:nvPr/>
          </p:nvSpPr>
          <p:spPr>
            <a:xfrm>
              <a:off x="228600" y="1331119"/>
              <a:ext cx="150019" cy="4762"/>
            </a:xfrm>
            <a:custGeom>
              <a:avLst/>
              <a:gdLst>
                <a:gd name="connsiteX0" fmla="*/ 0 w 150019"/>
                <a:gd name="connsiteY0" fmla="*/ 0 h 4762"/>
                <a:gd name="connsiteX1" fmla="*/ 150019 w 150019"/>
                <a:gd name="connsiteY1" fmla="*/ 4762 h 4762"/>
                <a:gd name="connsiteX2" fmla="*/ 150019 w 150019"/>
                <a:gd name="connsiteY2" fmla="*/ 4762 h 4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0019" h="4762">
                  <a:moveTo>
                    <a:pt x="0" y="0"/>
                  </a:moveTo>
                  <a:lnTo>
                    <a:pt x="150019" y="4762"/>
                  </a:lnTo>
                  <a:lnTo>
                    <a:pt x="150019" y="4762"/>
                  </a:lnTo>
                </a:path>
              </a:pathLst>
            </a:custGeom>
            <a:noFill/>
            <a:ln>
              <a:solidFill>
                <a:schemeClr val="bg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67"/>
            </a:p>
          </p:txBody>
        </p:sp>
      </p:grpSp>
      <p:grpSp>
        <p:nvGrpSpPr>
          <p:cNvPr id="13" name="Group 12"/>
          <p:cNvGrpSpPr/>
          <p:nvPr userDrawn="1"/>
        </p:nvGrpSpPr>
        <p:grpSpPr>
          <a:xfrm>
            <a:off x="282787" y="255821"/>
            <a:ext cx="1448294" cy="1448294"/>
            <a:chOff x="237072" y="234585"/>
            <a:chExt cx="1448294" cy="1448294"/>
          </a:xfrm>
        </p:grpSpPr>
        <p:sp>
          <p:nvSpPr>
            <p:cNvPr id="14" name="Oval 13"/>
            <p:cNvSpPr/>
            <p:nvPr/>
          </p:nvSpPr>
          <p:spPr>
            <a:xfrm>
              <a:off x="237072" y="234585"/>
              <a:ext cx="1448294" cy="1448294"/>
            </a:xfrm>
            <a:prstGeom prst="ellipse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67"/>
            </a:p>
          </p:txBody>
        </p:sp>
        <p:sp>
          <p:nvSpPr>
            <p:cNvPr id="15" name="Oval 14"/>
            <p:cNvSpPr/>
            <p:nvPr/>
          </p:nvSpPr>
          <p:spPr>
            <a:xfrm>
              <a:off x="283311" y="280824"/>
              <a:ext cx="1355815" cy="135581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67"/>
            </a:p>
          </p:txBody>
        </p:sp>
        <p:sp>
          <p:nvSpPr>
            <p:cNvPr id="16" name="Oval 15"/>
            <p:cNvSpPr/>
            <p:nvPr/>
          </p:nvSpPr>
          <p:spPr>
            <a:xfrm>
              <a:off x="254348" y="252246"/>
              <a:ext cx="1419087" cy="1419087"/>
            </a:xfrm>
            <a:prstGeom prst="ellipse">
              <a:avLst/>
            </a:prstGeom>
            <a:noFill/>
            <a:ln w="9525">
              <a:solidFill>
                <a:schemeClr val="bg1">
                  <a:lumMod val="2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67"/>
            </a:p>
          </p:txBody>
        </p:sp>
      </p:grpSp>
    </p:spTree>
    <p:extLst>
      <p:ext uri="{BB962C8B-B14F-4D97-AF65-F5344CB8AC3E}">
        <p14:creationId xmlns:p14="http://schemas.microsoft.com/office/powerpoint/2010/main" val="24407200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/>
          <p:cNvSpPr>
            <a:spLocks/>
          </p:cNvSpPr>
          <p:nvPr userDrawn="1"/>
        </p:nvSpPr>
        <p:spPr bwMode="auto">
          <a:xfrm rot="10800000">
            <a:off x="276226" y="239920"/>
            <a:ext cx="6315075" cy="4636880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n-US" sz="1867" dirty="0"/>
          </a:p>
        </p:txBody>
      </p:sp>
    </p:spTree>
    <p:extLst>
      <p:ext uri="{BB962C8B-B14F-4D97-AF65-F5344CB8AC3E}">
        <p14:creationId xmlns:p14="http://schemas.microsoft.com/office/powerpoint/2010/main" val="37376392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"/>
          <p:cNvSpPr/>
          <p:nvPr userDrawn="1"/>
        </p:nvSpPr>
        <p:spPr>
          <a:xfrm>
            <a:off x="233932" y="174940"/>
            <a:ext cx="6404486" cy="1147688"/>
          </a:xfrm>
          <a:custGeom>
            <a:avLst/>
            <a:gdLst>
              <a:gd name="connsiteX0" fmla="*/ 0 w 6378151"/>
              <a:gd name="connsiteY0" fmla="*/ 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0 w 6378151"/>
              <a:gd name="connsiteY4" fmla="*/ 0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74634 h 1034754"/>
              <a:gd name="connsiteX1" fmla="*/ 6119967 w 6378151"/>
              <a:gd name="connsiteY1" fmla="*/ 63876 h 1034754"/>
              <a:gd name="connsiteX2" fmla="*/ 6378151 w 6378151"/>
              <a:gd name="connsiteY2" fmla="*/ 1034754 h 1034754"/>
              <a:gd name="connsiteX3" fmla="*/ 0 w 6378151"/>
              <a:gd name="connsiteY3" fmla="*/ 1034754 h 1034754"/>
              <a:gd name="connsiteX4" fmla="*/ 204395 w 6378151"/>
              <a:gd name="connsiteY4" fmla="*/ 74634 h 1034754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209708 h 1169828"/>
              <a:gd name="connsiteX1" fmla="*/ 6044663 w 6378151"/>
              <a:gd name="connsiteY1" fmla="*/ 166677 h 1169828"/>
              <a:gd name="connsiteX2" fmla="*/ 6378151 w 6378151"/>
              <a:gd name="connsiteY2" fmla="*/ 1169828 h 1169828"/>
              <a:gd name="connsiteX3" fmla="*/ 0 w 6378151"/>
              <a:gd name="connsiteY3" fmla="*/ 1169828 h 1169828"/>
              <a:gd name="connsiteX4" fmla="*/ 204395 w 6378151"/>
              <a:gd name="connsiteY4" fmla="*/ 209708 h 1169828"/>
              <a:gd name="connsiteX0" fmla="*/ 204395 w 6378151"/>
              <a:gd name="connsiteY0" fmla="*/ 216207 h 1176327"/>
              <a:gd name="connsiteX1" fmla="*/ 6044663 w 6378151"/>
              <a:gd name="connsiteY1" fmla="*/ 173176 h 1176327"/>
              <a:gd name="connsiteX2" fmla="*/ 6378151 w 6378151"/>
              <a:gd name="connsiteY2" fmla="*/ 1176327 h 1176327"/>
              <a:gd name="connsiteX3" fmla="*/ 0 w 6378151"/>
              <a:gd name="connsiteY3" fmla="*/ 1176327 h 1176327"/>
              <a:gd name="connsiteX4" fmla="*/ 204395 w 6378151"/>
              <a:gd name="connsiteY4" fmla="*/ 216207 h 1176327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1490 h 1196156"/>
              <a:gd name="connsiteX1" fmla="*/ 6044663 w 6378151"/>
              <a:gd name="connsiteY1" fmla="*/ 193005 h 1196156"/>
              <a:gd name="connsiteX2" fmla="*/ 6378151 w 6378151"/>
              <a:gd name="connsiteY2" fmla="*/ 1196156 h 1196156"/>
              <a:gd name="connsiteX3" fmla="*/ 0 w 6378151"/>
              <a:gd name="connsiteY3" fmla="*/ 1196156 h 1196156"/>
              <a:gd name="connsiteX4" fmla="*/ 311971 w 6378151"/>
              <a:gd name="connsiteY4" fmla="*/ 171490 h 1196156"/>
              <a:gd name="connsiteX0" fmla="*/ 311971 w 6378151"/>
              <a:gd name="connsiteY0" fmla="*/ 140008 h 1164674"/>
              <a:gd name="connsiteX1" fmla="*/ 6044663 w 6378151"/>
              <a:gd name="connsiteY1" fmla="*/ 161523 h 1164674"/>
              <a:gd name="connsiteX2" fmla="*/ 6378151 w 6378151"/>
              <a:gd name="connsiteY2" fmla="*/ 1164674 h 1164674"/>
              <a:gd name="connsiteX3" fmla="*/ 0 w 6378151"/>
              <a:gd name="connsiteY3" fmla="*/ 1164674 h 1164674"/>
              <a:gd name="connsiteX4" fmla="*/ 311971 w 6378151"/>
              <a:gd name="connsiteY4" fmla="*/ 140008 h 1164674"/>
              <a:gd name="connsiteX0" fmla="*/ 311971 w 6378151"/>
              <a:gd name="connsiteY0" fmla="*/ 130732 h 1155398"/>
              <a:gd name="connsiteX1" fmla="*/ 6044663 w 6378151"/>
              <a:gd name="connsiteY1" fmla="*/ 152247 h 1155398"/>
              <a:gd name="connsiteX2" fmla="*/ 6378151 w 6378151"/>
              <a:gd name="connsiteY2" fmla="*/ 1155398 h 1155398"/>
              <a:gd name="connsiteX3" fmla="*/ 0 w 6378151"/>
              <a:gd name="connsiteY3" fmla="*/ 1155398 h 1155398"/>
              <a:gd name="connsiteX4" fmla="*/ 311971 w 6378151"/>
              <a:gd name="connsiteY4" fmla="*/ 130732 h 1155398"/>
              <a:gd name="connsiteX0" fmla="*/ 311971 w 6378151"/>
              <a:gd name="connsiteY0" fmla="*/ 116775 h 1141441"/>
              <a:gd name="connsiteX1" fmla="*/ 5947844 w 6378151"/>
              <a:gd name="connsiteY1" fmla="*/ 159805 h 1141441"/>
              <a:gd name="connsiteX2" fmla="*/ 6378151 w 6378151"/>
              <a:gd name="connsiteY2" fmla="*/ 1141441 h 1141441"/>
              <a:gd name="connsiteX3" fmla="*/ 0 w 6378151"/>
              <a:gd name="connsiteY3" fmla="*/ 1141441 h 1141441"/>
              <a:gd name="connsiteX4" fmla="*/ 311971 w 6378151"/>
              <a:gd name="connsiteY4" fmla="*/ 116775 h 1141441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19570 h 1144236"/>
              <a:gd name="connsiteX1" fmla="*/ 6033906 w 6378151"/>
              <a:gd name="connsiteY1" fmla="*/ 108812 h 1144236"/>
              <a:gd name="connsiteX2" fmla="*/ 6378151 w 6378151"/>
              <a:gd name="connsiteY2" fmla="*/ 1144236 h 1144236"/>
              <a:gd name="connsiteX3" fmla="*/ 0 w 6378151"/>
              <a:gd name="connsiteY3" fmla="*/ 1144236 h 1144236"/>
              <a:gd name="connsiteX4" fmla="*/ 311971 w 6378151"/>
              <a:gd name="connsiteY4" fmla="*/ 119570 h 1144236"/>
              <a:gd name="connsiteX0" fmla="*/ 311971 w 6378151"/>
              <a:gd name="connsiteY0" fmla="*/ 16611 h 1041277"/>
              <a:gd name="connsiteX1" fmla="*/ 6033906 w 6378151"/>
              <a:gd name="connsiteY1" fmla="*/ 5853 h 1041277"/>
              <a:gd name="connsiteX2" fmla="*/ 6378151 w 6378151"/>
              <a:gd name="connsiteY2" fmla="*/ 1041277 h 1041277"/>
              <a:gd name="connsiteX3" fmla="*/ 0 w 6378151"/>
              <a:gd name="connsiteY3" fmla="*/ 1041277 h 1041277"/>
              <a:gd name="connsiteX4" fmla="*/ 311971 w 6378151"/>
              <a:gd name="connsiteY4" fmla="*/ 16611 h 1041277"/>
              <a:gd name="connsiteX0" fmla="*/ 311971 w 6378151"/>
              <a:gd name="connsiteY0" fmla="*/ 100650 h 1125316"/>
              <a:gd name="connsiteX1" fmla="*/ 6033906 w 6378151"/>
              <a:gd name="connsiteY1" fmla="*/ 89892 h 1125316"/>
              <a:gd name="connsiteX2" fmla="*/ 6378151 w 6378151"/>
              <a:gd name="connsiteY2" fmla="*/ 1125316 h 1125316"/>
              <a:gd name="connsiteX3" fmla="*/ 0 w 6378151"/>
              <a:gd name="connsiteY3" fmla="*/ 1125316 h 1125316"/>
              <a:gd name="connsiteX4" fmla="*/ 311971 w 6378151"/>
              <a:gd name="connsiteY4" fmla="*/ 100650 h 1125316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3312 h 1127978"/>
              <a:gd name="connsiteX1" fmla="*/ 6001633 w 6378151"/>
              <a:gd name="connsiteY1" fmla="*/ 81796 h 1127978"/>
              <a:gd name="connsiteX2" fmla="*/ 6378151 w 6378151"/>
              <a:gd name="connsiteY2" fmla="*/ 1127978 h 1127978"/>
              <a:gd name="connsiteX3" fmla="*/ 0 w 6378151"/>
              <a:gd name="connsiteY3" fmla="*/ 1127978 h 1127978"/>
              <a:gd name="connsiteX4" fmla="*/ 311971 w 6378151"/>
              <a:gd name="connsiteY4" fmla="*/ 103312 h 1127978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3915 h 1138581"/>
              <a:gd name="connsiteX1" fmla="*/ 6001633 w 6378151"/>
              <a:gd name="connsiteY1" fmla="*/ 92399 h 1138581"/>
              <a:gd name="connsiteX2" fmla="*/ 6378151 w 6378151"/>
              <a:gd name="connsiteY2" fmla="*/ 1138581 h 1138581"/>
              <a:gd name="connsiteX3" fmla="*/ 0 w 6378151"/>
              <a:gd name="connsiteY3" fmla="*/ 1138581 h 1138581"/>
              <a:gd name="connsiteX4" fmla="*/ 311971 w 6378151"/>
              <a:gd name="connsiteY4" fmla="*/ 113915 h 1138581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78151" h="1147688">
                <a:moveTo>
                  <a:pt x="311971" y="123022"/>
                </a:moveTo>
                <a:cubicBezTo>
                  <a:pt x="702453" y="8274"/>
                  <a:pt x="5352966" y="-74203"/>
                  <a:pt x="6001633" y="101506"/>
                </a:cubicBezTo>
                <a:cubicBezTo>
                  <a:pt x="6446285" y="575739"/>
                  <a:pt x="6266988" y="813304"/>
                  <a:pt x="6378151" y="1147688"/>
                </a:cubicBezTo>
                <a:lnTo>
                  <a:pt x="0" y="1147688"/>
                </a:lnTo>
                <a:cubicBezTo>
                  <a:pt x="57374" y="820476"/>
                  <a:pt x="-78891" y="439478"/>
                  <a:pt x="311971" y="123022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67"/>
          </a:p>
        </p:txBody>
      </p:sp>
      <p:grpSp>
        <p:nvGrpSpPr>
          <p:cNvPr id="4" name="Group 3"/>
          <p:cNvGrpSpPr/>
          <p:nvPr userDrawn="1"/>
        </p:nvGrpSpPr>
        <p:grpSpPr>
          <a:xfrm>
            <a:off x="211055" y="1321594"/>
            <a:ext cx="6436810" cy="3602496"/>
            <a:chOff x="220782" y="1331119"/>
            <a:chExt cx="6436810" cy="3602496"/>
          </a:xfrm>
        </p:grpSpPr>
        <p:sp>
          <p:nvSpPr>
            <p:cNvPr id="5" name="Freeform 4"/>
            <p:cNvSpPr/>
            <p:nvPr/>
          </p:nvSpPr>
          <p:spPr>
            <a:xfrm>
              <a:off x="1630680" y="1333500"/>
              <a:ext cx="4968240" cy="7620"/>
            </a:xfrm>
            <a:custGeom>
              <a:avLst/>
              <a:gdLst>
                <a:gd name="connsiteX0" fmla="*/ 0 w 4968240"/>
                <a:gd name="connsiteY0" fmla="*/ 0 h 7620"/>
                <a:gd name="connsiteX1" fmla="*/ 2781300 w 4968240"/>
                <a:gd name="connsiteY1" fmla="*/ 0 h 7620"/>
                <a:gd name="connsiteX2" fmla="*/ 4968240 w 4968240"/>
                <a:gd name="connsiteY2" fmla="*/ 7620 h 7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68240" h="7620">
                  <a:moveTo>
                    <a:pt x="0" y="0"/>
                  </a:moveTo>
                  <a:lnTo>
                    <a:pt x="2781300" y="0"/>
                  </a:lnTo>
                  <a:lnTo>
                    <a:pt x="4968240" y="7620"/>
                  </a:lnTo>
                </a:path>
              </a:pathLst>
            </a:custGeom>
            <a:noFill/>
            <a:ln>
              <a:solidFill>
                <a:srgbClr val="F95D5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67"/>
            </a:p>
          </p:txBody>
        </p:sp>
        <p:sp>
          <p:nvSpPr>
            <p:cNvPr id="6" name="Freeform 5"/>
            <p:cNvSpPr/>
            <p:nvPr/>
          </p:nvSpPr>
          <p:spPr>
            <a:xfrm>
              <a:off x="220782" y="1333500"/>
              <a:ext cx="6436810" cy="3600115"/>
            </a:xfrm>
            <a:custGeom>
              <a:avLst/>
              <a:gdLst>
                <a:gd name="connsiteX0" fmla="*/ 6378138 w 6436810"/>
                <a:gd name="connsiteY0" fmla="*/ 0 h 3600115"/>
                <a:gd name="connsiteX1" fmla="*/ 6431478 w 6436810"/>
                <a:gd name="connsiteY1" fmla="*/ 723900 h 3600115"/>
                <a:gd name="connsiteX2" fmla="*/ 6431478 w 6436810"/>
                <a:gd name="connsiteY2" fmla="*/ 1607820 h 3600115"/>
                <a:gd name="connsiteX3" fmla="*/ 6400998 w 6436810"/>
                <a:gd name="connsiteY3" fmla="*/ 2400300 h 3600115"/>
                <a:gd name="connsiteX4" fmla="*/ 6332418 w 6436810"/>
                <a:gd name="connsiteY4" fmla="*/ 2895600 h 3600115"/>
                <a:gd name="connsiteX5" fmla="*/ 6240978 w 6436810"/>
                <a:gd name="connsiteY5" fmla="*/ 3177540 h 3600115"/>
                <a:gd name="connsiteX6" fmla="*/ 6088578 w 6436810"/>
                <a:gd name="connsiteY6" fmla="*/ 3390900 h 3600115"/>
                <a:gd name="connsiteX7" fmla="*/ 5814258 w 6436810"/>
                <a:gd name="connsiteY7" fmla="*/ 3520440 h 3600115"/>
                <a:gd name="connsiteX8" fmla="*/ 5440878 w 6436810"/>
                <a:gd name="connsiteY8" fmla="*/ 3573780 h 3600115"/>
                <a:gd name="connsiteX9" fmla="*/ 4564578 w 6436810"/>
                <a:gd name="connsiteY9" fmla="*/ 3573780 h 3600115"/>
                <a:gd name="connsiteX10" fmla="*/ 3833058 w 6436810"/>
                <a:gd name="connsiteY10" fmla="*/ 3566160 h 3600115"/>
                <a:gd name="connsiteX11" fmla="*/ 3116778 w 6436810"/>
                <a:gd name="connsiteY11" fmla="*/ 3566160 h 3600115"/>
                <a:gd name="connsiteX12" fmla="*/ 2423358 w 6436810"/>
                <a:gd name="connsiteY12" fmla="*/ 3581400 h 3600115"/>
                <a:gd name="connsiteX13" fmla="*/ 1874718 w 6436810"/>
                <a:gd name="connsiteY13" fmla="*/ 3596640 h 3600115"/>
                <a:gd name="connsiteX14" fmla="*/ 1333698 w 6436810"/>
                <a:gd name="connsiteY14" fmla="*/ 3596640 h 3600115"/>
                <a:gd name="connsiteX15" fmla="*/ 838398 w 6436810"/>
                <a:gd name="connsiteY15" fmla="*/ 3558540 h 3600115"/>
                <a:gd name="connsiteX16" fmla="*/ 579318 w 6436810"/>
                <a:gd name="connsiteY16" fmla="*/ 3497580 h 3600115"/>
                <a:gd name="connsiteX17" fmla="*/ 388818 w 6436810"/>
                <a:gd name="connsiteY17" fmla="*/ 3413760 h 3600115"/>
                <a:gd name="connsiteX18" fmla="*/ 266898 w 6436810"/>
                <a:gd name="connsiteY18" fmla="*/ 3314700 h 3600115"/>
                <a:gd name="connsiteX19" fmla="*/ 175458 w 6436810"/>
                <a:gd name="connsiteY19" fmla="*/ 3124200 h 3600115"/>
                <a:gd name="connsiteX20" fmla="*/ 114498 w 6436810"/>
                <a:gd name="connsiteY20" fmla="*/ 2910840 h 3600115"/>
                <a:gd name="connsiteX21" fmla="*/ 61158 w 6436810"/>
                <a:gd name="connsiteY21" fmla="*/ 2636520 h 3600115"/>
                <a:gd name="connsiteX22" fmla="*/ 38298 w 6436810"/>
                <a:gd name="connsiteY22" fmla="*/ 2278380 h 3600115"/>
                <a:gd name="connsiteX23" fmla="*/ 15438 w 6436810"/>
                <a:gd name="connsiteY23" fmla="*/ 1866900 h 3600115"/>
                <a:gd name="connsiteX24" fmla="*/ 15438 w 6436810"/>
                <a:gd name="connsiteY24" fmla="*/ 1455420 h 3600115"/>
                <a:gd name="connsiteX25" fmla="*/ 198 w 6436810"/>
                <a:gd name="connsiteY25" fmla="*/ 952500 h 3600115"/>
                <a:gd name="connsiteX26" fmla="*/ 7818 w 6436810"/>
                <a:gd name="connsiteY26" fmla="*/ 289560 h 3600115"/>
                <a:gd name="connsiteX27" fmla="*/ 23058 w 6436810"/>
                <a:gd name="connsiteY27" fmla="*/ 0 h 3600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6436810" h="3600115">
                  <a:moveTo>
                    <a:pt x="6378138" y="0"/>
                  </a:moveTo>
                  <a:cubicBezTo>
                    <a:pt x="6400363" y="227965"/>
                    <a:pt x="6422588" y="455930"/>
                    <a:pt x="6431478" y="723900"/>
                  </a:cubicBezTo>
                  <a:cubicBezTo>
                    <a:pt x="6440368" y="991870"/>
                    <a:pt x="6436558" y="1328420"/>
                    <a:pt x="6431478" y="1607820"/>
                  </a:cubicBezTo>
                  <a:cubicBezTo>
                    <a:pt x="6426398" y="1887220"/>
                    <a:pt x="6417508" y="2185670"/>
                    <a:pt x="6400998" y="2400300"/>
                  </a:cubicBezTo>
                  <a:cubicBezTo>
                    <a:pt x="6384488" y="2614930"/>
                    <a:pt x="6359088" y="2766060"/>
                    <a:pt x="6332418" y="2895600"/>
                  </a:cubicBezTo>
                  <a:cubicBezTo>
                    <a:pt x="6305748" y="3025140"/>
                    <a:pt x="6281618" y="3094990"/>
                    <a:pt x="6240978" y="3177540"/>
                  </a:cubicBezTo>
                  <a:cubicBezTo>
                    <a:pt x="6200338" y="3260090"/>
                    <a:pt x="6159698" y="3333750"/>
                    <a:pt x="6088578" y="3390900"/>
                  </a:cubicBezTo>
                  <a:cubicBezTo>
                    <a:pt x="6017458" y="3448050"/>
                    <a:pt x="5922208" y="3489960"/>
                    <a:pt x="5814258" y="3520440"/>
                  </a:cubicBezTo>
                  <a:cubicBezTo>
                    <a:pt x="5706308" y="3550920"/>
                    <a:pt x="5649158" y="3564890"/>
                    <a:pt x="5440878" y="3573780"/>
                  </a:cubicBezTo>
                  <a:cubicBezTo>
                    <a:pt x="5232598" y="3582670"/>
                    <a:pt x="4564578" y="3573780"/>
                    <a:pt x="4564578" y="3573780"/>
                  </a:cubicBezTo>
                  <a:lnTo>
                    <a:pt x="3833058" y="3566160"/>
                  </a:lnTo>
                  <a:lnTo>
                    <a:pt x="3116778" y="3566160"/>
                  </a:lnTo>
                  <a:cubicBezTo>
                    <a:pt x="2881828" y="3568700"/>
                    <a:pt x="2423358" y="3581400"/>
                    <a:pt x="2423358" y="3581400"/>
                  </a:cubicBezTo>
                  <a:lnTo>
                    <a:pt x="1874718" y="3596640"/>
                  </a:lnTo>
                  <a:cubicBezTo>
                    <a:pt x="1693108" y="3599180"/>
                    <a:pt x="1506418" y="3602990"/>
                    <a:pt x="1333698" y="3596640"/>
                  </a:cubicBezTo>
                  <a:cubicBezTo>
                    <a:pt x="1160978" y="3590290"/>
                    <a:pt x="964128" y="3575050"/>
                    <a:pt x="838398" y="3558540"/>
                  </a:cubicBezTo>
                  <a:cubicBezTo>
                    <a:pt x="712668" y="3542030"/>
                    <a:pt x="654248" y="3521710"/>
                    <a:pt x="579318" y="3497580"/>
                  </a:cubicBezTo>
                  <a:cubicBezTo>
                    <a:pt x="504388" y="3473450"/>
                    <a:pt x="440888" y="3444240"/>
                    <a:pt x="388818" y="3413760"/>
                  </a:cubicBezTo>
                  <a:cubicBezTo>
                    <a:pt x="336748" y="3383280"/>
                    <a:pt x="302458" y="3362960"/>
                    <a:pt x="266898" y="3314700"/>
                  </a:cubicBezTo>
                  <a:cubicBezTo>
                    <a:pt x="231338" y="3266440"/>
                    <a:pt x="200858" y="3191510"/>
                    <a:pt x="175458" y="3124200"/>
                  </a:cubicBezTo>
                  <a:cubicBezTo>
                    <a:pt x="150058" y="3056890"/>
                    <a:pt x="133548" y="2992120"/>
                    <a:pt x="114498" y="2910840"/>
                  </a:cubicBezTo>
                  <a:cubicBezTo>
                    <a:pt x="95448" y="2829560"/>
                    <a:pt x="73858" y="2741930"/>
                    <a:pt x="61158" y="2636520"/>
                  </a:cubicBezTo>
                  <a:cubicBezTo>
                    <a:pt x="48458" y="2531110"/>
                    <a:pt x="45918" y="2406650"/>
                    <a:pt x="38298" y="2278380"/>
                  </a:cubicBezTo>
                  <a:cubicBezTo>
                    <a:pt x="30678" y="2150110"/>
                    <a:pt x="19248" y="2004060"/>
                    <a:pt x="15438" y="1866900"/>
                  </a:cubicBezTo>
                  <a:cubicBezTo>
                    <a:pt x="11628" y="1729740"/>
                    <a:pt x="17978" y="1607820"/>
                    <a:pt x="15438" y="1455420"/>
                  </a:cubicBezTo>
                  <a:cubicBezTo>
                    <a:pt x="12898" y="1303020"/>
                    <a:pt x="1468" y="1146810"/>
                    <a:pt x="198" y="952500"/>
                  </a:cubicBezTo>
                  <a:cubicBezTo>
                    <a:pt x="-1072" y="758190"/>
                    <a:pt x="4008" y="448310"/>
                    <a:pt x="7818" y="289560"/>
                  </a:cubicBezTo>
                  <a:cubicBezTo>
                    <a:pt x="11628" y="130810"/>
                    <a:pt x="17343" y="65405"/>
                    <a:pt x="23058" y="0"/>
                  </a:cubicBezTo>
                </a:path>
              </a:pathLst>
            </a:custGeom>
            <a:noFill/>
            <a:ln>
              <a:solidFill>
                <a:srgbClr val="F95D5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67"/>
            </a:p>
          </p:txBody>
        </p:sp>
        <p:sp>
          <p:nvSpPr>
            <p:cNvPr id="7" name="Freeform 6"/>
            <p:cNvSpPr/>
            <p:nvPr/>
          </p:nvSpPr>
          <p:spPr>
            <a:xfrm>
              <a:off x="228600" y="1331119"/>
              <a:ext cx="150019" cy="4762"/>
            </a:xfrm>
            <a:custGeom>
              <a:avLst/>
              <a:gdLst>
                <a:gd name="connsiteX0" fmla="*/ 0 w 150019"/>
                <a:gd name="connsiteY0" fmla="*/ 0 h 4762"/>
                <a:gd name="connsiteX1" fmla="*/ 150019 w 150019"/>
                <a:gd name="connsiteY1" fmla="*/ 4762 h 4762"/>
                <a:gd name="connsiteX2" fmla="*/ 150019 w 150019"/>
                <a:gd name="connsiteY2" fmla="*/ 4762 h 4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0019" h="4762">
                  <a:moveTo>
                    <a:pt x="0" y="0"/>
                  </a:moveTo>
                  <a:lnTo>
                    <a:pt x="150019" y="4762"/>
                  </a:lnTo>
                  <a:lnTo>
                    <a:pt x="150019" y="4762"/>
                  </a:lnTo>
                </a:path>
              </a:pathLst>
            </a:custGeom>
            <a:noFill/>
            <a:ln>
              <a:solidFill>
                <a:srgbClr val="F95D5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67"/>
            </a:p>
          </p:txBody>
        </p:sp>
      </p:grpSp>
      <p:grpSp>
        <p:nvGrpSpPr>
          <p:cNvPr id="8" name="Group 7"/>
          <p:cNvGrpSpPr/>
          <p:nvPr userDrawn="1"/>
        </p:nvGrpSpPr>
        <p:grpSpPr>
          <a:xfrm>
            <a:off x="282787" y="255821"/>
            <a:ext cx="1448294" cy="1448294"/>
            <a:chOff x="237072" y="234585"/>
            <a:chExt cx="1448294" cy="1448294"/>
          </a:xfrm>
        </p:grpSpPr>
        <p:sp>
          <p:nvSpPr>
            <p:cNvPr id="9" name="Oval 8"/>
            <p:cNvSpPr/>
            <p:nvPr/>
          </p:nvSpPr>
          <p:spPr>
            <a:xfrm>
              <a:off x="237072" y="234585"/>
              <a:ext cx="1448294" cy="1448294"/>
            </a:xfrm>
            <a:prstGeom prst="ellipse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67"/>
            </a:p>
          </p:txBody>
        </p:sp>
        <p:sp>
          <p:nvSpPr>
            <p:cNvPr id="10" name="Oval 9"/>
            <p:cNvSpPr/>
            <p:nvPr/>
          </p:nvSpPr>
          <p:spPr>
            <a:xfrm>
              <a:off x="283311" y="280824"/>
              <a:ext cx="1355815" cy="135581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67"/>
            </a:p>
          </p:txBody>
        </p:sp>
        <p:sp>
          <p:nvSpPr>
            <p:cNvPr id="11" name="Oval 10"/>
            <p:cNvSpPr/>
            <p:nvPr/>
          </p:nvSpPr>
          <p:spPr>
            <a:xfrm>
              <a:off x="244823" y="242721"/>
              <a:ext cx="1419087" cy="1419087"/>
            </a:xfrm>
            <a:prstGeom prst="ellipse">
              <a:avLst/>
            </a:prstGeom>
            <a:noFill/>
            <a:ln w="9525">
              <a:solidFill>
                <a:schemeClr val="bg1">
                  <a:lumMod val="2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67"/>
            </a:p>
          </p:txBody>
        </p:sp>
      </p:grpSp>
    </p:spTree>
    <p:extLst>
      <p:ext uri="{BB962C8B-B14F-4D97-AF65-F5344CB8AC3E}">
        <p14:creationId xmlns:p14="http://schemas.microsoft.com/office/powerpoint/2010/main" val="16763653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/>
          <p:cNvSpPr>
            <a:spLocks/>
          </p:cNvSpPr>
          <p:nvPr userDrawn="1"/>
        </p:nvSpPr>
        <p:spPr bwMode="auto">
          <a:xfrm rot="10800000">
            <a:off x="276226" y="239920"/>
            <a:ext cx="6315075" cy="4636880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n-US" sz="1867" dirty="0"/>
          </a:p>
        </p:txBody>
      </p:sp>
    </p:spTree>
    <p:extLst>
      <p:ext uri="{BB962C8B-B14F-4D97-AF65-F5344CB8AC3E}">
        <p14:creationId xmlns:p14="http://schemas.microsoft.com/office/powerpoint/2010/main" val="38039592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"/>
          <p:cNvSpPr/>
          <p:nvPr userDrawn="1"/>
        </p:nvSpPr>
        <p:spPr>
          <a:xfrm>
            <a:off x="233932" y="174940"/>
            <a:ext cx="6404486" cy="1147688"/>
          </a:xfrm>
          <a:custGeom>
            <a:avLst/>
            <a:gdLst>
              <a:gd name="connsiteX0" fmla="*/ 0 w 6378151"/>
              <a:gd name="connsiteY0" fmla="*/ 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0 w 6378151"/>
              <a:gd name="connsiteY4" fmla="*/ 0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74634 h 1034754"/>
              <a:gd name="connsiteX1" fmla="*/ 6119967 w 6378151"/>
              <a:gd name="connsiteY1" fmla="*/ 63876 h 1034754"/>
              <a:gd name="connsiteX2" fmla="*/ 6378151 w 6378151"/>
              <a:gd name="connsiteY2" fmla="*/ 1034754 h 1034754"/>
              <a:gd name="connsiteX3" fmla="*/ 0 w 6378151"/>
              <a:gd name="connsiteY3" fmla="*/ 1034754 h 1034754"/>
              <a:gd name="connsiteX4" fmla="*/ 204395 w 6378151"/>
              <a:gd name="connsiteY4" fmla="*/ 74634 h 1034754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209708 h 1169828"/>
              <a:gd name="connsiteX1" fmla="*/ 6044663 w 6378151"/>
              <a:gd name="connsiteY1" fmla="*/ 166677 h 1169828"/>
              <a:gd name="connsiteX2" fmla="*/ 6378151 w 6378151"/>
              <a:gd name="connsiteY2" fmla="*/ 1169828 h 1169828"/>
              <a:gd name="connsiteX3" fmla="*/ 0 w 6378151"/>
              <a:gd name="connsiteY3" fmla="*/ 1169828 h 1169828"/>
              <a:gd name="connsiteX4" fmla="*/ 204395 w 6378151"/>
              <a:gd name="connsiteY4" fmla="*/ 209708 h 1169828"/>
              <a:gd name="connsiteX0" fmla="*/ 204395 w 6378151"/>
              <a:gd name="connsiteY0" fmla="*/ 216207 h 1176327"/>
              <a:gd name="connsiteX1" fmla="*/ 6044663 w 6378151"/>
              <a:gd name="connsiteY1" fmla="*/ 173176 h 1176327"/>
              <a:gd name="connsiteX2" fmla="*/ 6378151 w 6378151"/>
              <a:gd name="connsiteY2" fmla="*/ 1176327 h 1176327"/>
              <a:gd name="connsiteX3" fmla="*/ 0 w 6378151"/>
              <a:gd name="connsiteY3" fmla="*/ 1176327 h 1176327"/>
              <a:gd name="connsiteX4" fmla="*/ 204395 w 6378151"/>
              <a:gd name="connsiteY4" fmla="*/ 216207 h 1176327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1490 h 1196156"/>
              <a:gd name="connsiteX1" fmla="*/ 6044663 w 6378151"/>
              <a:gd name="connsiteY1" fmla="*/ 193005 h 1196156"/>
              <a:gd name="connsiteX2" fmla="*/ 6378151 w 6378151"/>
              <a:gd name="connsiteY2" fmla="*/ 1196156 h 1196156"/>
              <a:gd name="connsiteX3" fmla="*/ 0 w 6378151"/>
              <a:gd name="connsiteY3" fmla="*/ 1196156 h 1196156"/>
              <a:gd name="connsiteX4" fmla="*/ 311971 w 6378151"/>
              <a:gd name="connsiteY4" fmla="*/ 171490 h 1196156"/>
              <a:gd name="connsiteX0" fmla="*/ 311971 w 6378151"/>
              <a:gd name="connsiteY0" fmla="*/ 140008 h 1164674"/>
              <a:gd name="connsiteX1" fmla="*/ 6044663 w 6378151"/>
              <a:gd name="connsiteY1" fmla="*/ 161523 h 1164674"/>
              <a:gd name="connsiteX2" fmla="*/ 6378151 w 6378151"/>
              <a:gd name="connsiteY2" fmla="*/ 1164674 h 1164674"/>
              <a:gd name="connsiteX3" fmla="*/ 0 w 6378151"/>
              <a:gd name="connsiteY3" fmla="*/ 1164674 h 1164674"/>
              <a:gd name="connsiteX4" fmla="*/ 311971 w 6378151"/>
              <a:gd name="connsiteY4" fmla="*/ 140008 h 1164674"/>
              <a:gd name="connsiteX0" fmla="*/ 311971 w 6378151"/>
              <a:gd name="connsiteY0" fmla="*/ 130732 h 1155398"/>
              <a:gd name="connsiteX1" fmla="*/ 6044663 w 6378151"/>
              <a:gd name="connsiteY1" fmla="*/ 152247 h 1155398"/>
              <a:gd name="connsiteX2" fmla="*/ 6378151 w 6378151"/>
              <a:gd name="connsiteY2" fmla="*/ 1155398 h 1155398"/>
              <a:gd name="connsiteX3" fmla="*/ 0 w 6378151"/>
              <a:gd name="connsiteY3" fmla="*/ 1155398 h 1155398"/>
              <a:gd name="connsiteX4" fmla="*/ 311971 w 6378151"/>
              <a:gd name="connsiteY4" fmla="*/ 130732 h 1155398"/>
              <a:gd name="connsiteX0" fmla="*/ 311971 w 6378151"/>
              <a:gd name="connsiteY0" fmla="*/ 116775 h 1141441"/>
              <a:gd name="connsiteX1" fmla="*/ 5947844 w 6378151"/>
              <a:gd name="connsiteY1" fmla="*/ 159805 h 1141441"/>
              <a:gd name="connsiteX2" fmla="*/ 6378151 w 6378151"/>
              <a:gd name="connsiteY2" fmla="*/ 1141441 h 1141441"/>
              <a:gd name="connsiteX3" fmla="*/ 0 w 6378151"/>
              <a:gd name="connsiteY3" fmla="*/ 1141441 h 1141441"/>
              <a:gd name="connsiteX4" fmla="*/ 311971 w 6378151"/>
              <a:gd name="connsiteY4" fmla="*/ 116775 h 1141441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19570 h 1144236"/>
              <a:gd name="connsiteX1" fmla="*/ 6033906 w 6378151"/>
              <a:gd name="connsiteY1" fmla="*/ 108812 h 1144236"/>
              <a:gd name="connsiteX2" fmla="*/ 6378151 w 6378151"/>
              <a:gd name="connsiteY2" fmla="*/ 1144236 h 1144236"/>
              <a:gd name="connsiteX3" fmla="*/ 0 w 6378151"/>
              <a:gd name="connsiteY3" fmla="*/ 1144236 h 1144236"/>
              <a:gd name="connsiteX4" fmla="*/ 311971 w 6378151"/>
              <a:gd name="connsiteY4" fmla="*/ 119570 h 1144236"/>
              <a:gd name="connsiteX0" fmla="*/ 311971 w 6378151"/>
              <a:gd name="connsiteY0" fmla="*/ 16611 h 1041277"/>
              <a:gd name="connsiteX1" fmla="*/ 6033906 w 6378151"/>
              <a:gd name="connsiteY1" fmla="*/ 5853 h 1041277"/>
              <a:gd name="connsiteX2" fmla="*/ 6378151 w 6378151"/>
              <a:gd name="connsiteY2" fmla="*/ 1041277 h 1041277"/>
              <a:gd name="connsiteX3" fmla="*/ 0 w 6378151"/>
              <a:gd name="connsiteY3" fmla="*/ 1041277 h 1041277"/>
              <a:gd name="connsiteX4" fmla="*/ 311971 w 6378151"/>
              <a:gd name="connsiteY4" fmla="*/ 16611 h 1041277"/>
              <a:gd name="connsiteX0" fmla="*/ 311971 w 6378151"/>
              <a:gd name="connsiteY0" fmla="*/ 100650 h 1125316"/>
              <a:gd name="connsiteX1" fmla="*/ 6033906 w 6378151"/>
              <a:gd name="connsiteY1" fmla="*/ 89892 h 1125316"/>
              <a:gd name="connsiteX2" fmla="*/ 6378151 w 6378151"/>
              <a:gd name="connsiteY2" fmla="*/ 1125316 h 1125316"/>
              <a:gd name="connsiteX3" fmla="*/ 0 w 6378151"/>
              <a:gd name="connsiteY3" fmla="*/ 1125316 h 1125316"/>
              <a:gd name="connsiteX4" fmla="*/ 311971 w 6378151"/>
              <a:gd name="connsiteY4" fmla="*/ 100650 h 1125316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3312 h 1127978"/>
              <a:gd name="connsiteX1" fmla="*/ 6001633 w 6378151"/>
              <a:gd name="connsiteY1" fmla="*/ 81796 h 1127978"/>
              <a:gd name="connsiteX2" fmla="*/ 6378151 w 6378151"/>
              <a:gd name="connsiteY2" fmla="*/ 1127978 h 1127978"/>
              <a:gd name="connsiteX3" fmla="*/ 0 w 6378151"/>
              <a:gd name="connsiteY3" fmla="*/ 1127978 h 1127978"/>
              <a:gd name="connsiteX4" fmla="*/ 311971 w 6378151"/>
              <a:gd name="connsiteY4" fmla="*/ 103312 h 1127978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3915 h 1138581"/>
              <a:gd name="connsiteX1" fmla="*/ 6001633 w 6378151"/>
              <a:gd name="connsiteY1" fmla="*/ 92399 h 1138581"/>
              <a:gd name="connsiteX2" fmla="*/ 6378151 w 6378151"/>
              <a:gd name="connsiteY2" fmla="*/ 1138581 h 1138581"/>
              <a:gd name="connsiteX3" fmla="*/ 0 w 6378151"/>
              <a:gd name="connsiteY3" fmla="*/ 1138581 h 1138581"/>
              <a:gd name="connsiteX4" fmla="*/ 311971 w 6378151"/>
              <a:gd name="connsiteY4" fmla="*/ 113915 h 1138581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78151" h="1147688">
                <a:moveTo>
                  <a:pt x="311971" y="123022"/>
                </a:moveTo>
                <a:cubicBezTo>
                  <a:pt x="702453" y="8274"/>
                  <a:pt x="5352966" y="-74203"/>
                  <a:pt x="6001633" y="101506"/>
                </a:cubicBezTo>
                <a:cubicBezTo>
                  <a:pt x="6446285" y="575739"/>
                  <a:pt x="6266988" y="813304"/>
                  <a:pt x="6378151" y="1147688"/>
                </a:cubicBezTo>
                <a:lnTo>
                  <a:pt x="0" y="1147688"/>
                </a:lnTo>
                <a:cubicBezTo>
                  <a:pt x="57374" y="820476"/>
                  <a:pt x="-78891" y="439478"/>
                  <a:pt x="311971" y="123022"/>
                </a:cubicBezTo>
                <a:close/>
              </a:path>
            </a:pathLst>
          </a:custGeom>
          <a:solidFill>
            <a:srgbClr val="8AB0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67"/>
          </a:p>
        </p:txBody>
      </p:sp>
      <p:grpSp>
        <p:nvGrpSpPr>
          <p:cNvPr id="4" name="Group 3"/>
          <p:cNvGrpSpPr/>
          <p:nvPr userDrawn="1"/>
        </p:nvGrpSpPr>
        <p:grpSpPr>
          <a:xfrm>
            <a:off x="211055" y="1321594"/>
            <a:ext cx="6436810" cy="3602496"/>
            <a:chOff x="220782" y="1331119"/>
            <a:chExt cx="6436810" cy="3602496"/>
          </a:xfrm>
        </p:grpSpPr>
        <p:sp>
          <p:nvSpPr>
            <p:cNvPr id="5" name="Freeform 4"/>
            <p:cNvSpPr/>
            <p:nvPr/>
          </p:nvSpPr>
          <p:spPr>
            <a:xfrm>
              <a:off x="1630680" y="1333500"/>
              <a:ext cx="4968240" cy="7620"/>
            </a:xfrm>
            <a:custGeom>
              <a:avLst/>
              <a:gdLst>
                <a:gd name="connsiteX0" fmla="*/ 0 w 4968240"/>
                <a:gd name="connsiteY0" fmla="*/ 0 h 7620"/>
                <a:gd name="connsiteX1" fmla="*/ 2781300 w 4968240"/>
                <a:gd name="connsiteY1" fmla="*/ 0 h 7620"/>
                <a:gd name="connsiteX2" fmla="*/ 4968240 w 4968240"/>
                <a:gd name="connsiteY2" fmla="*/ 7620 h 7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68240" h="7620">
                  <a:moveTo>
                    <a:pt x="0" y="0"/>
                  </a:moveTo>
                  <a:lnTo>
                    <a:pt x="2781300" y="0"/>
                  </a:lnTo>
                  <a:lnTo>
                    <a:pt x="4968240" y="7620"/>
                  </a:lnTo>
                </a:path>
              </a:pathLst>
            </a:custGeom>
            <a:noFill/>
            <a:ln>
              <a:solidFill>
                <a:srgbClr val="7EA13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67"/>
            </a:p>
          </p:txBody>
        </p:sp>
        <p:sp>
          <p:nvSpPr>
            <p:cNvPr id="6" name="Freeform 5"/>
            <p:cNvSpPr/>
            <p:nvPr/>
          </p:nvSpPr>
          <p:spPr>
            <a:xfrm>
              <a:off x="220782" y="1333500"/>
              <a:ext cx="6436810" cy="3600115"/>
            </a:xfrm>
            <a:custGeom>
              <a:avLst/>
              <a:gdLst>
                <a:gd name="connsiteX0" fmla="*/ 6378138 w 6436810"/>
                <a:gd name="connsiteY0" fmla="*/ 0 h 3600115"/>
                <a:gd name="connsiteX1" fmla="*/ 6431478 w 6436810"/>
                <a:gd name="connsiteY1" fmla="*/ 723900 h 3600115"/>
                <a:gd name="connsiteX2" fmla="*/ 6431478 w 6436810"/>
                <a:gd name="connsiteY2" fmla="*/ 1607820 h 3600115"/>
                <a:gd name="connsiteX3" fmla="*/ 6400998 w 6436810"/>
                <a:gd name="connsiteY3" fmla="*/ 2400300 h 3600115"/>
                <a:gd name="connsiteX4" fmla="*/ 6332418 w 6436810"/>
                <a:gd name="connsiteY4" fmla="*/ 2895600 h 3600115"/>
                <a:gd name="connsiteX5" fmla="*/ 6240978 w 6436810"/>
                <a:gd name="connsiteY5" fmla="*/ 3177540 h 3600115"/>
                <a:gd name="connsiteX6" fmla="*/ 6088578 w 6436810"/>
                <a:gd name="connsiteY6" fmla="*/ 3390900 h 3600115"/>
                <a:gd name="connsiteX7" fmla="*/ 5814258 w 6436810"/>
                <a:gd name="connsiteY7" fmla="*/ 3520440 h 3600115"/>
                <a:gd name="connsiteX8" fmla="*/ 5440878 w 6436810"/>
                <a:gd name="connsiteY8" fmla="*/ 3573780 h 3600115"/>
                <a:gd name="connsiteX9" fmla="*/ 4564578 w 6436810"/>
                <a:gd name="connsiteY9" fmla="*/ 3573780 h 3600115"/>
                <a:gd name="connsiteX10" fmla="*/ 3833058 w 6436810"/>
                <a:gd name="connsiteY10" fmla="*/ 3566160 h 3600115"/>
                <a:gd name="connsiteX11" fmla="*/ 3116778 w 6436810"/>
                <a:gd name="connsiteY11" fmla="*/ 3566160 h 3600115"/>
                <a:gd name="connsiteX12" fmla="*/ 2423358 w 6436810"/>
                <a:gd name="connsiteY12" fmla="*/ 3581400 h 3600115"/>
                <a:gd name="connsiteX13" fmla="*/ 1874718 w 6436810"/>
                <a:gd name="connsiteY13" fmla="*/ 3596640 h 3600115"/>
                <a:gd name="connsiteX14" fmla="*/ 1333698 w 6436810"/>
                <a:gd name="connsiteY14" fmla="*/ 3596640 h 3600115"/>
                <a:gd name="connsiteX15" fmla="*/ 838398 w 6436810"/>
                <a:gd name="connsiteY15" fmla="*/ 3558540 h 3600115"/>
                <a:gd name="connsiteX16" fmla="*/ 579318 w 6436810"/>
                <a:gd name="connsiteY16" fmla="*/ 3497580 h 3600115"/>
                <a:gd name="connsiteX17" fmla="*/ 388818 w 6436810"/>
                <a:gd name="connsiteY17" fmla="*/ 3413760 h 3600115"/>
                <a:gd name="connsiteX18" fmla="*/ 266898 w 6436810"/>
                <a:gd name="connsiteY18" fmla="*/ 3314700 h 3600115"/>
                <a:gd name="connsiteX19" fmla="*/ 175458 w 6436810"/>
                <a:gd name="connsiteY19" fmla="*/ 3124200 h 3600115"/>
                <a:gd name="connsiteX20" fmla="*/ 114498 w 6436810"/>
                <a:gd name="connsiteY20" fmla="*/ 2910840 h 3600115"/>
                <a:gd name="connsiteX21" fmla="*/ 61158 w 6436810"/>
                <a:gd name="connsiteY21" fmla="*/ 2636520 h 3600115"/>
                <a:gd name="connsiteX22" fmla="*/ 38298 w 6436810"/>
                <a:gd name="connsiteY22" fmla="*/ 2278380 h 3600115"/>
                <a:gd name="connsiteX23" fmla="*/ 15438 w 6436810"/>
                <a:gd name="connsiteY23" fmla="*/ 1866900 h 3600115"/>
                <a:gd name="connsiteX24" fmla="*/ 15438 w 6436810"/>
                <a:gd name="connsiteY24" fmla="*/ 1455420 h 3600115"/>
                <a:gd name="connsiteX25" fmla="*/ 198 w 6436810"/>
                <a:gd name="connsiteY25" fmla="*/ 952500 h 3600115"/>
                <a:gd name="connsiteX26" fmla="*/ 7818 w 6436810"/>
                <a:gd name="connsiteY26" fmla="*/ 289560 h 3600115"/>
                <a:gd name="connsiteX27" fmla="*/ 23058 w 6436810"/>
                <a:gd name="connsiteY27" fmla="*/ 0 h 3600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6436810" h="3600115">
                  <a:moveTo>
                    <a:pt x="6378138" y="0"/>
                  </a:moveTo>
                  <a:cubicBezTo>
                    <a:pt x="6400363" y="227965"/>
                    <a:pt x="6422588" y="455930"/>
                    <a:pt x="6431478" y="723900"/>
                  </a:cubicBezTo>
                  <a:cubicBezTo>
                    <a:pt x="6440368" y="991870"/>
                    <a:pt x="6436558" y="1328420"/>
                    <a:pt x="6431478" y="1607820"/>
                  </a:cubicBezTo>
                  <a:cubicBezTo>
                    <a:pt x="6426398" y="1887220"/>
                    <a:pt x="6417508" y="2185670"/>
                    <a:pt x="6400998" y="2400300"/>
                  </a:cubicBezTo>
                  <a:cubicBezTo>
                    <a:pt x="6384488" y="2614930"/>
                    <a:pt x="6359088" y="2766060"/>
                    <a:pt x="6332418" y="2895600"/>
                  </a:cubicBezTo>
                  <a:cubicBezTo>
                    <a:pt x="6305748" y="3025140"/>
                    <a:pt x="6281618" y="3094990"/>
                    <a:pt x="6240978" y="3177540"/>
                  </a:cubicBezTo>
                  <a:cubicBezTo>
                    <a:pt x="6200338" y="3260090"/>
                    <a:pt x="6159698" y="3333750"/>
                    <a:pt x="6088578" y="3390900"/>
                  </a:cubicBezTo>
                  <a:cubicBezTo>
                    <a:pt x="6017458" y="3448050"/>
                    <a:pt x="5922208" y="3489960"/>
                    <a:pt x="5814258" y="3520440"/>
                  </a:cubicBezTo>
                  <a:cubicBezTo>
                    <a:pt x="5706308" y="3550920"/>
                    <a:pt x="5649158" y="3564890"/>
                    <a:pt x="5440878" y="3573780"/>
                  </a:cubicBezTo>
                  <a:cubicBezTo>
                    <a:pt x="5232598" y="3582670"/>
                    <a:pt x="4564578" y="3573780"/>
                    <a:pt x="4564578" y="3573780"/>
                  </a:cubicBezTo>
                  <a:lnTo>
                    <a:pt x="3833058" y="3566160"/>
                  </a:lnTo>
                  <a:lnTo>
                    <a:pt x="3116778" y="3566160"/>
                  </a:lnTo>
                  <a:cubicBezTo>
                    <a:pt x="2881828" y="3568700"/>
                    <a:pt x="2423358" y="3581400"/>
                    <a:pt x="2423358" y="3581400"/>
                  </a:cubicBezTo>
                  <a:lnTo>
                    <a:pt x="1874718" y="3596640"/>
                  </a:lnTo>
                  <a:cubicBezTo>
                    <a:pt x="1693108" y="3599180"/>
                    <a:pt x="1506418" y="3602990"/>
                    <a:pt x="1333698" y="3596640"/>
                  </a:cubicBezTo>
                  <a:cubicBezTo>
                    <a:pt x="1160978" y="3590290"/>
                    <a:pt x="964128" y="3575050"/>
                    <a:pt x="838398" y="3558540"/>
                  </a:cubicBezTo>
                  <a:cubicBezTo>
                    <a:pt x="712668" y="3542030"/>
                    <a:pt x="654248" y="3521710"/>
                    <a:pt x="579318" y="3497580"/>
                  </a:cubicBezTo>
                  <a:cubicBezTo>
                    <a:pt x="504388" y="3473450"/>
                    <a:pt x="440888" y="3444240"/>
                    <a:pt x="388818" y="3413760"/>
                  </a:cubicBezTo>
                  <a:cubicBezTo>
                    <a:pt x="336748" y="3383280"/>
                    <a:pt x="302458" y="3362960"/>
                    <a:pt x="266898" y="3314700"/>
                  </a:cubicBezTo>
                  <a:cubicBezTo>
                    <a:pt x="231338" y="3266440"/>
                    <a:pt x="200858" y="3191510"/>
                    <a:pt x="175458" y="3124200"/>
                  </a:cubicBezTo>
                  <a:cubicBezTo>
                    <a:pt x="150058" y="3056890"/>
                    <a:pt x="133548" y="2992120"/>
                    <a:pt x="114498" y="2910840"/>
                  </a:cubicBezTo>
                  <a:cubicBezTo>
                    <a:pt x="95448" y="2829560"/>
                    <a:pt x="73858" y="2741930"/>
                    <a:pt x="61158" y="2636520"/>
                  </a:cubicBezTo>
                  <a:cubicBezTo>
                    <a:pt x="48458" y="2531110"/>
                    <a:pt x="45918" y="2406650"/>
                    <a:pt x="38298" y="2278380"/>
                  </a:cubicBezTo>
                  <a:cubicBezTo>
                    <a:pt x="30678" y="2150110"/>
                    <a:pt x="19248" y="2004060"/>
                    <a:pt x="15438" y="1866900"/>
                  </a:cubicBezTo>
                  <a:cubicBezTo>
                    <a:pt x="11628" y="1729740"/>
                    <a:pt x="17978" y="1607820"/>
                    <a:pt x="15438" y="1455420"/>
                  </a:cubicBezTo>
                  <a:cubicBezTo>
                    <a:pt x="12898" y="1303020"/>
                    <a:pt x="1468" y="1146810"/>
                    <a:pt x="198" y="952500"/>
                  </a:cubicBezTo>
                  <a:cubicBezTo>
                    <a:pt x="-1072" y="758190"/>
                    <a:pt x="4008" y="448310"/>
                    <a:pt x="7818" y="289560"/>
                  </a:cubicBezTo>
                  <a:cubicBezTo>
                    <a:pt x="11628" y="130810"/>
                    <a:pt x="17343" y="65405"/>
                    <a:pt x="23058" y="0"/>
                  </a:cubicBezTo>
                </a:path>
              </a:pathLst>
            </a:custGeom>
            <a:noFill/>
            <a:ln>
              <a:solidFill>
                <a:srgbClr val="7EA13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67"/>
            </a:p>
          </p:txBody>
        </p:sp>
        <p:sp>
          <p:nvSpPr>
            <p:cNvPr id="7" name="Freeform 6"/>
            <p:cNvSpPr/>
            <p:nvPr/>
          </p:nvSpPr>
          <p:spPr>
            <a:xfrm>
              <a:off x="228600" y="1331119"/>
              <a:ext cx="150019" cy="4762"/>
            </a:xfrm>
            <a:custGeom>
              <a:avLst/>
              <a:gdLst>
                <a:gd name="connsiteX0" fmla="*/ 0 w 150019"/>
                <a:gd name="connsiteY0" fmla="*/ 0 h 4762"/>
                <a:gd name="connsiteX1" fmla="*/ 150019 w 150019"/>
                <a:gd name="connsiteY1" fmla="*/ 4762 h 4762"/>
                <a:gd name="connsiteX2" fmla="*/ 150019 w 150019"/>
                <a:gd name="connsiteY2" fmla="*/ 4762 h 4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0019" h="4762">
                  <a:moveTo>
                    <a:pt x="0" y="0"/>
                  </a:moveTo>
                  <a:lnTo>
                    <a:pt x="150019" y="4762"/>
                  </a:lnTo>
                  <a:lnTo>
                    <a:pt x="150019" y="4762"/>
                  </a:lnTo>
                </a:path>
              </a:pathLst>
            </a:custGeom>
            <a:noFill/>
            <a:ln>
              <a:solidFill>
                <a:srgbClr val="7EA13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67"/>
            </a:p>
          </p:txBody>
        </p:sp>
      </p:grpSp>
      <p:grpSp>
        <p:nvGrpSpPr>
          <p:cNvPr id="8" name="Group 7"/>
          <p:cNvGrpSpPr/>
          <p:nvPr userDrawn="1"/>
        </p:nvGrpSpPr>
        <p:grpSpPr>
          <a:xfrm>
            <a:off x="282787" y="255821"/>
            <a:ext cx="1448294" cy="1448294"/>
            <a:chOff x="237072" y="234585"/>
            <a:chExt cx="1448294" cy="1448294"/>
          </a:xfrm>
        </p:grpSpPr>
        <p:sp>
          <p:nvSpPr>
            <p:cNvPr id="9" name="Oval 8"/>
            <p:cNvSpPr/>
            <p:nvPr/>
          </p:nvSpPr>
          <p:spPr>
            <a:xfrm>
              <a:off x="237072" y="234585"/>
              <a:ext cx="1448294" cy="1448294"/>
            </a:xfrm>
            <a:prstGeom prst="ellipse">
              <a:avLst/>
            </a:prstGeom>
            <a:solidFill>
              <a:srgbClr val="B7D5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67"/>
            </a:p>
          </p:txBody>
        </p:sp>
        <p:sp>
          <p:nvSpPr>
            <p:cNvPr id="10" name="Oval 9"/>
            <p:cNvSpPr/>
            <p:nvPr/>
          </p:nvSpPr>
          <p:spPr>
            <a:xfrm>
              <a:off x="283311" y="280824"/>
              <a:ext cx="1355815" cy="135581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67"/>
            </a:p>
          </p:txBody>
        </p:sp>
        <p:sp>
          <p:nvSpPr>
            <p:cNvPr id="11" name="Oval 10"/>
            <p:cNvSpPr/>
            <p:nvPr/>
          </p:nvSpPr>
          <p:spPr>
            <a:xfrm>
              <a:off x="244823" y="252246"/>
              <a:ext cx="1419087" cy="1419087"/>
            </a:xfrm>
            <a:prstGeom prst="ellipse">
              <a:avLst/>
            </a:prstGeom>
            <a:noFill/>
            <a:ln w="9525">
              <a:solidFill>
                <a:schemeClr val="bg1">
                  <a:lumMod val="2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67"/>
            </a:p>
          </p:txBody>
        </p:sp>
      </p:grpSp>
    </p:spTree>
    <p:extLst>
      <p:ext uri="{BB962C8B-B14F-4D97-AF65-F5344CB8AC3E}">
        <p14:creationId xmlns:p14="http://schemas.microsoft.com/office/powerpoint/2010/main" val="39964806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/>
          <p:cNvSpPr>
            <a:spLocks/>
          </p:cNvSpPr>
          <p:nvPr userDrawn="1"/>
        </p:nvSpPr>
        <p:spPr bwMode="auto">
          <a:xfrm rot="10800000">
            <a:off x="276226" y="239920"/>
            <a:ext cx="6315075" cy="4636880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n-US" sz="1867" dirty="0"/>
          </a:p>
        </p:txBody>
      </p:sp>
    </p:spTree>
    <p:extLst>
      <p:ext uri="{BB962C8B-B14F-4D97-AF65-F5344CB8AC3E}">
        <p14:creationId xmlns:p14="http://schemas.microsoft.com/office/powerpoint/2010/main" val="24150257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440005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accent2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534920" y="539500"/>
            <a:ext cx="5788125" cy="47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Kalam"/>
              <a:buNone/>
              <a:defRPr sz="2800" b="1">
                <a:solidFill>
                  <a:schemeClr val="dk1"/>
                </a:solidFill>
                <a:latin typeface="Kalam"/>
                <a:ea typeface="Kalam"/>
                <a:cs typeface="Kalam"/>
                <a:sym typeface="Kala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534956" y="1187600"/>
            <a:ext cx="5788125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"/>
              <a:buChar char="●"/>
              <a:defRPr sz="18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914400" lvl="1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○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lvl="2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■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lvl="3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●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lvl="4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○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lvl="5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■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3200400" lvl="6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●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3657600" lvl="7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○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4114800" lvl="8" indent="-31750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Montserrat"/>
              <a:buChar char="■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4" name="TextBox 3"/>
          <p:cNvSpPr txBox="1"/>
          <p:nvPr userDrawn="1"/>
        </p:nvSpPr>
        <p:spPr>
          <a:xfrm>
            <a:off x="4484451" y="4876801"/>
            <a:ext cx="1605064" cy="4207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67" dirty="0"/>
              <a:t>FeistyForwarders_0968120672</a:t>
            </a: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90" r:id="rId1"/>
    <p:sldLayoutId id="2147483695" r:id="rId2"/>
    <p:sldLayoutId id="2147483685" r:id="rId3"/>
    <p:sldLayoutId id="2147483691" r:id="rId4"/>
    <p:sldLayoutId id="2147483687" r:id="rId5"/>
    <p:sldLayoutId id="2147483692" r:id="rId6"/>
    <p:sldLayoutId id="2147483686" r:id="rId7"/>
    <p:sldLayoutId id="2147483693" r:id="rId8"/>
    <p:sldLayoutId id="2147483688" r:id="rId9"/>
    <p:sldLayoutId id="2147483694" r:id="rId10"/>
    <p:sldLayoutId id="2147483696" r:id="rId11"/>
    <p:sldLayoutId id="2147483699" r:id="rId12"/>
    <p:sldLayoutId id="2147483700" r:id="rId13"/>
    <p:sldLayoutId id="2147483701" r:id="rId14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4.xml"/><Relationship Id="rId5" Type="http://schemas.microsoft.com/office/2007/relationships/hdphoto" Target="../media/hdphoto3.wdp"/><Relationship Id="rId4" Type="http://schemas.openxmlformats.org/officeDocument/2006/relationships/image" Target="../media/image28.png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7" Type="http://schemas.openxmlformats.org/officeDocument/2006/relationships/image" Target="../media/image35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0.xml"/><Relationship Id="rId4" Type="http://schemas.microsoft.com/office/2007/relationships/hdphoto" Target="../media/hdphoto1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23.tm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23.tm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25.tmp"/><Relationship Id="rId4" Type="http://schemas.openxmlformats.org/officeDocument/2006/relationships/image" Target="../media/image24.tmp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27.tmp"/><Relationship Id="rId5" Type="http://schemas.microsoft.com/office/2007/relationships/hdphoto" Target="../media/hdphoto2.wdp"/><Relationship Id="rId4" Type="http://schemas.openxmlformats.org/officeDocument/2006/relationships/image" Target="../media/image2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4.xml"/><Relationship Id="rId5" Type="http://schemas.microsoft.com/office/2007/relationships/hdphoto" Target="../media/hdphoto3.wdp"/><Relationship Id="rId4" Type="http://schemas.openxmlformats.org/officeDocument/2006/relationships/image" Target="../media/image2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858000" cy="5143500"/>
          </a:xfrm>
          <a:prstGeom prst="rect">
            <a:avLst/>
          </a:prstGeom>
        </p:spPr>
      </p:pic>
      <p:sp>
        <p:nvSpPr>
          <p:cNvPr id="4" name="Google Shape;88;p1"/>
          <p:cNvSpPr txBox="1"/>
          <p:nvPr/>
        </p:nvSpPr>
        <p:spPr>
          <a:xfrm>
            <a:off x="659136" y="601471"/>
            <a:ext cx="5670630" cy="25449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1425" tIns="25706" rIns="51425" bIns="25706" anchor="t" anchorCtr="0">
            <a:spAutoFit/>
          </a:bodyPr>
          <a:lstStyle/>
          <a:p>
            <a:pPr algn="ctr"/>
            <a:r>
              <a:rPr lang="en-US" sz="5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  <a:sym typeface="Arial"/>
              </a:rPr>
              <a:t>CHÀO MỪNG CÁC </a:t>
            </a:r>
            <a:r>
              <a:rPr lang="en-US" sz="5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5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  <a:sym typeface="Arial"/>
              </a:rPr>
              <a:t> ĐẾN VỚI TIẾT HỌC</a:t>
            </a:r>
            <a:endParaRPr sz="54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43635949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>
        <p15:prstTrans prst="peelOff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1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cw">
                                      <p:cBhvr override="childStyle"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EEBE44AD-75FF-4CCF-AB55-528B0B6B0930}"/>
              </a:ext>
            </a:extLst>
          </p:cNvPr>
          <p:cNvSpPr/>
          <p:nvPr/>
        </p:nvSpPr>
        <p:spPr>
          <a:xfrm>
            <a:off x="242546" y="370025"/>
            <a:ext cx="3049291" cy="580103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tx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00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sz="2600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Chuyện</a:t>
            </a:r>
            <a:r>
              <a:rPr lang="en-US" sz="2600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bốn</a:t>
            </a:r>
            <a:r>
              <a:rPr lang="en-US" sz="2600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mùa</a:t>
            </a:r>
            <a:endParaRPr lang="en-US" sz="2600" dirty="0">
              <a:solidFill>
                <a:schemeClr val="tx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06F3C919-F40A-4716-B478-1FF31586AFEB}"/>
              </a:ext>
            </a:extLst>
          </p:cNvPr>
          <p:cNvSpPr/>
          <p:nvPr/>
        </p:nvSpPr>
        <p:spPr>
          <a:xfrm>
            <a:off x="242547" y="1083769"/>
            <a:ext cx="2263377" cy="580103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tx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0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Hoạ mi hót</a:t>
            </a: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0259FD55-7D19-49F4-A9C4-1B8419510F39}"/>
              </a:ext>
            </a:extLst>
          </p:cNvPr>
          <p:cNvSpPr/>
          <p:nvPr/>
        </p:nvSpPr>
        <p:spPr>
          <a:xfrm>
            <a:off x="242546" y="1783590"/>
            <a:ext cx="2263377" cy="580103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tx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0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Tết đến rồi</a:t>
            </a: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3852F9D0-FCBD-46A4-933A-49EC25392FBA}"/>
              </a:ext>
            </a:extLst>
          </p:cNvPr>
          <p:cNvSpPr/>
          <p:nvPr/>
        </p:nvSpPr>
        <p:spPr>
          <a:xfrm>
            <a:off x="242546" y="2520286"/>
            <a:ext cx="2263377" cy="580103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tx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0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 Mùa vàng</a:t>
            </a: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1135BF7C-1871-42CF-A9CC-DE8C61DEA7BD}"/>
              </a:ext>
            </a:extLst>
          </p:cNvPr>
          <p:cNvSpPr/>
          <p:nvPr/>
        </p:nvSpPr>
        <p:spPr>
          <a:xfrm>
            <a:off x="242546" y="3234087"/>
            <a:ext cx="2263377" cy="580103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tx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0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5. Hạt thóc</a:t>
            </a: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FF657956-2C1A-4086-8D59-41DFC1B2E836}"/>
              </a:ext>
            </a:extLst>
          </p:cNvPr>
          <p:cNvSpPr/>
          <p:nvPr/>
        </p:nvSpPr>
        <p:spPr>
          <a:xfrm>
            <a:off x="242545" y="3972484"/>
            <a:ext cx="2263377" cy="580103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tx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0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6. Luỹ tre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EDF814CE-BDCA-4637-B257-612D29A93C35}"/>
              </a:ext>
            </a:extLst>
          </p:cNvPr>
          <p:cNvGrpSpPr/>
          <p:nvPr/>
        </p:nvGrpSpPr>
        <p:grpSpPr>
          <a:xfrm>
            <a:off x="2753359" y="1104089"/>
            <a:ext cx="3992881" cy="3158447"/>
            <a:chOff x="821899" y="1252496"/>
            <a:chExt cx="2805503" cy="2043446"/>
          </a:xfrm>
        </p:grpSpPr>
        <p:pic>
          <p:nvPicPr>
            <p:cNvPr id="9" name="Picture 8" descr="Screen Clipping">
              <a:extLst>
                <a:ext uri="{FF2B5EF4-FFF2-40B4-BE49-F238E27FC236}">
                  <a16:creationId xmlns:a16="http://schemas.microsoft.com/office/drawing/2014/main" id="{F93103D9-DA9F-4F4A-A48C-6A22050BE79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harpenSoften amount="25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7931"/>
            <a:stretch/>
          </p:blipFill>
          <p:spPr>
            <a:xfrm>
              <a:off x="821899" y="1260523"/>
              <a:ext cx="2805503" cy="2035419"/>
            </a:xfrm>
            <a:prstGeom prst="rect">
              <a:avLst/>
            </a:prstGeom>
          </p:spPr>
        </p:pic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3C099F31-DE65-4FCA-98C3-0BD6553B51F8}"/>
                </a:ext>
              </a:extLst>
            </p:cNvPr>
            <p:cNvSpPr/>
            <p:nvPr/>
          </p:nvSpPr>
          <p:spPr>
            <a:xfrm>
              <a:off x="1292261" y="1252496"/>
              <a:ext cx="2008901" cy="403838"/>
            </a:xfrm>
            <a:prstGeom prst="rect">
              <a:avLst/>
            </a:prstGeom>
            <a:solidFill>
              <a:schemeClr val="accent2"/>
            </a:solidFill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67"/>
            </a:p>
          </p:txBody>
        </p:sp>
      </p:grpSp>
    </p:spTree>
    <p:extLst>
      <p:ext uri="{BB962C8B-B14F-4D97-AF65-F5344CB8AC3E}">
        <p14:creationId xmlns:p14="http://schemas.microsoft.com/office/powerpoint/2010/main" val="42095773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1000">
        <p:split orient="vert"/>
      </p:transition>
    </mc:Choice>
    <mc:Fallback xmlns="">
      <p:transition spd="slow" advTm="1000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2.71605E-6 L 0.54166 0.08302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083" y="4136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9" dur="2000" fill="hold"/>
                                        <p:tgtEl>
                                          <p:spTgt spid="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oh n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oh n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oh n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oh n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46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" fill="hold">
                      <p:stCondLst>
                        <p:cond delay="0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oh n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6" grpId="0" animBg="1"/>
      <p:bldP spid="6" grpId="1" animBg="1"/>
      <p:bldP spid="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D5D57DC9-797F-4106-A7FE-5F8A43122580}"/>
              </a:ext>
            </a:extLst>
          </p:cNvPr>
          <p:cNvSpPr txBox="1"/>
          <p:nvPr/>
        </p:nvSpPr>
        <p:spPr>
          <a:xfrm>
            <a:off x="126999" y="94166"/>
            <a:ext cx="6604001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thích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cầu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a.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hay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cối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cảnh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sz="2600" b="1" dirty="0">
                <a:solidFill>
                  <a:srgbClr val="FF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M.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loài</a:t>
            </a:r>
            <a:r>
              <a:rPr lang="en-US" sz="2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sz="2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nghe</a:t>
            </a:r>
            <a:r>
              <a:rPr lang="en-US" sz="2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r>
              <a:rPr lang="en-US" sz="2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hót</a:t>
            </a:r>
            <a:r>
              <a:rPr lang="en-US" sz="2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suốt</a:t>
            </a:r>
            <a:r>
              <a:rPr lang="en-US" sz="2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họa</a:t>
            </a:r>
            <a:r>
              <a:rPr lang="en-US" sz="2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mi </a:t>
            </a:r>
            <a:r>
              <a:rPr lang="en-US" sz="2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chợt</a:t>
            </a:r>
            <a:r>
              <a:rPr lang="en-US" sz="2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bừng</a:t>
            </a:r>
            <a:r>
              <a:rPr lang="en-US" sz="2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giấc</a:t>
            </a:r>
            <a:r>
              <a:rPr lang="en-US" sz="2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xòe</a:t>
            </a:r>
            <a:r>
              <a:rPr lang="en-US" sz="2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cánh</a:t>
            </a:r>
            <a:r>
              <a:rPr lang="en-US" sz="2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sz="2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đẹp</a:t>
            </a:r>
            <a:r>
              <a:rPr lang="en-US" sz="2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bày</a:t>
            </a:r>
            <a:r>
              <a:rPr lang="en-US" sz="2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đủ</a:t>
            </a:r>
            <a:r>
              <a:rPr lang="en-US" sz="2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en-US" sz="2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sắc</a:t>
            </a:r>
            <a:r>
              <a:rPr lang="en-US" sz="2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xanh</a:t>
            </a:r>
            <a:r>
              <a:rPr lang="en-US" sz="2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tươi</a:t>
            </a:r>
            <a:r>
              <a:rPr lang="en-US" sz="2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(</a:t>
            </a:r>
            <a:r>
              <a:rPr lang="en-US" sz="2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i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Họa</a:t>
            </a:r>
            <a:r>
              <a:rPr lang="en-US" sz="2600" b="1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mi </a:t>
            </a:r>
            <a:r>
              <a:rPr lang="en-US" sz="2600" b="1" i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hót</a:t>
            </a:r>
            <a:r>
              <a:rPr lang="en-US" sz="2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b.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Nêu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thích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thích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sao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thích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vi-VN" sz="2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 descr="Screen Clipping">
            <a:extLst>
              <a:ext uri="{FF2B5EF4-FFF2-40B4-BE49-F238E27FC236}">
                <a16:creationId xmlns:a16="http://schemas.microsoft.com/office/drawing/2014/main" id="{3725B489-44BE-4A21-BA01-EA7FC7A48C2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4734" y="3704161"/>
            <a:ext cx="3563266" cy="1439339"/>
          </a:xfrm>
          <a:prstGeom prst="rect">
            <a:avLst/>
          </a:prstGeom>
        </p:spPr>
      </p:pic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F99B2E06-9A0F-4134-8E65-6147224465AC}"/>
              </a:ext>
            </a:extLst>
          </p:cNvPr>
          <p:cNvCxnSpPr>
            <a:cxnSpLocks/>
          </p:cNvCxnSpPr>
          <p:nvPr/>
        </p:nvCxnSpPr>
        <p:spPr>
          <a:xfrm>
            <a:off x="685338" y="486593"/>
            <a:ext cx="2124364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78045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1000">
        <p:split orient="vert"/>
      </p:transition>
    </mc:Choice>
    <mc:Fallback xmlns="">
      <p:transition spd="slow" advTm="1000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794"/>
            <a:ext cx="6858000" cy="5143501"/>
          </a:xfrm>
          <a:prstGeom prst="rect">
            <a:avLst/>
          </a:prstGeom>
        </p:spPr>
      </p:pic>
      <p:sp>
        <p:nvSpPr>
          <p:cNvPr id="3" name="íşḷîḓe">
            <a:extLst>
              <a:ext uri="{FF2B5EF4-FFF2-40B4-BE49-F238E27FC236}">
                <a16:creationId xmlns:a16="http://schemas.microsoft.com/office/drawing/2014/main" id="{4968EA2C-5436-43EF-B600-0C877688AF97}"/>
              </a:ext>
            </a:extLst>
          </p:cNvPr>
          <p:cNvSpPr/>
          <p:nvPr/>
        </p:nvSpPr>
        <p:spPr>
          <a:xfrm>
            <a:off x="1008781" y="22347"/>
            <a:ext cx="5990884" cy="883661"/>
          </a:xfrm>
          <a:prstGeom prst="rect">
            <a:avLst/>
          </a:prstGeom>
        </p:spPr>
        <p:txBody>
          <a:bodyPr wrap="square" lIns="91440" tIns="45720" rIns="91440" bIns="45720" anchor="ctr" anchorCtr="0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>
              <a:defRPr/>
            </a:pPr>
            <a:r>
              <a:rPr lang="en-US" altLang="zh-CN" sz="2800" b="1" kern="0" dirty="0">
                <a:ln w="6350"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YÊU CẦU CẦN ĐẠT</a:t>
            </a:r>
            <a:endParaRPr lang="zh-CN" altLang="en-US" sz="2800" b="1" kern="0" dirty="0">
              <a:ln w="6350">
                <a:noFill/>
              </a:ln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isḻîḓè">
            <a:extLst>
              <a:ext uri="{FF2B5EF4-FFF2-40B4-BE49-F238E27FC236}">
                <a16:creationId xmlns:a16="http://schemas.microsoft.com/office/drawing/2014/main" id="{B65D6A18-A848-4365-8261-A87CDAF5B169}"/>
              </a:ext>
            </a:extLst>
          </p:cNvPr>
          <p:cNvSpPr/>
          <p:nvPr/>
        </p:nvSpPr>
        <p:spPr bwMode="auto">
          <a:xfrm>
            <a:off x="1197609" y="1024194"/>
            <a:ext cx="575515" cy="391749"/>
          </a:xfrm>
          <a:prstGeom prst="roundRect">
            <a:avLst>
              <a:gd name="adj" fmla="val 46371"/>
            </a:avLst>
          </a:prstGeom>
          <a:solidFill>
            <a:srgbClr val="FFD268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algn="ctr"/>
            <a:r>
              <a:rPr lang="en-US" altLang="zh-CN" sz="1867" b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仓耳玄三M W05" panose="02020400000000000000" pitchFamily="18" charset="-122"/>
                <a:cs typeface="Times New Roman" panose="02020603050405020304" pitchFamily="18" charset="0"/>
              </a:rPr>
              <a:t>01 </a:t>
            </a:r>
            <a:endParaRPr lang="zh-CN" altLang="en-US" sz="1867" b="1" dirty="0">
              <a:solidFill>
                <a:schemeClr val="tx1">
                  <a:lumMod val="50000"/>
                </a:schemeClr>
              </a:solidFill>
              <a:latin typeface="Times New Roman" panose="02020603050405020304" pitchFamily="18" charset="0"/>
              <a:ea typeface="仓耳玄三M W05" panose="02020400000000000000" pitchFamily="18" charset="-122"/>
              <a:cs typeface="Times New Roman" panose="02020603050405020304" pitchFamily="18" charset="0"/>
            </a:endParaRPr>
          </a:p>
        </p:txBody>
      </p:sp>
      <p:sp>
        <p:nvSpPr>
          <p:cNvPr id="6" name="isḻîḓè">
            <a:extLst>
              <a:ext uri="{FF2B5EF4-FFF2-40B4-BE49-F238E27FC236}">
                <a16:creationId xmlns:a16="http://schemas.microsoft.com/office/drawing/2014/main" id="{2D5C3EA8-0EA8-4A1D-AB27-36CB41F4EB17}"/>
              </a:ext>
            </a:extLst>
          </p:cNvPr>
          <p:cNvSpPr/>
          <p:nvPr/>
        </p:nvSpPr>
        <p:spPr bwMode="auto">
          <a:xfrm>
            <a:off x="1787090" y="816142"/>
            <a:ext cx="4420670" cy="964297"/>
          </a:xfrm>
          <a:prstGeom prst="roundRect">
            <a:avLst>
              <a:gd name="adj" fmla="val 46371"/>
            </a:avLst>
          </a:prstGeom>
          <a:solidFill>
            <a:srgbClr val="FFD268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lvl="0" eaLnBrk="0" hangingPunct="0"/>
            <a:r>
              <a:rPr lang="en-US" altLang="zh-CN" sz="2133" b="1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Ghép</a:t>
            </a:r>
            <a:r>
              <a:rPr lang="en-US" altLang="zh-CN" sz="2133" b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2133" b="1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được</a:t>
            </a:r>
            <a:r>
              <a:rPr lang="en-US" altLang="zh-CN" sz="2133" b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2133" b="1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tranh</a:t>
            </a:r>
            <a:r>
              <a:rPr lang="en-US" altLang="zh-CN" sz="2133" b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2133" b="1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với</a:t>
            </a:r>
            <a:r>
              <a:rPr lang="en-US" altLang="zh-CN" sz="2133" b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2133" b="1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tên</a:t>
            </a:r>
            <a:r>
              <a:rPr lang="en-US" altLang="zh-CN" sz="2133" b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2133" b="1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bài</a:t>
            </a:r>
            <a:r>
              <a:rPr lang="en-US" altLang="zh-CN" sz="2133" b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2133" b="1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đọc</a:t>
            </a:r>
            <a:r>
              <a:rPr lang="en-US" altLang="zh-CN" sz="2133" b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  <a:endParaRPr lang="zh-CN" altLang="en-US" sz="2133" b="1" dirty="0">
              <a:solidFill>
                <a:schemeClr val="tx1">
                  <a:lumMod val="50000"/>
                </a:schemeClr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isḻîḓè">
            <a:extLst>
              <a:ext uri="{FF2B5EF4-FFF2-40B4-BE49-F238E27FC236}">
                <a16:creationId xmlns:a16="http://schemas.microsoft.com/office/drawing/2014/main" id="{1380D21F-97BD-43C0-80EB-5174AA5D5A43}"/>
              </a:ext>
            </a:extLst>
          </p:cNvPr>
          <p:cNvSpPr/>
          <p:nvPr/>
        </p:nvSpPr>
        <p:spPr bwMode="auto">
          <a:xfrm>
            <a:off x="1999831" y="2243291"/>
            <a:ext cx="572996" cy="447531"/>
          </a:xfrm>
          <a:prstGeom prst="roundRect">
            <a:avLst>
              <a:gd name="adj" fmla="val 46371"/>
            </a:avLst>
          </a:prstGeom>
          <a:solidFill>
            <a:srgbClr val="FFE4DB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algn="ctr"/>
            <a:r>
              <a:rPr lang="en-US" altLang="zh-CN" sz="1867" b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仓耳玄三M W05" panose="02020400000000000000" pitchFamily="18" charset="-122"/>
                <a:cs typeface="Times New Roman" panose="02020603050405020304" pitchFamily="18" charset="0"/>
              </a:rPr>
              <a:t>02</a:t>
            </a:r>
            <a:endParaRPr lang="zh-CN" altLang="en-US" sz="1867" b="1" dirty="0">
              <a:solidFill>
                <a:schemeClr val="tx1">
                  <a:lumMod val="50000"/>
                </a:schemeClr>
              </a:solidFill>
              <a:latin typeface="Times New Roman" panose="02020603050405020304" pitchFamily="18" charset="0"/>
              <a:ea typeface="仓耳玄三M W05" panose="02020400000000000000" pitchFamily="18" charset="-122"/>
              <a:cs typeface="Times New Roman" panose="02020603050405020304" pitchFamily="18" charset="0"/>
            </a:endParaRPr>
          </a:p>
        </p:txBody>
      </p:sp>
      <p:sp>
        <p:nvSpPr>
          <p:cNvPr id="8" name="isḻîḓè">
            <a:extLst>
              <a:ext uri="{FF2B5EF4-FFF2-40B4-BE49-F238E27FC236}">
                <a16:creationId xmlns:a16="http://schemas.microsoft.com/office/drawing/2014/main" id="{CC18E718-57BD-48E6-81A4-E988EC090412}"/>
              </a:ext>
            </a:extLst>
          </p:cNvPr>
          <p:cNvSpPr/>
          <p:nvPr/>
        </p:nvSpPr>
        <p:spPr bwMode="auto">
          <a:xfrm>
            <a:off x="2572827" y="1962104"/>
            <a:ext cx="4285173" cy="1200666"/>
          </a:xfrm>
          <a:prstGeom prst="roundRect">
            <a:avLst>
              <a:gd name="adj" fmla="val 46371"/>
            </a:avLst>
          </a:prstGeom>
          <a:solidFill>
            <a:srgbClr val="FFE4DB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lvl="0" eaLnBrk="0" hangingPunct="0"/>
            <a:r>
              <a:rPr lang="en-US" altLang="zh-CN" sz="2133" b="1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Tìm</a:t>
            </a:r>
            <a:r>
              <a:rPr lang="en-US" altLang="zh-CN" sz="2133" b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2133" b="1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được</a:t>
            </a:r>
            <a:r>
              <a:rPr lang="en-US" altLang="zh-CN" sz="2133" b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2133" b="1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trong</a:t>
            </a:r>
            <a:r>
              <a:rPr lang="en-US" altLang="zh-CN" sz="2133" b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2133" b="1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bài</a:t>
            </a:r>
            <a:r>
              <a:rPr lang="en-US" altLang="zh-CN" sz="2133" b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2133" b="1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đọc</a:t>
            </a:r>
            <a:r>
              <a:rPr lang="en-US" altLang="zh-CN" sz="2133" b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2133" b="1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những</a:t>
            </a:r>
            <a:r>
              <a:rPr lang="en-US" altLang="zh-CN" sz="2133" b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2133" b="1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câu</a:t>
            </a:r>
            <a:r>
              <a:rPr lang="en-US" altLang="zh-CN" sz="2133" b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2133" b="1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văn</a:t>
            </a:r>
            <a:r>
              <a:rPr lang="en-US" altLang="zh-CN" sz="2133" b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lang="en-US" altLang="zh-CN" sz="2133" b="1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câu</a:t>
            </a:r>
            <a:r>
              <a:rPr lang="en-US" altLang="zh-CN" sz="2133" b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2133" b="1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thơ</a:t>
            </a:r>
            <a:r>
              <a:rPr lang="en-US" altLang="zh-CN" sz="2133" b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hay </a:t>
            </a:r>
            <a:r>
              <a:rPr lang="en-US" altLang="zh-CN" sz="2133" b="1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nói</a:t>
            </a:r>
            <a:r>
              <a:rPr lang="en-US" altLang="zh-CN" sz="2133" b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2133" b="1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về</a:t>
            </a:r>
            <a:r>
              <a:rPr lang="en-US" altLang="zh-CN" sz="2133" b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2133" b="1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cây</a:t>
            </a:r>
            <a:r>
              <a:rPr lang="en-US" altLang="zh-CN" sz="2133" b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2133" b="1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cối</a:t>
            </a:r>
            <a:r>
              <a:rPr lang="en-US" altLang="zh-CN" sz="2133" b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2133" b="1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hoặc</a:t>
            </a:r>
            <a:r>
              <a:rPr lang="en-US" altLang="zh-CN" sz="2133" b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2133" b="1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loài</a:t>
            </a:r>
            <a:r>
              <a:rPr lang="en-US" altLang="zh-CN" sz="2133" b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2133" b="1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vật</a:t>
            </a:r>
            <a:r>
              <a:rPr lang="en-US" altLang="zh-CN" sz="2133" b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lang="en-US" altLang="zh-CN" sz="2133" b="1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cảnh</a:t>
            </a:r>
            <a:r>
              <a:rPr lang="en-US" altLang="zh-CN" sz="2133" b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2133" b="1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vật</a:t>
            </a:r>
            <a:endParaRPr lang="zh-CN" altLang="en-US" sz="2133" b="1" dirty="0">
              <a:solidFill>
                <a:schemeClr val="tx1">
                  <a:lumMod val="50000"/>
                </a:schemeClr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isḻîḓè">
            <a:extLst>
              <a:ext uri="{FF2B5EF4-FFF2-40B4-BE49-F238E27FC236}">
                <a16:creationId xmlns:a16="http://schemas.microsoft.com/office/drawing/2014/main" id="{1380D21F-97BD-43C0-80EB-5174AA5D5A43}"/>
              </a:ext>
            </a:extLst>
          </p:cNvPr>
          <p:cNvSpPr/>
          <p:nvPr/>
        </p:nvSpPr>
        <p:spPr bwMode="auto">
          <a:xfrm>
            <a:off x="2090581" y="4021146"/>
            <a:ext cx="545141" cy="369860"/>
          </a:xfrm>
          <a:prstGeom prst="roundRect">
            <a:avLst>
              <a:gd name="adj" fmla="val 46371"/>
            </a:avLst>
          </a:prstGeom>
          <a:solidFill>
            <a:srgbClr val="92D05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algn="ctr"/>
            <a:r>
              <a:rPr lang="en-US" altLang="zh-CN" sz="1867" b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仓耳玄三M W05" panose="02020400000000000000" pitchFamily="18" charset="-122"/>
                <a:cs typeface="Times New Roman" panose="02020603050405020304" pitchFamily="18" charset="0"/>
              </a:rPr>
              <a:t>03</a:t>
            </a:r>
            <a:endParaRPr lang="zh-CN" altLang="en-US" sz="1867" b="1" dirty="0">
              <a:solidFill>
                <a:schemeClr val="tx1">
                  <a:lumMod val="50000"/>
                </a:schemeClr>
              </a:solidFill>
              <a:latin typeface="Times New Roman" panose="02020603050405020304" pitchFamily="18" charset="0"/>
              <a:ea typeface="仓耳玄三M W05" panose="02020400000000000000" pitchFamily="18" charset="-122"/>
              <a:cs typeface="Times New Roman" panose="02020603050405020304" pitchFamily="18" charset="0"/>
            </a:endParaRPr>
          </a:p>
        </p:txBody>
      </p:sp>
      <p:sp>
        <p:nvSpPr>
          <p:cNvPr id="10" name="isḻîḓè">
            <a:extLst>
              <a:ext uri="{FF2B5EF4-FFF2-40B4-BE49-F238E27FC236}">
                <a16:creationId xmlns:a16="http://schemas.microsoft.com/office/drawing/2014/main" id="{CC18E718-57BD-48E6-81A4-E988EC090412}"/>
              </a:ext>
            </a:extLst>
          </p:cNvPr>
          <p:cNvSpPr/>
          <p:nvPr/>
        </p:nvSpPr>
        <p:spPr bwMode="auto">
          <a:xfrm>
            <a:off x="2635722" y="3599850"/>
            <a:ext cx="4222279" cy="1191117"/>
          </a:xfrm>
          <a:prstGeom prst="roundRect">
            <a:avLst>
              <a:gd name="adj" fmla="val 46371"/>
            </a:avLst>
          </a:prstGeom>
          <a:solidFill>
            <a:srgbClr val="92D05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lvl="0" eaLnBrk="0" hangingPunct="0"/>
            <a:r>
              <a:rPr lang="en-US" sz="2133" b="1" dirty="0" err="1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Nêu</a:t>
            </a:r>
            <a:r>
              <a:rPr lang="en-US" sz="2133" b="1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133" b="1" dirty="0" err="1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được</a:t>
            </a:r>
            <a:r>
              <a:rPr lang="en-US" sz="2133" b="1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133" b="1" dirty="0" err="1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tên</a:t>
            </a:r>
            <a:r>
              <a:rPr lang="en-US" sz="2133" b="1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133" b="1" dirty="0" err="1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một</a:t>
            </a:r>
            <a:r>
              <a:rPr lang="en-US" sz="2133" b="1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133" b="1" dirty="0" err="1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nhân</a:t>
            </a:r>
            <a:r>
              <a:rPr lang="en-US" sz="2133" b="1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133" b="1" dirty="0" err="1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vật</a:t>
            </a:r>
            <a:r>
              <a:rPr lang="en-US" sz="2133" b="1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133" b="1" dirty="0" err="1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em</a:t>
            </a:r>
            <a:r>
              <a:rPr lang="en-US" sz="2133" b="1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133" b="1" dirty="0" err="1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yêu</a:t>
            </a:r>
            <a:r>
              <a:rPr lang="en-US" sz="2133" b="1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133" b="1" dirty="0" err="1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thích</a:t>
            </a:r>
            <a:r>
              <a:rPr lang="en-US" sz="2133" b="1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133" b="1" dirty="0" err="1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trong</a:t>
            </a:r>
            <a:r>
              <a:rPr lang="en-US" sz="2133" b="1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133" b="1" dirty="0" err="1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bài</a:t>
            </a:r>
            <a:r>
              <a:rPr lang="en-US" sz="2133" b="1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133" b="1" dirty="0" err="1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đọc</a:t>
            </a:r>
            <a:r>
              <a:rPr lang="en-US" sz="2133" b="1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133" b="1" dirty="0" err="1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và</a:t>
            </a:r>
            <a:r>
              <a:rPr lang="en-US" sz="2133" b="1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133" b="1" dirty="0" err="1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giải</a:t>
            </a:r>
            <a:r>
              <a:rPr lang="en-US" sz="2133" b="1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133" b="1" dirty="0" err="1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thích</a:t>
            </a:r>
            <a:r>
              <a:rPr lang="en-US" sz="2133" b="1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133" b="1" dirty="0" err="1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vì</a:t>
            </a:r>
            <a:r>
              <a:rPr lang="en-US" sz="2133" b="1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133" b="1" dirty="0" err="1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sao</a:t>
            </a:r>
            <a:r>
              <a:rPr lang="en-US" sz="2133" b="1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133" b="1" dirty="0" err="1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em</a:t>
            </a:r>
            <a:r>
              <a:rPr lang="en-US" sz="2133" b="1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133" b="1" dirty="0" err="1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yêu</a:t>
            </a:r>
            <a:r>
              <a:rPr lang="en-US" sz="2133" b="1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133" b="1" dirty="0" err="1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thích</a:t>
            </a:r>
            <a:r>
              <a:rPr lang="en-US" sz="2133" b="1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.</a:t>
            </a:r>
            <a:endParaRPr lang="zh-CN" altLang="en-US" sz="2133" b="1" dirty="0"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27060052"/>
      </p:ext>
    </p:extLst>
  </p:cSld>
  <p:clrMapOvr>
    <a:masterClrMapping/>
  </p:clrMapOvr>
  <p:transition>
    <p:push dir="r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2">
            <a:extLst>
              <a:ext uri="{FF2B5EF4-FFF2-40B4-BE49-F238E27FC236}">
                <a16:creationId xmlns:a16="http://schemas.microsoft.com/office/drawing/2014/main" id="{4034A2CE-5EB7-4285-837A-5C7A82A7CAC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84276" y="403275"/>
            <a:ext cx="5860740" cy="4892324"/>
          </a:xfrm>
          <a:prstGeom prst="rect">
            <a:avLst/>
          </a:prstGeom>
        </p:spPr>
      </p:pic>
      <p:pic>
        <p:nvPicPr>
          <p:cNvPr id="6" name="图片 58">
            <a:extLst>
              <a:ext uri="{FF2B5EF4-FFF2-40B4-BE49-F238E27FC236}">
                <a16:creationId xmlns:a16="http://schemas.microsoft.com/office/drawing/2014/main" id="{9276FAA3-6E2E-4F3B-837D-5BC1D958E12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629" y="3437145"/>
            <a:ext cx="3956207" cy="2107595"/>
          </a:xfrm>
          <a:prstGeom prst="rect">
            <a:avLst/>
          </a:prstGeom>
        </p:spPr>
      </p:pic>
      <p:pic>
        <p:nvPicPr>
          <p:cNvPr id="24" name="图片 40">
            <a:extLst>
              <a:ext uri="{FF2B5EF4-FFF2-40B4-BE49-F238E27FC236}">
                <a16:creationId xmlns:a16="http://schemas.microsoft.com/office/drawing/2014/main" id="{EBB90E82-60F3-44C5-87D8-DB530D6AEBB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9438" y="2632143"/>
            <a:ext cx="2546798" cy="2912599"/>
          </a:xfrm>
          <a:prstGeom prst="rect">
            <a:avLst/>
          </a:prstGeom>
        </p:spPr>
      </p:pic>
      <p:pic>
        <p:nvPicPr>
          <p:cNvPr id="8" name="图片 35">
            <a:extLst>
              <a:ext uri="{FF2B5EF4-FFF2-40B4-BE49-F238E27FC236}">
                <a16:creationId xmlns:a16="http://schemas.microsoft.com/office/drawing/2014/main" id="{8683D7DB-C58F-4775-B021-55A5A99DFF26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4771" y="545652"/>
            <a:ext cx="1403335" cy="1434021"/>
          </a:xfrm>
          <a:prstGeom prst="rect">
            <a:avLst/>
          </a:prstGeom>
        </p:spPr>
      </p:pic>
      <p:pic>
        <p:nvPicPr>
          <p:cNvPr id="12" name="图片 35">
            <a:extLst>
              <a:ext uri="{FF2B5EF4-FFF2-40B4-BE49-F238E27FC236}">
                <a16:creationId xmlns:a16="http://schemas.microsoft.com/office/drawing/2014/main" id="{B13637A8-BC86-47A0-BEFD-DD7DCEDE37F8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9604" y="465077"/>
            <a:ext cx="1048807" cy="1071741"/>
          </a:xfrm>
          <a:prstGeom prst="rect">
            <a:avLst/>
          </a:prstGeom>
        </p:spPr>
      </p:pic>
      <p:pic>
        <p:nvPicPr>
          <p:cNvPr id="13" name="图片 35">
            <a:extLst>
              <a:ext uri="{FF2B5EF4-FFF2-40B4-BE49-F238E27FC236}">
                <a16:creationId xmlns:a16="http://schemas.microsoft.com/office/drawing/2014/main" id="{821EF46A-B29B-4531-84D2-4E548C5111FC}"/>
              </a:ext>
            </a:extLst>
          </p:cNvPr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76464" y="819807"/>
            <a:ext cx="925596" cy="945835"/>
          </a:xfrm>
          <a:prstGeom prst="rect">
            <a:avLst/>
          </a:prstGeom>
        </p:spPr>
      </p:pic>
      <p:sp>
        <p:nvSpPr>
          <p:cNvPr id="15" name="文本框 22">
            <a:extLst>
              <a:ext uri="{FF2B5EF4-FFF2-40B4-BE49-F238E27FC236}">
                <a16:creationId xmlns:a16="http://schemas.microsoft.com/office/drawing/2014/main" id="{13192161-E47F-46A2-A54C-44ED57702632}"/>
              </a:ext>
            </a:extLst>
          </p:cNvPr>
          <p:cNvSpPr txBox="1"/>
          <p:nvPr/>
        </p:nvSpPr>
        <p:spPr>
          <a:xfrm>
            <a:off x="674287" y="2881284"/>
            <a:ext cx="3835151" cy="2414315"/>
          </a:xfrm>
          <a:prstGeom prst="rect">
            <a:avLst/>
          </a:prstGeom>
          <a:noFill/>
        </p:spPr>
        <p:txBody>
          <a:bodyPr spcFirstLastPara="1" wrap="square" lIns="76809" tIns="38405" rIns="76809" bIns="38405" numCol="1" rtlCol="0">
            <a:prstTxWarp prst="textArchUp">
              <a:avLst/>
            </a:prstTxWarp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zh-CN" sz="4000" b="1" dirty="0">
                <a:solidFill>
                  <a:srgbClr val="FF0000"/>
                </a:solidFill>
                <a:latin typeface="Times New Roman" panose="02020603050405020304" pitchFamily="18" charset="0"/>
                <a:ea typeface="思源黑体 CN Bold" panose="020B0800000000000000" pitchFamily="34" charset="-122"/>
                <a:cs typeface="Times New Roman" panose="02020603050405020304" pitchFamily="18" charset="0"/>
              </a:rPr>
              <a:t>CHÀO TẠM BIỆT </a:t>
            </a:r>
          </a:p>
          <a:p>
            <a:pPr algn="ctr">
              <a:lnSpc>
                <a:spcPct val="150000"/>
              </a:lnSpc>
            </a:pPr>
            <a:r>
              <a:rPr lang="en-US" altLang="zh-CN" sz="4000" b="1" dirty="0">
                <a:solidFill>
                  <a:srgbClr val="FF0000"/>
                </a:solidFill>
                <a:latin typeface="Times New Roman" panose="02020603050405020304" pitchFamily="18" charset="0"/>
                <a:ea typeface="思源黑体 CN Bold" panose="020B0800000000000000" pitchFamily="34" charset="-122"/>
                <a:cs typeface="Times New Roman" panose="02020603050405020304" pitchFamily="18" charset="0"/>
              </a:rPr>
              <a:t>CÁC CON!</a:t>
            </a:r>
            <a:endParaRPr lang="zh-CN" altLang="en-US" sz="4000" b="1" dirty="0">
              <a:solidFill>
                <a:srgbClr val="FF0000"/>
              </a:solidFill>
              <a:latin typeface="Times New Roman" panose="02020603050405020304" pitchFamily="18" charset="0"/>
              <a:ea typeface="思源黑体 CN Bold" panose="020B0800000000000000" pitchFamily="34" charset="-122"/>
              <a:cs typeface="Times New Roman" panose="02020603050405020304" pitchFamily="18" charset="0"/>
            </a:endParaRPr>
          </a:p>
        </p:txBody>
      </p:sp>
      <p:pic>
        <p:nvPicPr>
          <p:cNvPr id="9" name="图片 41">
            <a:extLst>
              <a:ext uri="{FF2B5EF4-FFF2-40B4-BE49-F238E27FC236}">
                <a16:creationId xmlns:a16="http://schemas.microsoft.com/office/drawing/2014/main" id="{4C4683F5-8CC4-4031-8C47-4F315AD0BD3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7542" y="-18885"/>
            <a:ext cx="860906" cy="12815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406423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868AC771-11AC-400E-96E2-B494D9CA0570}"/>
              </a:ext>
            </a:extLst>
          </p:cNvPr>
          <p:cNvGrpSpPr/>
          <p:nvPr/>
        </p:nvGrpSpPr>
        <p:grpSpPr>
          <a:xfrm>
            <a:off x="561454" y="1410007"/>
            <a:ext cx="5735091" cy="3318272"/>
            <a:chOff x="1990922" y="1283411"/>
            <a:chExt cx="4405927" cy="3318271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CF86228A-6437-445F-B487-0BD01EAFDA1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5F5F5"/>
                </a:clrFrom>
                <a:clrTo>
                  <a:srgbClr val="F5F5F5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 flipH="1">
              <a:off x="1990922" y="1283411"/>
              <a:ext cx="4405927" cy="3318271"/>
            </a:xfrm>
            <a:prstGeom prst="rect">
              <a:avLst/>
            </a:prstGeom>
          </p:spPr>
        </p:pic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47C20E4F-5598-4543-99AA-79D922EC798E}"/>
                </a:ext>
              </a:extLst>
            </p:cNvPr>
            <p:cNvSpPr txBox="1"/>
            <p:nvPr/>
          </p:nvSpPr>
          <p:spPr>
            <a:xfrm>
              <a:off x="2976688" y="2530671"/>
              <a:ext cx="3041009" cy="82375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vi-VN" sz="3600" b="1" dirty="0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TIẾT </a:t>
              </a:r>
              <a:r>
                <a:rPr lang="en-US" sz="3600" b="1" dirty="0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1+ 2</a:t>
              </a: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3788050F-CE65-4998-8BE6-004C8E50C641}"/>
                </a:ext>
              </a:extLst>
            </p:cNvPr>
            <p:cNvSpPr txBox="1"/>
            <p:nvPr/>
          </p:nvSpPr>
          <p:spPr>
            <a:xfrm>
              <a:off x="3128458" y="3282969"/>
              <a:ext cx="3041009" cy="82375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sz="3600" b="1" dirty="0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Trang 68</a:t>
              </a:r>
            </a:p>
          </p:txBody>
        </p:sp>
      </p:grpSp>
      <p:pic>
        <p:nvPicPr>
          <p:cNvPr id="6" name="Picture 4">
            <a:extLst>
              <a:ext uri="{FF2B5EF4-FFF2-40B4-BE49-F238E27FC236}">
                <a16:creationId xmlns:a16="http://schemas.microsoft.com/office/drawing/2014/main" id="{92AC510F-4E04-400B-8C1C-074ABFBB20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1700" y="3880233"/>
            <a:ext cx="1062401" cy="1062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ED1BA16C-7EA5-48F4-8346-56A3175E0110}"/>
              </a:ext>
            </a:extLst>
          </p:cNvPr>
          <p:cNvSpPr txBox="1"/>
          <p:nvPr/>
        </p:nvSpPr>
        <p:spPr>
          <a:xfrm>
            <a:off x="363900" y="394344"/>
            <a:ext cx="129087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TUẦN 27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75E32ADA-523D-4ACC-BA1B-20E677F68055}"/>
              </a:ext>
            </a:extLst>
          </p:cNvPr>
          <p:cNvSpPr txBox="1"/>
          <p:nvPr/>
        </p:nvSpPr>
        <p:spPr>
          <a:xfrm>
            <a:off x="1844603" y="574891"/>
            <a:ext cx="5360928" cy="5309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50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ÔN TẬP GIỮA HỌC KÌ 2</a:t>
            </a:r>
          </a:p>
        </p:txBody>
      </p:sp>
    </p:spTree>
    <p:extLst>
      <p:ext uri="{BB962C8B-B14F-4D97-AF65-F5344CB8AC3E}">
        <p14:creationId xmlns:p14="http://schemas.microsoft.com/office/powerpoint/2010/main" val="33484868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>
        <p15:prstTrans prst="peelOff"/>
      </p:transition>
    </mc:Choice>
    <mc:Fallback xmlns="">
      <p:transition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794"/>
            <a:ext cx="6858000" cy="5143501"/>
          </a:xfrm>
          <a:prstGeom prst="rect">
            <a:avLst/>
          </a:prstGeom>
        </p:spPr>
      </p:pic>
      <p:sp>
        <p:nvSpPr>
          <p:cNvPr id="3" name="íşḷîḓe">
            <a:extLst>
              <a:ext uri="{FF2B5EF4-FFF2-40B4-BE49-F238E27FC236}">
                <a16:creationId xmlns:a16="http://schemas.microsoft.com/office/drawing/2014/main" id="{4968EA2C-5436-43EF-B600-0C877688AF97}"/>
              </a:ext>
            </a:extLst>
          </p:cNvPr>
          <p:cNvSpPr/>
          <p:nvPr/>
        </p:nvSpPr>
        <p:spPr>
          <a:xfrm>
            <a:off x="1008781" y="22347"/>
            <a:ext cx="5990884" cy="883661"/>
          </a:xfrm>
          <a:prstGeom prst="rect">
            <a:avLst/>
          </a:prstGeom>
        </p:spPr>
        <p:txBody>
          <a:bodyPr wrap="square" lIns="91440" tIns="45720" rIns="91440" bIns="45720" anchor="ctr" anchorCtr="0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>
              <a:defRPr/>
            </a:pPr>
            <a:r>
              <a:rPr lang="en-US" altLang="zh-CN" sz="2800" b="1" kern="0" dirty="0">
                <a:ln w="6350"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YÊU CẦU CẦN ĐẠT</a:t>
            </a:r>
            <a:endParaRPr lang="zh-CN" altLang="en-US" sz="2800" b="1" kern="0" dirty="0">
              <a:ln w="6350">
                <a:noFill/>
              </a:ln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isḻîḓè">
            <a:extLst>
              <a:ext uri="{FF2B5EF4-FFF2-40B4-BE49-F238E27FC236}">
                <a16:creationId xmlns:a16="http://schemas.microsoft.com/office/drawing/2014/main" id="{B65D6A18-A848-4365-8261-A87CDAF5B169}"/>
              </a:ext>
            </a:extLst>
          </p:cNvPr>
          <p:cNvSpPr/>
          <p:nvPr/>
        </p:nvSpPr>
        <p:spPr bwMode="auto">
          <a:xfrm>
            <a:off x="1197609" y="1024194"/>
            <a:ext cx="575515" cy="391749"/>
          </a:xfrm>
          <a:prstGeom prst="roundRect">
            <a:avLst>
              <a:gd name="adj" fmla="val 46371"/>
            </a:avLst>
          </a:prstGeom>
          <a:solidFill>
            <a:srgbClr val="FFD268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algn="ctr"/>
            <a:r>
              <a:rPr lang="en-US" altLang="zh-CN" sz="1867" b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仓耳玄三M W05" panose="02020400000000000000" pitchFamily="18" charset="-122"/>
                <a:cs typeface="Times New Roman" panose="02020603050405020304" pitchFamily="18" charset="0"/>
              </a:rPr>
              <a:t>01 </a:t>
            </a:r>
            <a:endParaRPr lang="zh-CN" altLang="en-US" sz="1867" b="1" dirty="0">
              <a:solidFill>
                <a:schemeClr val="tx1">
                  <a:lumMod val="50000"/>
                </a:schemeClr>
              </a:solidFill>
              <a:latin typeface="Times New Roman" panose="02020603050405020304" pitchFamily="18" charset="0"/>
              <a:ea typeface="仓耳玄三M W05" panose="02020400000000000000" pitchFamily="18" charset="-122"/>
              <a:cs typeface="Times New Roman" panose="02020603050405020304" pitchFamily="18" charset="0"/>
            </a:endParaRPr>
          </a:p>
        </p:txBody>
      </p:sp>
      <p:sp>
        <p:nvSpPr>
          <p:cNvPr id="6" name="isḻîḓè">
            <a:extLst>
              <a:ext uri="{FF2B5EF4-FFF2-40B4-BE49-F238E27FC236}">
                <a16:creationId xmlns:a16="http://schemas.microsoft.com/office/drawing/2014/main" id="{2D5C3EA8-0EA8-4A1D-AB27-36CB41F4EB17}"/>
              </a:ext>
            </a:extLst>
          </p:cNvPr>
          <p:cNvSpPr/>
          <p:nvPr/>
        </p:nvSpPr>
        <p:spPr bwMode="auto">
          <a:xfrm>
            <a:off x="1787090" y="816142"/>
            <a:ext cx="4420670" cy="964297"/>
          </a:xfrm>
          <a:prstGeom prst="roundRect">
            <a:avLst>
              <a:gd name="adj" fmla="val 46371"/>
            </a:avLst>
          </a:prstGeom>
          <a:solidFill>
            <a:srgbClr val="FFD268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lvl="0" eaLnBrk="0" hangingPunct="0"/>
            <a:r>
              <a:rPr lang="en-US" altLang="zh-CN" sz="2133" b="1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Ghép</a:t>
            </a:r>
            <a:r>
              <a:rPr lang="en-US" altLang="zh-CN" sz="2133" b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2133" b="1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được</a:t>
            </a:r>
            <a:r>
              <a:rPr lang="en-US" altLang="zh-CN" sz="2133" b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2133" b="1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tranh</a:t>
            </a:r>
            <a:r>
              <a:rPr lang="en-US" altLang="zh-CN" sz="2133" b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2133" b="1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với</a:t>
            </a:r>
            <a:r>
              <a:rPr lang="en-US" altLang="zh-CN" sz="2133" b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2133" b="1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tên</a:t>
            </a:r>
            <a:r>
              <a:rPr lang="en-US" altLang="zh-CN" sz="2133" b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2133" b="1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bài</a:t>
            </a:r>
            <a:r>
              <a:rPr lang="en-US" altLang="zh-CN" sz="2133" b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2133" b="1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đọc</a:t>
            </a:r>
            <a:r>
              <a:rPr lang="en-US" altLang="zh-CN" sz="2133" b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  <a:endParaRPr lang="zh-CN" altLang="en-US" sz="2133" b="1" dirty="0">
              <a:solidFill>
                <a:schemeClr val="tx1">
                  <a:lumMod val="50000"/>
                </a:schemeClr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isḻîḓè">
            <a:extLst>
              <a:ext uri="{FF2B5EF4-FFF2-40B4-BE49-F238E27FC236}">
                <a16:creationId xmlns:a16="http://schemas.microsoft.com/office/drawing/2014/main" id="{1380D21F-97BD-43C0-80EB-5174AA5D5A43}"/>
              </a:ext>
            </a:extLst>
          </p:cNvPr>
          <p:cNvSpPr/>
          <p:nvPr/>
        </p:nvSpPr>
        <p:spPr bwMode="auto">
          <a:xfrm>
            <a:off x="1999831" y="2243291"/>
            <a:ext cx="572996" cy="447531"/>
          </a:xfrm>
          <a:prstGeom prst="roundRect">
            <a:avLst>
              <a:gd name="adj" fmla="val 46371"/>
            </a:avLst>
          </a:prstGeom>
          <a:solidFill>
            <a:srgbClr val="FFE4DB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algn="ctr"/>
            <a:r>
              <a:rPr lang="en-US" altLang="zh-CN" sz="1867" b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仓耳玄三M W05" panose="02020400000000000000" pitchFamily="18" charset="-122"/>
                <a:cs typeface="Times New Roman" panose="02020603050405020304" pitchFamily="18" charset="0"/>
              </a:rPr>
              <a:t>02</a:t>
            </a:r>
            <a:endParaRPr lang="zh-CN" altLang="en-US" sz="1867" b="1" dirty="0">
              <a:solidFill>
                <a:schemeClr val="tx1">
                  <a:lumMod val="50000"/>
                </a:schemeClr>
              </a:solidFill>
              <a:latin typeface="Times New Roman" panose="02020603050405020304" pitchFamily="18" charset="0"/>
              <a:ea typeface="仓耳玄三M W05" panose="02020400000000000000" pitchFamily="18" charset="-122"/>
              <a:cs typeface="Times New Roman" panose="02020603050405020304" pitchFamily="18" charset="0"/>
            </a:endParaRPr>
          </a:p>
        </p:txBody>
      </p:sp>
      <p:sp>
        <p:nvSpPr>
          <p:cNvPr id="8" name="isḻîḓè">
            <a:extLst>
              <a:ext uri="{FF2B5EF4-FFF2-40B4-BE49-F238E27FC236}">
                <a16:creationId xmlns:a16="http://schemas.microsoft.com/office/drawing/2014/main" id="{CC18E718-57BD-48E6-81A4-E988EC090412}"/>
              </a:ext>
            </a:extLst>
          </p:cNvPr>
          <p:cNvSpPr/>
          <p:nvPr/>
        </p:nvSpPr>
        <p:spPr bwMode="auto">
          <a:xfrm>
            <a:off x="2572827" y="1962104"/>
            <a:ext cx="4285173" cy="1200666"/>
          </a:xfrm>
          <a:prstGeom prst="roundRect">
            <a:avLst>
              <a:gd name="adj" fmla="val 46371"/>
            </a:avLst>
          </a:prstGeom>
          <a:solidFill>
            <a:srgbClr val="FFE4DB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lvl="0" eaLnBrk="0" hangingPunct="0"/>
            <a:r>
              <a:rPr lang="en-US" altLang="zh-CN" sz="2133" b="1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Tìm</a:t>
            </a:r>
            <a:r>
              <a:rPr lang="en-US" altLang="zh-CN" sz="2133" b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2133" b="1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được</a:t>
            </a:r>
            <a:r>
              <a:rPr lang="en-US" altLang="zh-CN" sz="2133" b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2133" b="1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trong</a:t>
            </a:r>
            <a:r>
              <a:rPr lang="en-US" altLang="zh-CN" sz="2133" b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2133" b="1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bài</a:t>
            </a:r>
            <a:r>
              <a:rPr lang="en-US" altLang="zh-CN" sz="2133" b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2133" b="1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đọc</a:t>
            </a:r>
            <a:r>
              <a:rPr lang="en-US" altLang="zh-CN" sz="2133" b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2133" b="1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những</a:t>
            </a:r>
            <a:r>
              <a:rPr lang="en-US" altLang="zh-CN" sz="2133" b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2133" b="1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câu</a:t>
            </a:r>
            <a:r>
              <a:rPr lang="en-US" altLang="zh-CN" sz="2133" b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2133" b="1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văn</a:t>
            </a:r>
            <a:r>
              <a:rPr lang="en-US" altLang="zh-CN" sz="2133" b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lang="en-US" altLang="zh-CN" sz="2133" b="1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câu</a:t>
            </a:r>
            <a:r>
              <a:rPr lang="en-US" altLang="zh-CN" sz="2133" b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2133" b="1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thơ</a:t>
            </a:r>
            <a:r>
              <a:rPr lang="en-US" altLang="zh-CN" sz="2133" b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hay </a:t>
            </a:r>
            <a:r>
              <a:rPr lang="en-US" altLang="zh-CN" sz="2133" b="1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nói</a:t>
            </a:r>
            <a:r>
              <a:rPr lang="en-US" altLang="zh-CN" sz="2133" b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2133" b="1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về</a:t>
            </a:r>
            <a:r>
              <a:rPr lang="en-US" altLang="zh-CN" sz="2133" b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2133" b="1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cây</a:t>
            </a:r>
            <a:r>
              <a:rPr lang="en-US" altLang="zh-CN" sz="2133" b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2133" b="1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cối</a:t>
            </a:r>
            <a:r>
              <a:rPr lang="en-US" altLang="zh-CN" sz="2133" b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2133" b="1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hoặc</a:t>
            </a:r>
            <a:r>
              <a:rPr lang="en-US" altLang="zh-CN" sz="2133" b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2133" b="1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loài</a:t>
            </a:r>
            <a:r>
              <a:rPr lang="en-US" altLang="zh-CN" sz="2133" b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2133" b="1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vật</a:t>
            </a:r>
            <a:r>
              <a:rPr lang="en-US" altLang="zh-CN" sz="2133" b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lang="en-US" altLang="zh-CN" sz="2133" b="1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cảnh</a:t>
            </a:r>
            <a:r>
              <a:rPr lang="en-US" altLang="zh-CN" sz="2133" b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2133" b="1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vật</a:t>
            </a:r>
            <a:endParaRPr lang="zh-CN" altLang="en-US" sz="2133" b="1" dirty="0">
              <a:solidFill>
                <a:schemeClr val="tx1">
                  <a:lumMod val="50000"/>
                </a:schemeClr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isḻîḓè">
            <a:extLst>
              <a:ext uri="{FF2B5EF4-FFF2-40B4-BE49-F238E27FC236}">
                <a16:creationId xmlns:a16="http://schemas.microsoft.com/office/drawing/2014/main" id="{1380D21F-97BD-43C0-80EB-5174AA5D5A43}"/>
              </a:ext>
            </a:extLst>
          </p:cNvPr>
          <p:cNvSpPr/>
          <p:nvPr/>
        </p:nvSpPr>
        <p:spPr bwMode="auto">
          <a:xfrm>
            <a:off x="2090581" y="4021146"/>
            <a:ext cx="545141" cy="369860"/>
          </a:xfrm>
          <a:prstGeom prst="roundRect">
            <a:avLst>
              <a:gd name="adj" fmla="val 46371"/>
            </a:avLst>
          </a:prstGeom>
          <a:solidFill>
            <a:srgbClr val="92D05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algn="ctr"/>
            <a:r>
              <a:rPr lang="en-US" altLang="zh-CN" sz="1867" b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仓耳玄三M W05" panose="02020400000000000000" pitchFamily="18" charset="-122"/>
                <a:cs typeface="Times New Roman" panose="02020603050405020304" pitchFamily="18" charset="0"/>
              </a:rPr>
              <a:t>03</a:t>
            </a:r>
            <a:endParaRPr lang="zh-CN" altLang="en-US" sz="1867" b="1" dirty="0">
              <a:solidFill>
                <a:schemeClr val="tx1">
                  <a:lumMod val="50000"/>
                </a:schemeClr>
              </a:solidFill>
              <a:latin typeface="Times New Roman" panose="02020603050405020304" pitchFamily="18" charset="0"/>
              <a:ea typeface="仓耳玄三M W05" panose="02020400000000000000" pitchFamily="18" charset="-122"/>
              <a:cs typeface="Times New Roman" panose="02020603050405020304" pitchFamily="18" charset="0"/>
            </a:endParaRPr>
          </a:p>
        </p:txBody>
      </p:sp>
      <p:sp>
        <p:nvSpPr>
          <p:cNvPr id="10" name="isḻîḓè">
            <a:extLst>
              <a:ext uri="{FF2B5EF4-FFF2-40B4-BE49-F238E27FC236}">
                <a16:creationId xmlns:a16="http://schemas.microsoft.com/office/drawing/2014/main" id="{CC18E718-57BD-48E6-81A4-E988EC090412}"/>
              </a:ext>
            </a:extLst>
          </p:cNvPr>
          <p:cNvSpPr/>
          <p:nvPr/>
        </p:nvSpPr>
        <p:spPr bwMode="auto">
          <a:xfrm>
            <a:off x="2635722" y="3599850"/>
            <a:ext cx="4222279" cy="1191117"/>
          </a:xfrm>
          <a:prstGeom prst="roundRect">
            <a:avLst>
              <a:gd name="adj" fmla="val 46371"/>
            </a:avLst>
          </a:prstGeom>
          <a:solidFill>
            <a:srgbClr val="92D05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lvl="0" eaLnBrk="0" hangingPunct="0"/>
            <a:r>
              <a:rPr lang="en-US" sz="2133" b="1" dirty="0" err="1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Nêu</a:t>
            </a:r>
            <a:r>
              <a:rPr lang="en-US" sz="2133" b="1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133" b="1" dirty="0" err="1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được</a:t>
            </a:r>
            <a:r>
              <a:rPr lang="en-US" sz="2133" b="1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133" b="1" dirty="0" err="1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tên</a:t>
            </a:r>
            <a:r>
              <a:rPr lang="en-US" sz="2133" b="1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133" b="1" dirty="0" err="1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một</a:t>
            </a:r>
            <a:r>
              <a:rPr lang="en-US" sz="2133" b="1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133" b="1" dirty="0" err="1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nhân</a:t>
            </a:r>
            <a:r>
              <a:rPr lang="en-US" sz="2133" b="1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133" b="1" dirty="0" err="1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vật</a:t>
            </a:r>
            <a:r>
              <a:rPr lang="en-US" sz="2133" b="1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133" b="1" dirty="0" err="1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em</a:t>
            </a:r>
            <a:r>
              <a:rPr lang="en-US" sz="2133" b="1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133" b="1" dirty="0" err="1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yêu</a:t>
            </a:r>
            <a:r>
              <a:rPr lang="en-US" sz="2133" b="1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133" b="1" dirty="0" err="1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thích</a:t>
            </a:r>
            <a:r>
              <a:rPr lang="en-US" sz="2133" b="1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133" b="1" dirty="0" err="1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trong</a:t>
            </a:r>
            <a:r>
              <a:rPr lang="en-US" sz="2133" b="1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133" b="1" dirty="0" err="1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bài</a:t>
            </a:r>
            <a:r>
              <a:rPr lang="en-US" sz="2133" b="1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133" b="1" dirty="0" err="1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đọc</a:t>
            </a:r>
            <a:r>
              <a:rPr lang="en-US" sz="2133" b="1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133" b="1" dirty="0" err="1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và</a:t>
            </a:r>
            <a:r>
              <a:rPr lang="en-US" sz="2133" b="1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133" b="1" dirty="0" err="1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giải</a:t>
            </a:r>
            <a:r>
              <a:rPr lang="en-US" sz="2133" b="1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133" b="1" dirty="0" err="1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thích</a:t>
            </a:r>
            <a:r>
              <a:rPr lang="en-US" sz="2133" b="1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133" b="1" dirty="0" err="1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vì</a:t>
            </a:r>
            <a:r>
              <a:rPr lang="en-US" sz="2133" b="1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133" b="1" dirty="0" err="1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sao</a:t>
            </a:r>
            <a:r>
              <a:rPr lang="en-US" sz="2133" b="1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133" b="1" dirty="0" err="1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em</a:t>
            </a:r>
            <a:r>
              <a:rPr lang="en-US" sz="2133" b="1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133" b="1" dirty="0" err="1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yêu</a:t>
            </a:r>
            <a:r>
              <a:rPr lang="en-US" sz="2133" b="1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133" b="1" dirty="0" err="1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thích</a:t>
            </a:r>
            <a:r>
              <a:rPr lang="en-US" sz="2133" b="1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.</a:t>
            </a:r>
            <a:endParaRPr lang="zh-CN" altLang="en-US" sz="2133" b="1" dirty="0"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58733032"/>
      </p:ext>
    </p:extLst>
  </p:cSld>
  <p:clrMapOvr>
    <a:masterClrMapping/>
  </p:clrMapOvr>
  <p:transition>
    <p:push dir="r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63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F2FA17E4-F231-4EBC-9485-F6868F9711E4}"/>
              </a:ext>
            </a:extLst>
          </p:cNvPr>
          <p:cNvGrpSpPr/>
          <p:nvPr/>
        </p:nvGrpSpPr>
        <p:grpSpPr>
          <a:xfrm>
            <a:off x="-821060" y="-761502"/>
            <a:ext cx="9165488" cy="574120"/>
            <a:chOff x="366271" y="457199"/>
            <a:chExt cx="12190417" cy="763600"/>
          </a:xfrm>
        </p:grpSpPr>
        <p:grpSp>
          <p:nvGrpSpPr>
            <p:cNvPr id="2" name="Group 1">
              <a:extLst>
                <a:ext uri="{FF2B5EF4-FFF2-40B4-BE49-F238E27FC236}">
                  <a16:creationId xmlns:a16="http://schemas.microsoft.com/office/drawing/2014/main" id="{9AA723C8-83B8-4C85-B573-BFCC5643655F}"/>
                </a:ext>
              </a:extLst>
            </p:cNvPr>
            <p:cNvGrpSpPr/>
            <p:nvPr/>
          </p:nvGrpSpPr>
          <p:grpSpPr>
            <a:xfrm>
              <a:off x="366271" y="457199"/>
              <a:ext cx="731519" cy="640080"/>
              <a:chOff x="330322" y="169810"/>
              <a:chExt cx="731519" cy="640080"/>
            </a:xfrm>
          </p:grpSpPr>
          <p:sp>
            <p:nvSpPr>
              <p:cNvPr id="3" name="Google Shape;418;p36">
                <a:extLst>
                  <a:ext uri="{FF2B5EF4-FFF2-40B4-BE49-F238E27FC236}">
                    <a16:creationId xmlns:a16="http://schemas.microsoft.com/office/drawing/2014/main" id="{96D26B16-3386-41F1-8B90-D9A744B121C6}"/>
                  </a:ext>
                </a:extLst>
              </p:cNvPr>
              <p:cNvSpPr/>
              <p:nvPr/>
            </p:nvSpPr>
            <p:spPr>
              <a:xfrm>
                <a:off x="330322" y="169810"/>
                <a:ext cx="640080" cy="640080"/>
              </a:xfrm>
              <a:prstGeom prst="ellipse">
                <a:avLst/>
              </a:prstGeom>
              <a:solidFill>
                <a:srgbClr val="FFC000"/>
              </a:solidFill>
              <a:ln>
                <a:noFill/>
              </a:ln>
            </p:spPr>
            <p:txBody>
              <a:bodyPr spcFirstLastPara="1" wrap="square" lIns="91505" tIns="91505" rIns="91505" bIns="91505" anchor="ctr" anchorCtr="0">
                <a:noAutofit/>
              </a:bodyPr>
              <a:lstStyle/>
              <a:p>
                <a:pPr algn="just"/>
                <a:endParaRPr sz="1353" b="1">
                  <a:solidFill>
                    <a:srgbClr val="0070C0"/>
                  </a:solidFill>
                  <a:latin typeface="Arial-Rounded" pitchFamily="34" charset="0"/>
                  <a:ea typeface="Arial-Rounded" pitchFamily="34" charset="0"/>
                  <a:cs typeface="Arial-Rounded" pitchFamily="34" charset="0"/>
                </a:endParaRPr>
              </a:p>
            </p:txBody>
          </p:sp>
          <p:sp>
            <p:nvSpPr>
              <p:cNvPr id="4" name="Google Shape;423;p36">
                <a:extLst>
                  <a:ext uri="{FF2B5EF4-FFF2-40B4-BE49-F238E27FC236}">
                    <a16:creationId xmlns:a16="http://schemas.microsoft.com/office/drawing/2014/main" id="{0DB8F3E3-B50B-40F9-A5CE-C02AC2940457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330322" y="252804"/>
                <a:ext cx="731519" cy="474092"/>
              </a:xfrm>
              <a:prstGeom prst="rect">
                <a:avLst/>
              </a:prstGeom>
            </p:spPr>
            <p:txBody>
              <a:bodyPr spcFirstLastPara="1" wrap="square" lIns="91505" tIns="91505" rIns="91505" bIns="9150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9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9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9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9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9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9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9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9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9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algn="just"/>
                <a:r>
                  <a:rPr lang="en" sz="4060" b="1" dirty="0">
                    <a:solidFill>
                      <a:schemeClr val="tx1">
                        <a:lumMod val="50000"/>
                      </a:schemeClr>
                    </a:solidFill>
                    <a:latin typeface="Arial Rounded MT Bold" pitchFamily="34" charset="0"/>
                    <a:ea typeface="Arial-Rounded" pitchFamily="34" charset="0"/>
                    <a:cs typeface="Arial-Rounded" pitchFamily="34" charset="0"/>
                  </a:rPr>
                  <a:t>1</a:t>
                </a:r>
              </a:p>
            </p:txBody>
          </p:sp>
        </p:grpSp>
        <p:sp>
          <p:nvSpPr>
            <p:cNvPr id="5" name="Title 1">
              <a:extLst>
                <a:ext uri="{FF2B5EF4-FFF2-40B4-BE49-F238E27FC236}">
                  <a16:creationId xmlns:a16="http://schemas.microsoft.com/office/drawing/2014/main" id="{E18F99DA-07D0-46E7-A57E-AD144758936A}"/>
                </a:ext>
              </a:extLst>
            </p:cNvPr>
            <p:cNvSpPr txBox="1">
              <a:spLocks/>
            </p:cNvSpPr>
            <p:nvPr/>
          </p:nvSpPr>
          <p:spPr>
            <a:xfrm>
              <a:off x="1122860" y="457199"/>
              <a:ext cx="11433828" cy="763600"/>
            </a:xfrm>
            <a:prstGeom prst="rect">
              <a:avLst/>
            </a:prstGeom>
          </p:spPr>
          <p:txBody>
            <a:bodyPr/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2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2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2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2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2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2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2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2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2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algn="just"/>
              <a:r>
                <a:rPr lang="en-US" sz="2707" b="1" dirty="0" err="1">
                  <a:solidFill>
                    <a:schemeClr val="tx1">
                      <a:lumMod val="50000"/>
                    </a:schemeClr>
                  </a:solidFill>
                  <a:latin typeface="+mj-lt"/>
                  <a:ea typeface="Arial-Rounded" panose="020B0500000000000000" pitchFamily="34" charset="0"/>
                  <a:cs typeface="Arial-Rounded" panose="020B0500000000000000" pitchFamily="34" charset="0"/>
                </a:rPr>
                <a:t>Ghép</a:t>
              </a:r>
              <a:r>
                <a:rPr lang="en-US" sz="2707" b="1" dirty="0">
                  <a:solidFill>
                    <a:schemeClr val="tx1">
                      <a:lumMod val="50000"/>
                    </a:schemeClr>
                  </a:solidFill>
                  <a:latin typeface="+mj-lt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707" b="1" dirty="0" err="1">
                  <a:solidFill>
                    <a:schemeClr val="tx1">
                      <a:lumMod val="50000"/>
                    </a:schemeClr>
                  </a:solidFill>
                  <a:latin typeface="+mj-lt"/>
                  <a:ea typeface="Arial-Rounded" panose="020B0500000000000000" pitchFamily="34" charset="0"/>
                  <a:cs typeface="Arial-Rounded" panose="020B0500000000000000" pitchFamily="34" charset="0"/>
                </a:rPr>
                <a:t>tranh</a:t>
              </a:r>
              <a:r>
                <a:rPr lang="en-US" sz="2707" b="1" dirty="0">
                  <a:solidFill>
                    <a:schemeClr val="tx1">
                      <a:lumMod val="50000"/>
                    </a:schemeClr>
                  </a:solidFill>
                  <a:latin typeface="+mj-lt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707" b="1" dirty="0" err="1">
                  <a:solidFill>
                    <a:schemeClr val="tx1">
                      <a:lumMod val="50000"/>
                    </a:schemeClr>
                  </a:solidFill>
                  <a:latin typeface="+mj-lt"/>
                  <a:ea typeface="Arial-Rounded" panose="020B0500000000000000" pitchFamily="34" charset="0"/>
                  <a:cs typeface="Arial-Rounded" panose="020B0500000000000000" pitchFamily="34" charset="0"/>
                </a:rPr>
                <a:t>với</a:t>
              </a:r>
              <a:r>
                <a:rPr lang="en-US" sz="2707" b="1" dirty="0">
                  <a:solidFill>
                    <a:schemeClr val="tx1">
                      <a:lumMod val="50000"/>
                    </a:schemeClr>
                  </a:solidFill>
                  <a:latin typeface="+mj-lt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707" b="1" dirty="0" err="1">
                  <a:solidFill>
                    <a:schemeClr val="tx1">
                      <a:lumMod val="50000"/>
                    </a:schemeClr>
                  </a:solidFill>
                  <a:latin typeface="+mj-lt"/>
                  <a:ea typeface="Arial-Rounded" panose="020B0500000000000000" pitchFamily="34" charset="0"/>
                  <a:cs typeface="Arial-Rounded" panose="020B0500000000000000" pitchFamily="34" charset="0"/>
                </a:rPr>
                <a:t>tên</a:t>
              </a:r>
              <a:r>
                <a:rPr lang="en-US" sz="2707" b="1" dirty="0">
                  <a:solidFill>
                    <a:schemeClr val="tx1">
                      <a:lumMod val="50000"/>
                    </a:schemeClr>
                  </a:solidFill>
                  <a:latin typeface="+mj-lt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707" b="1" dirty="0" err="1">
                  <a:solidFill>
                    <a:schemeClr val="tx1">
                      <a:lumMod val="50000"/>
                    </a:schemeClr>
                  </a:solidFill>
                  <a:latin typeface="+mj-lt"/>
                  <a:ea typeface="Arial-Rounded" panose="020B0500000000000000" pitchFamily="34" charset="0"/>
                  <a:cs typeface="Arial-Rounded" panose="020B0500000000000000" pitchFamily="34" charset="0"/>
                </a:rPr>
                <a:t>bài</a:t>
              </a:r>
              <a:r>
                <a:rPr lang="en-US" sz="2707" b="1" dirty="0">
                  <a:solidFill>
                    <a:schemeClr val="tx1">
                      <a:lumMod val="50000"/>
                    </a:schemeClr>
                  </a:solidFill>
                  <a:latin typeface="+mj-lt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707" b="1" dirty="0" err="1">
                  <a:solidFill>
                    <a:schemeClr val="tx1">
                      <a:lumMod val="50000"/>
                    </a:schemeClr>
                  </a:solidFill>
                  <a:latin typeface="+mj-lt"/>
                  <a:ea typeface="Arial-Rounded" panose="020B0500000000000000" pitchFamily="34" charset="0"/>
                  <a:cs typeface="Arial-Rounded" panose="020B0500000000000000" pitchFamily="34" charset="0"/>
                </a:rPr>
                <a:t>đọc</a:t>
              </a:r>
              <a:r>
                <a:rPr lang="en-US" sz="2707" b="1" dirty="0">
                  <a:solidFill>
                    <a:schemeClr val="tx1">
                      <a:lumMod val="50000"/>
                    </a:schemeClr>
                  </a:solidFill>
                  <a:latin typeface="+mj-lt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707" b="1" dirty="0" err="1">
                  <a:solidFill>
                    <a:schemeClr val="tx1">
                      <a:lumMod val="50000"/>
                    </a:schemeClr>
                  </a:solidFill>
                  <a:latin typeface="+mj-lt"/>
                  <a:ea typeface="Arial-Rounded" panose="020B0500000000000000" pitchFamily="34" charset="0"/>
                  <a:cs typeface="Arial-Rounded" panose="020B0500000000000000" pitchFamily="34" charset="0"/>
                </a:rPr>
                <a:t>phù</a:t>
              </a:r>
              <a:r>
                <a:rPr lang="en-US" sz="2707" b="1" dirty="0">
                  <a:solidFill>
                    <a:schemeClr val="tx1">
                      <a:lumMod val="50000"/>
                    </a:schemeClr>
                  </a:solidFill>
                  <a:latin typeface="+mj-lt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707" b="1" dirty="0" err="1">
                  <a:solidFill>
                    <a:schemeClr val="tx1">
                      <a:lumMod val="50000"/>
                    </a:schemeClr>
                  </a:solidFill>
                  <a:latin typeface="+mj-lt"/>
                  <a:ea typeface="Arial-Rounded" panose="020B0500000000000000" pitchFamily="34" charset="0"/>
                  <a:cs typeface="Arial-Rounded" panose="020B0500000000000000" pitchFamily="34" charset="0"/>
                </a:rPr>
                <a:t>hợp</a:t>
              </a:r>
              <a:r>
                <a:rPr lang="en-US" sz="2707" b="1" dirty="0">
                  <a:solidFill>
                    <a:schemeClr val="tx1">
                      <a:lumMod val="50000"/>
                    </a:schemeClr>
                  </a:solidFill>
                  <a:latin typeface="+mj-lt"/>
                  <a:ea typeface="Arial-Rounded" panose="020B0500000000000000" pitchFamily="34" charset="0"/>
                  <a:cs typeface="Arial-Rounded" panose="020B0500000000000000" pitchFamily="34" charset="0"/>
                </a:rPr>
                <a:t>.</a:t>
              </a:r>
            </a:p>
          </p:txBody>
        </p:sp>
      </p:grpSp>
      <p:pic>
        <p:nvPicPr>
          <p:cNvPr id="8" name="Picture 7">
            <a:extLst>
              <a:ext uri="{FF2B5EF4-FFF2-40B4-BE49-F238E27FC236}">
                <a16:creationId xmlns:a16="http://schemas.microsoft.com/office/drawing/2014/main" id="{C3441E8B-E48A-4F57-B2FB-8D17FBD6A8D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t="5431"/>
          <a:stretch/>
        </p:blipFill>
        <p:spPr>
          <a:xfrm>
            <a:off x="-4047" y="0"/>
            <a:ext cx="6862048" cy="5143500"/>
          </a:xfrm>
          <a:prstGeom prst="rect">
            <a:avLst/>
          </a:prstGeom>
        </p:spPr>
      </p:pic>
      <p:cxnSp>
        <p:nvCxnSpPr>
          <p:cNvPr id="9" name="Straight Connector 8"/>
          <p:cNvCxnSpPr/>
          <p:nvPr/>
        </p:nvCxnSpPr>
        <p:spPr>
          <a:xfrm>
            <a:off x="-67824" y="-284834"/>
            <a:ext cx="5773096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573140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83C0D488-DBD7-45BB-80C5-1DA66311FD90}"/>
              </a:ext>
            </a:extLst>
          </p:cNvPr>
          <p:cNvSpPr/>
          <p:nvPr/>
        </p:nvSpPr>
        <p:spPr>
          <a:xfrm>
            <a:off x="136722" y="215823"/>
            <a:ext cx="3368478" cy="580103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tx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600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sz="2600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Chuyện</a:t>
            </a:r>
            <a:r>
              <a:rPr lang="en-US" sz="2600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bốn</a:t>
            </a:r>
            <a:r>
              <a:rPr lang="en-US" sz="2600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mùa</a:t>
            </a:r>
            <a:endParaRPr lang="en-US" sz="2600" dirty="0">
              <a:solidFill>
                <a:schemeClr val="tx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8843B969-89C7-4639-84BA-3A8023D42A8E}"/>
              </a:ext>
            </a:extLst>
          </p:cNvPr>
          <p:cNvSpPr/>
          <p:nvPr/>
        </p:nvSpPr>
        <p:spPr>
          <a:xfrm>
            <a:off x="219648" y="957876"/>
            <a:ext cx="2477889" cy="580103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tx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00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2600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</a:t>
            </a:r>
            <a:r>
              <a:rPr lang="en-US" sz="2600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mi </a:t>
            </a:r>
            <a:r>
              <a:rPr lang="en-US" sz="2600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hót</a:t>
            </a:r>
            <a:endParaRPr lang="en-US" sz="2600" dirty="0">
              <a:solidFill>
                <a:schemeClr val="tx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4B01DDB0-DC3F-42C2-BA47-569B926333FD}"/>
              </a:ext>
            </a:extLst>
          </p:cNvPr>
          <p:cNvSpPr/>
          <p:nvPr/>
        </p:nvSpPr>
        <p:spPr>
          <a:xfrm>
            <a:off x="219649" y="1695249"/>
            <a:ext cx="2477889" cy="580103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tx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0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Tết đến rồi</a:t>
            </a: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6437BD06-717A-408A-9661-F32767F223DA}"/>
              </a:ext>
            </a:extLst>
          </p:cNvPr>
          <p:cNvSpPr/>
          <p:nvPr/>
        </p:nvSpPr>
        <p:spPr>
          <a:xfrm>
            <a:off x="219649" y="2542632"/>
            <a:ext cx="2477889" cy="580103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tx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0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 Mùa vàng</a:t>
            </a: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BA02012C-AA4A-48F2-A199-9A9C14D5F925}"/>
              </a:ext>
            </a:extLst>
          </p:cNvPr>
          <p:cNvSpPr/>
          <p:nvPr/>
        </p:nvSpPr>
        <p:spPr>
          <a:xfrm>
            <a:off x="219648" y="3408113"/>
            <a:ext cx="2477889" cy="580103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tx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0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5. Hạt thóc</a:t>
            </a: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05504772-2EC3-4464-BC8A-59AD5D4D7F62}"/>
              </a:ext>
            </a:extLst>
          </p:cNvPr>
          <p:cNvSpPr/>
          <p:nvPr/>
        </p:nvSpPr>
        <p:spPr>
          <a:xfrm>
            <a:off x="219648" y="4273992"/>
            <a:ext cx="2477889" cy="580103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tx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0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6. Luỹ tre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109899AA-F47E-4A40-A0F3-CCE70A66A5FD}"/>
              </a:ext>
            </a:extLst>
          </p:cNvPr>
          <p:cNvGrpSpPr/>
          <p:nvPr/>
        </p:nvGrpSpPr>
        <p:grpSpPr>
          <a:xfrm>
            <a:off x="2697537" y="828736"/>
            <a:ext cx="4160463" cy="3529904"/>
            <a:chOff x="382205" y="678415"/>
            <a:chExt cx="2303845" cy="853092"/>
          </a:xfrm>
        </p:grpSpPr>
        <p:pic>
          <p:nvPicPr>
            <p:cNvPr id="9" name="Picture 8" descr="Screen Clipping">
              <a:extLst>
                <a:ext uri="{FF2B5EF4-FFF2-40B4-BE49-F238E27FC236}">
                  <a16:creationId xmlns:a16="http://schemas.microsoft.com/office/drawing/2014/main" id="{4BA1E106-3265-4E81-894C-C4CA5435FBA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0684" b="12761"/>
            <a:stretch/>
          </p:blipFill>
          <p:spPr>
            <a:xfrm>
              <a:off x="382205" y="678415"/>
              <a:ext cx="2303845" cy="853092"/>
            </a:xfrm>
            <a:prstGeom prst="roundRect">
              <a:avLst/>
            </a:prstGeom>
          </p:spPr>
        </p:pic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44FF65C6-4878-44CA-9371-47D509A69967}"/>
                </a:ext>
              </a:extLst>
            </p:cNvPr>
            <p:cNvSpPr/>
            <p:nvPr/>
          </p:nvSpPr>
          <p:spPr>
            <a:xfrm>
              <a:off x="455620" y="1399743"/>
              <a:ext cx="151384" cy="127639"/>
            </a:xfrm>
            <a:prstGeom prst="ellipse">
              <a:avLst/>
            </a:prstGeom>
            <a:solidFill>
              <a:srgbClr val="FECC8A"/>
            </a:solidFill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b="1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70768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1000">
        <p:split orient="vert"/>
      </p:transition>
    </mc:Choice>
    <mc:Fallback xmlns="">
      <p:transition spd="slow" advTm="1000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-4.07407E-6 L 0.50416 0.5055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208" y="25278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9" dur="2000" fill="hold"/>
                                        <p:tgtEl>
                                          <p:spTgt spid="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oh n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oh n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oh n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46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" fill="hold">
                      <p:stCondLst>
                        <p:cond delay="0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oh n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3" grpId="1" animBg="1"/>
      <p:bldP spid="4" grpId="0" animBg="1"/>
      <p:bldP spid="5" grpId="0" animBg="1"/>
      <p:bldP spid="6" grpId="0" animBg="1"/>
      <p:bldP spid="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A88F6C27-E945-4C0E-90B1-558E79B5B7B6}"/>
              </a:ext>
            </a:extLst>
          </p:cNvPr>
          <p:cNvSpPr/>
          <p:nvPr/>
        </p:nvSpPr>
        <p:spPr>
          <a:xfrm>
            <a:off x="158688" y="287115"/>
            <a:ext cx="3072192" cy="580103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tx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00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sz="2600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Chuyện</a:t>
            </a:r>
            <a:r>
              <a:rPr lang="en-US" sz="2600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bốn</a:t>
            </a:r>
            <a:r>
              <a:rPr lang="en-US" sz="2600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mùa</a:t>
            </a:r>
            <a:endParaRPr lang="en-US" sz="2600" dirty="0">
              <a:solidFill>
                <a:schemeClr val="tx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08573F98-EB14-44F4-9C1B-595FE8B057B2}"/>
              </a:ext>
            </a:extLst>
          </p:cNvPr>
          <p:cNvSpPr/>
          <p:nvPr/>
        </p:nvSpPr>
        <p:spPr>
          <a:xfrm>
            <a:off x="158688" y="1030492"/>
            <a:ext cx="2265070" cy="580103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tx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0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Hoạ mi hót</a:t>
            </a: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96089F14-68C2-4B0A-822D-DA61A406B7F1}"/>
              </a:ext>
            </a:extLst>
          </p:cNvPr>
          <p:cNvSpPr/>
          <p:nvPr/>
        </p:nvSpPr>
        <p:spPr>
          <a:xfrm>
            <a:off x="158688" y="1776595"/>
            <a:ext cx="2265070" cy="580103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tx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0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Tết đến rồi</a:t>
            </a: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9C3FBF67-5AD6-4F71-A6EE-5FD6D95C9108}"/>
              </a:ext>
            </a:extLst>
          </p:cNvPr>
          <p:cNvSpPr/>
          <p:nvPr/>
        </p:nvSpPr>
        <p:spPr>
          <a:xfrm>
            <a:off x="158688" y="2504922"/>
            <a:ext cx="2265070" cy="580103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tx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00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 </a:t>
            </a:r>
            <a:r>
              <a:rPr lang="en-US" sz="2600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Mùa</a:t>
            </a:r>
            <a:r>
              <a:rPr lang="en-US" sz="2600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vàng</a:t>
            </a:r>
            <a:endParaRPr lang="en-US" sz="2600" dirty="0">
              <a:solidFill>
                <a:schemeClr val="tx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A44018F7-228F-4088-B9E5-78B70DCAC448}"/>
              </a:ext>
            </a:extLst>
          </p:cNvPr>
          <p:cNvSpPr/>
          <p:nvPr/>
        </p:nvSpPr>
        <p:spPr>
          <a:xfrm>
            <a:off x="158688" y="3243409"/>
            <a:ext cx="2265070" cy="580103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tx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0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5. Hạt thóc</a:t>
            </a: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7BAC0838-DF8B-41D6-84A6-159FEA2C3020}"/>
              </a:ext>
            </a:extLst>
          </p:cNvPr>
          <p:cNvSpPr/>
          <p:nvPr/>
        </p:nvSpPr>
        <p:spPr>
          <a:xfrm>
            <a:off x="158688" y="4009832"/>
            <a:ext cx="2265070" cy="580103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tx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00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6. </a:t>
            </a:r>
            <a:r>
              <a:rPr lang="en-US" sz="2600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Luỹ</a:t>
            </a:r>
            <a:r>
              <a:rPr lang="en-US" sz="2600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tre</a:t>
            </a:r>
            <a:endParaRPr lang="en-US" sz="2600" dirty="0">
              <a:solidFill>
                <a:schemeClr val="tx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Picture 7" descr="Screen Clipping">
            <a:extLst>
              <a:ext uri="{FF2B5EF4-FFF2-40B4-BE49-F238E27FC236}">
                <a16:creationId xmlns:a16="http://schemas.microsoft.com/office/drawing/2014/main" id="{888B00F8-3F8B-4B4E-AA10-C865928DE6B0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411" r="1476"/>
          <a:stretch/>
        </p:blipFill>
        <p:spPr>
          <a:xfrm>
            <a:off x="2539999" y="979268"/>
            <a:ext cx="4267201" cy="3051308"/>
          </a:xfrm>
          <a:prstGeom prst="roundRect">
            <a:avLst/>
          </a:prstGeom>
        </p:spPr>
      </p:pic>
    </p:spTree>
    <p:extLst>
      <p:ext uri="{BB962C8B-B14F-4D97-AF65-F5344CB8AC3E}">
        <p14:creationId xmlns:p14="http://schemas.microsoft.com/office/powerpoint/2010/main" val="18813110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1000">
        <p:split orient="vert"/>
      </p:transition>
    </mc:Choice>
    <mc:Fallback xmlns="">
      <p:transition spd="slow" advTm="1000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3.58025E-6 L 0.48264 0.6429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132" y="3213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oh n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oh n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oh n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oh n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46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" fill="hold">
                      <p:stCondLst>
                        <p:cond delay="0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oh n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  <p:bldP spid="3" grpId="0" animBg="1"/>
      <p:bldP spid="4" grpId="0" animBg="1"/>
      <p:bldP spid="5" grpId="0" animBg="1"/>
      <p:bldP spid="6" grpId="0" animBg="1"/>
      <p:bldP spid="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EA00BD06-D527-4169-B602-C086C171A43A}"/>
              </a:ext>
            </a:extLst>
          </p:cNvPr>
          <p:cNvSpPr/>
          <p:nvPr/>
        </p:nvSpPr>
        <p:spPr>
          <a:xfrm>
            <a:off x="118048" y="224624"/>
            <a:ext cx="3001072" cy="580103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tx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00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sz="2600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Chuyện</a:t>
            </a:r>
            <a:r>
              <a:rPr lang="en-US" sz="2600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bốn</a:t>
            </a:r>
            <a:r>
              <a:rPr lang="en-US" sz="2600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mùa</a:t>
            </a:r>
            <a:endParaRPr lang="en-US" sz="2600" dirty="0">
              <a:solidFill>
                <a:schemeClr val="tx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5D0F05CA-8B8C-4244-8996-6F7CCB8BCED5}"/>
              </a:ext>
            </a:extLst>
          </p:cNvPr>
          <p:cNvSpPr/>
          <p:nvPr/>
        </p:nvSpPr>
        <p:spPr>
          <a:xfrm>
            <a:off x="118048" y="956886"/>
            <a:ext cx="2290024" cy="580103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tx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00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2600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</a:t>
            </a:r>
            <a:r>
              <a:rPr lang="en-US" sz="2600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mi </a:t>
            </a:r>
            <a:r>
              <a:rPr lang="en-US" sz="2600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hót</a:t>
            </a:r>
            <a:endParaRPr lang="en-US" sz="2600" dirty="0">
              <a:solidFill>
                <a:schemeClr val="tx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5E0EC835-1630-43AC-9A5E-C23E6D236519}"/>
              </a:ext>
            </a:extLst>
          </p:cNvPr>
          <p:cNvSpPr/>
          <p:nvPr/>
        </p:nvSpPr>
        <p:spPr>
          <a:xfrm>
            <a:off x="118049" y="1681015"/>
            <a:ext cx="2290024" cy="580103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tx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0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Tết đến rồi</a:t>
            </a: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9259A5D0-4CF8-4F40-85D9-BF92F2573772}"/>
              </a:ext>
            </a:extLst>
          </p:cNvPr>
          <p:cNvSpPr/>
          <p:nvPr/>
        </p:nvSpPr>
        <p:spPr>
          <a:xfrm>
            <a:off x="118049" y="2447118"/>
            <a:ext cx="2290024" cy="580103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tx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00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 </a:t>
            </a:r>
            <a:r>
              <a:rPr lang="en-US" sz="2600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Mùa</a:t>
            </a:r>
            <a:r>
              <a:rPr lang="en-US" sz="2600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vàng</a:t>
            </a:r>
            <a:endParaRPr lang="en-US" sz="2600" dirty="0">
              <a:solidFill>
                <a:schemeClr val="tx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2A7D5E02-66AF-4CA2-A34E-E8FAAA4FD2D3}"/>
              </a:ext>
            </a:extLst>
          </p:cNvPr>
          <p:cNvSpPr/>
          <p:nvPr/>
        </p:nvSpPr>
        <p:spPr>
          <a:xfrm>
            <a:off x="118048" y="3210999"/>
            <a:ext cx="2290024" cy="580103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tx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00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5. </a:t>
            </a:r>
            <a:r>
              <a:rPr lang="en-US" sz="2600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Hạt</a:t>
            </a:r>
            <a:r>
              <a:rPr lang="en-US" sz="2600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thóc</a:t>
            </a:r>
            <a:endParaRPr lang="en-US" sz="2600" dirty="0">
              <a:solidFill>
                <a:schemeClr val="tx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C1E5451C-29F9-4E1A-856A-80A80B4B7DFA}"/>
              </a:ext>
            </a:extLst>
          </p:cNvPr>
          <p:cNvSpPr/>
          <p:nvPr/>
        </p:nvSpPr>
        <p:spPr>
          <a:xfrm>
            <a:off x="118048" y="3975278"/>
            <a:ext cx="2290024" cy="580103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tx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00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6. </a:t>
            </a:r>
            <a:r>
              <a:rPr lang="en-US" sz="2600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Luỹ</a:t>
            </a:r>
            <a:r>
              <a:rPr lang="en-US" sz="2600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tre</a:t>
            </a:r>
            <a:endParaRPr lang="en-US" sz="2600" dirty="0">
              <a:solidFill>
                <a:schemeClr val="tx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10CFCE35-76D8-41ED-9F6C-1869DD15A39A}"/>
              </a:ext>
            </a:extLst>
          </p:cNvPr>
          <p:cNvGrpSpPr/>
          <p:nvPr/>
        </p:nvGrpSpPr>
        <p:grpSpPr>
          <a:xfrm>
            <a:off x="2787711" y="1013361"/>
            <a:ext cx="3952240" cy="3617728"/>
            <a:chOff x="736076" y="1036526"/>
            <a:chExt cx="4412615" cy="3053917"/>
          </a:xfrm>
        </p:grpSpPr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D97F9FA7-937A-42FB-A34B-E7CE5AE24A1A}"/>
                </a:ext>
              </a:extLst>
            </p:cNvPr>
            <p:cNvGrpSpPr/>
            <p:nvPr/>
          </p:nvGrpSpPr>
          <p:grpSpPr>
            <a:xfrm>
              <a:off x="736076" y="1036526"/>
              <a:ext cx="4412615" cy="3053917"/>
              <a:chOff x="947391" y="899879"/>
              <a:chExt cx="4963218" cy="3343742"/>
            </a:xfrm>
          </p:grpSpPr>
          <p:pic>
            <p:nvPicPr>
              <p:cNvPr id="11" name="Picture 10" descr="Screen Clipping">
                <a:extLst>
                  <a:ext uri="{FF2B5EF4-FFF2-40B4-BE49-F238E27FC236}">
                    <a16:creationId xmlns:a16="http://schemas.microsoft.com/office/drawing/2014/main" id="{456019CA-0A29-44CB-91AB-EA1B7A2AE68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947391" y="899879"/>
                <a:ext cx="4963218" cy="3343742"/>
              </a:xfrm>
              <a:prstGeom prst="roundRect">
                <a:avLst>
                  <a:gd name="adj" fmla="val 11838"/>
                </a:avLst>
              </a:prstGeom>
            </p:spPr>
          </p:pic>
          <p:pic>
            <p:nvPicPr>
              <p:cNvPr id="12" name="Picture 11" descr="Screen Clipping">
                <a:extLst>
                  <a:ext uri="{FF2B5EF4-FFF2-40B4-BE49-F238E27FC236}">
                    <a16:creationId xmlns:a16="http://schemas.microsoft.com/office/drawing/2014/main" id="{9ED13F02-286A-4E94-83A4-8F1C1AD63424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11121" r="23889" b="12989"/>
              <a:stretch/>
            </p:blipFill>
            <p:spPr>
              <a:xfrm>
                <a:off x="976887" y="899879"/>
                <a:ext cx="1820081" cy="3165872"/>
              </a:xfrm>
              <a:prstGeom prst="roundRect">
                <a:avLst>
                  <a:gd name="adj" fmla="val 27182"/>
                </a:avLst>
              </a:prstGeom>
            </p:spPr>
          </p:pic>
        </p:grpSp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69B1C8DB-470D-46FE-99B0-EE709AC6AB5A}"/>
                </a:ext>
              </a:extLst>
            </p:cNvPr>
            <p:cNvSpPr/>
            <p:nvPr/>
          </p:nvSpPr>
          <p:spPr>
            <a:xfrm>
              <a:off x="762300" y="3633132"/>
              <a:ext cx="432619" cy="432619"/>
            </a:xfrm>
            <a:prstGeom prst="ellipse">
              <a:avLst/>
            </a:prstGeom>
            <a:solidFill>
              <a:srgbClr val="FECC8A"/>
            </a:solidFill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333" b="1" dirty="0">
                  <a:solidFill>
                    <a:srgbClr val="000000"/>
                  </a:solidFill>
                  <a:latin typeface="UTM Avo" pitchFamily="18" charset="0"/>
                </a:rPr>
                <a:t>3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4444525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1000">
        <p:split orient="vert"/>
      </p:transition>
    </mc:Choice>
    <mc:Fallback xmlns="">
      <p:transition spd="slow" advTm="1000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2.83951E-6 L 0.51319 -0.08395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660" y="-4198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9" dur="2000" fill="hold"/>
                                        <p:tgtEl>
                                          <p:spTgt spid="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oh n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oh n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oh n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oh n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46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" fill="hold">
                      <p:stCondLst>
                        <p:cond delay="0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oh n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6" grpId="0" animBg="1"/>
      <p:bldP spid="7" grpId="0" animBg="1"/>
      <p:bldP spid="7" grpId="1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F0E14F8E-E54F-481F-B7C9-838F0ACF267F}"/>
              </a:ext>
            </a:extLst>
          </p:cNvPr>
          <p:cNvSpPr/>
          <p:nvPr/>
        </p:nvSpPr>
        <p:spPr>
          <a:xfrm>
            <a:off x="228780" y="340209"/>
            <a:ext cx="2957509" cy="580103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tx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00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sz="2600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Chuyện</a:t>
            </a:r>
            <a:r>
              <a:rPr lang="en-US" sz="2600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bốn</a:t>
            </a:r>
            <a:r>
              <a:rPr lang="en-US" sz="2600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mùa</a:t>
            </a:r>
            <a:endParaRPr lang="en-US" sz="2600" dirty="0">
              <a:solidFill>
                <a:schemeClr val="tx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83B4C252-8BB6-4BC2-9076-89E52E5F81D0}"/>
              </a:ext>
            </a:extLst>
          </p:cNvPr>
          <p:cNvSpPr/>
          <p:nvPr/>
        </p:nvSpPr>
        <p:spPr>
          <a:xfrm>
            <a:off x="228778" y="1063449"/>
            <a:ext cx="2297730" cy="580103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tx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0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Hoạ mi hót</a:t>
            </a: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44571AA1-92BE-4C9C-AC86-2DC30D609E7E}"/>
              </a:ext>
            </a:extLst>
          </p:cNvPr>
          <p:cNvSpPr/>
          <p:nvPr/>
        </p:nvSpPr>
        <p:spPr>
          <a:xfrm>
            <a:off x="228778" y="1786689"/>
            <a:ext cx="2297730" cy="580103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tx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0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Tết đến rồi</a:t>
            </a: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FA79C6D0-C0C0-44C1-A9A4-33DE8B81D08A}"/>
              </a:ext>
            </a:extLst>
          </p:cNvPr>
          <p:cNvSpPr/>
          <p:nvPr/>
        </p:nvSpPr>
        <p:spPr>
          <a:xfrm>
            <a:off x="228777" y="2567937"/>
            <a:ext cx="2297730" cy="580103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tx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0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 Mùa vàng</a:t>
            </a: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BE20A966-5EB9-4C9A-AD1A-65D81EED3881}"/>
              </a:ext>
            </a:extLst>
          </p:cNvPr>
          <p:cNvSpPr/>
          <p:nvPr/>
        </p:nvSpPr>
        <p:spPr>
          <a:xfrm>
            <a:off x="263109" y="3341427"/>
            <a:ext cx="2297730" cy="580103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tx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0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5. Hạt thóc</a:t>
            </a: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19EC0589-25B7-45C6-AC38-FED0756CFFE2}"/>
              </a:ext>
            </a:extLst>
          </p:cNvPr>
          <p:cNvSpPr/>
          <p:nvPr/>
        </p:nvSpPr>
        <p:spPr>
          <a:xfrm>
            <a:off x="263109" y="4072425"/>
            <a:ext cx="2297730" cy="580103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tx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0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6. Luỹ tre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DE4B5158-5952-4E7C-B4B5-1C87D9E8725A}"/>
              </a:ext>
            </a:extLst>
          </p:cNvPr>
          <p:cNvGrpSpPr/>
          <p:nvPr/>
        </p:nvGrpSpPr>
        <p:grpSpPr>
          <a:xfrm>
            <a:off x="3186289" y="1093441"/>
            <a:ext cx="3556000" cy="3168159"/>
            <a:chOff x="4103186" y="1818544"/>
            <a:chExt cx="2092489" cy="831998"/>
          </a:xfrm>
        </p:grpSpPr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35F3BA9A-9883-4EBD-B7CD-7CD9077D392E}"/>
                </a:ext>
              </a:extLst>
            </p:cNvPr>
            <p:cNvGrpSpPr/>
            <p:nvPr/>
          </p:nvGrpSpPr>
          <p:grpSpPr>
            <a:xfrm>
              <a:off x="4103186" y="1818544"/>
              <a:ext cx="2092489" cy="831998"/>
              <a:chOff x="478148" y="415440"/>
              <a:chExt cx="6191166" cy="4080628"/>
            </a:xfrm>
          </p:grpSpPr>
          <p:grpSp>
            <p:nvGrpSpPr>
              <p:cNvPr id="11" name="Group 10">
                <a:extLst>
                  <a:ext uri="{FF2B5EF4-FFF2-40B4-BE49-F238E27FC236}">
                    <a16:creationId xmlns:a16="http://schemas.microsoft.com/office/drawing/2014/main" id="{4DC42314-5783-464C-A78A-AD29CF215C1C}"/>
                  </a:ext>
                </a:extLst>
              </p:cNvPr>
              <p:cNvGrpSpPr/>
              <p:nvPr/>
            </p:nvGrpSpPr>
            <p:grpSpPr>
              <a:xfrm>
                <a:off x="478148" y="415440"/>
                <a:ext cx="6191166" cy="4080628"/>
                <a:chOff x="478148" y="415440"/>
                <a:chExt cx="6191166" cy="4080628"/>
              </a:xfrm>
            </p:grpSpPr>
            <p:pic>
              <p:nvPicPr>
                <p:cNvPr id="13" name="Picture 12" descr="Screen Clipping">
                  <a:extLst>
                    <a:ext uri="{FF2B5EF4-FFF2-40B4-BE49-F238E27FC236}">
                      <a16:creationId xmlns:a16="http://schemas.microsoft.com/office/drawing/2014/main" id="{96312D70-29F7-4EC2-8ED5-0FEC719380BC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>
                  <a:extLst>
                    <a:ext uri="{BEBA8EAE-BF5A-486C-A8C5-ECC9F3942E4B}">
                      <a14:imgProps xmlns:a14="http://schemas.microsoft.com/office/drawing/2010/main">
                        <a14:imgLayer r:embed="rId5">
                          <a14:imgEffect>
                            <a14:sharpenSoften amount="25000"/>
                          </a14:imgEffect>
                        </a14:imgLayer>
                      </a14:imgProps>
                    </a:ex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478148" y="1085642"/>
                  <a:ext cx="3600953" cy="3410426"/>
                </a:xfrm>
                <a:prstGeom prst="rect">
                  <a:avLst/>
                </a:prstGeom>
              </p:spPr>
            </p:pic>
            <p:pic>
              <p:nvPicPr>
                <p:cNvPr id="14" name="Picture 13" descr="Screen Clipping">
                  <a:extLst>
                    <a:ext uri="{FF2B5EF4-FFF2-40B4-BE49-F238E27FC236}">
                      <a16:creationId xmlns:a16="http://schemas.microsoft.com/office/drawing/2014/main" id="{431C49B8-CFB3-44FE-8E2F-F12B26D3E8BA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6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3868573" y="415440"/>
                  <a:ext cx="2800741" cy="2972215"/>
                </a:xfrm>
                <a:prstGeom prst="roundRect">
                  <a:avLst>
                    <a:gd name="adj" fmla="val 15113"/>
                  </a:avLst>
                </a:prstGeom>
              </p:spPr>
            </p:pic>
          </p:grpSp>
          <p:sp>
            <p:nvSpPr>
              <p:cNvPr id="12" name="Freeform 15">
                <a:extLst>
                  <a:ext uri="{FF2B5EF4-FFF2-40B4-BE49-F238E27FC236}">
                    <a16:creationId xmlns:a16="http://schemas.microsoft.com/office/drawing/2014/main" id="{28DA8DA8-DEE3-4EAA-97F3-8E7CBE0CE1FA}"/>
                  </a:ext>
                </a:extLst>
              </p:cNvPr>
              <p:cNvSpPr/>
              <p:nvPr/>
            </p:nvSpPr>
            <p:spPr>
              <a:xfrm>
                <a:off x="3838575" y="823913"/>
                <a:ext cx="647700" cy="933450"/>
              </a:xfrm>
              <a:custGeom>
                <a:avLst/>
                <a:gdLst>
                  <a:gd name="connsiteX0" fmla="*/ 14288 w 647700"/>
                  <a:gd name="connsiteY0" fmla="*/ 0 h 933450"/>
                  <a:gd name="connsiteX1" fmla="*/ 647700 w 647700"/>
                  <a:gd name="connsiteY1" fmla="*/ 0 h 933450"/>
                  <a:gd name="connsiteX2" fmla="*/ 647700 w 647700"/>
                  <a:gd name="connsiteY2" fmla="*/ 561975 h 933450"/>
                  <a:gd name="connsiteX3" fmla="*/ 428625 w 647700"/>
                  <a:gd name="connsiteY3" fmla="*/ 576262 h 933450"/>
                  <a:gd name="connsiteX4" fmla="*/ 328613 w 647700"/>
                  <a:gd name="connsiteY4" fmla="*/ 628650 h 933450"/>
                  <a:gd name="connsiteX5" fmla="*/ 338138 w 647700"/>
                  <a:gd name="connsiteY5" fmla="*/ 804862 h 933450"/>
                  <a:gd name="connsiteX6" fmla="*/ 233363 w 647700"/>
                  <a:gd name="connsiteY6" fmla="*/ 795337 h 933450"/>
                  <a:gd name="connsiteX7" fmla="*/ 209550 w 647700"/>
                  <a:gd name="connsiteY7" fmla="*/ 833437 h 933450"/>
                  <a:gd name="connsiteX8" fmla="*/ 233363 w 647700"/>
                  <a:gd name="connsiteY8" fmla="*/ 866775 h 933450"/>
                  <a:gd name="connsiteX9" fmla="*/ 242888 w 647700"/>
                  <a:gd name="connsiteY9" fmla="*/ 904875 h 933450"/>
                  <a:gd name="connsiteX10" fmla="*/ 161925 w 647700"/>
                  <a:gd name="connsiteY10" fmla="*/ 909637 h 933450"/>
                  <a:gd name="connsiteX11" fmla="*/ 0 w 647700"/>
                  <a:gd name="connsiteY11" fmla="*/ 933450 h 933450"/>
                  <a:gd name="connsiteX12" fmla="*/ 14288 w 647700"/>
                  <a:gd name="connsiteY12" fmla="*/ 0 h 9334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647700" h="933450">
                    <a:moveTo>
                      <a:pt x="14288" y="0"/>
                    </a:moveTo>
                    <a:lnTo>
                      <a:pt x="647700" y="0"/>
                    </a:lnTo>
                    <a:lnTo>
                      <a:pt x="647700" y="561975"/>
                    </a:lnTo>
                    <a:lnTo>
                      <a:pt x="428625" y="576262"/>
                    </a:lnTo>
                    <a:lnTo>
                      <a:pt x="328613" y="628650"/>
                    </a:lnTo>
                    <a:lnTo>
                      <a:pt x="338138" y="804862"/>
                    </a:lnTo>
                    <a:lnTo>
                      <a:pt x="233363" y="795337"/>
                    </a:lnTo>
                    <a:lnTo>
                      <a:pt x="209550" y="833437"/>
                    </a:lnTo>
                    <a:lnTo>
                      <a:pt x="233363" y="866775"/>
                    </a:lnTo>
                    <a:lnTo>
                      <a:pt x="242888" y="904875"/>
                    </a:lnTo>
                    <a:lnTo>
                      <a:pt x="161925" y="909637"/>
                    </a:lnTo>
                    <a:lnTo>
                      <a:pt x="0" y="933450"/>
                    </a:lnTo>
                    <a:lnTo>
                      <a:pt x="14288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867"/>
              </a:p>
            </p:txBody>
          </p:sp>
        </p:grpSp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597B3057-4D91-49ED-9470-C4D06A32ED4C}"/>
                </a:ext>
              </a:extLst>
            </p:cNvPr>
            <p:cNvSpPr/>
            <p:nvPr/>
          </p:nvSpPr>
          <p:spPr>
            <a:xfrm>
              <a:off x="4124775" y="2515847"/>
              <a:ext cx="151384" cy="127639"/>
            </a:xfrm>
            <a:prstGeom prst="ellipse">
              <a:avLst/>
            </a:prstGeom>
            <a:solidFill>
              <a:srgbClr val="FECC8A"/>
            </a:solidFill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b="1" dirty="0">
                  <a:solidFill>
                    <a:srgbClr val="000000"/>
                  </a:solidFill>
                  <a:latin typeface="UTM Avo" pitchFamily="18" charset="0"/>
                </a:rPr>
                <a:t>4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2804534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1000">
        <p:split orient="vert"/>
      </p:transition>
    </mc:Choice>
    <mc:Fallback xmlns="">
      <p:transition spd="slow" advTm="1000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1932E-6 -4.07407E-6 L 0.53061 0.38843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524" y="19421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oh n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oh n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oh n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oh n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46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" fill="hold">
                      <p:stCondLst>
                        <p:cond delay="0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oh n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4" grpId="1" animBg="1"/>
      <p:bldP spid="5" grpId="0" animBg="1"/>
      <p:bldP spid="6" grpId="0" animBg="1"/>
      <p:bldP spid="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772E9366-1CF2-473C-8E9C-BECA7423E585}"/>
              </a:ext>
            </a:extLst>
          </p:cNvPr>
          <p:cNvSpPr/>
          <p:nvPr/>
        </p:nvSpPr>
        <p:spPr>
          <a:xfrm>
            <a:off x="182880" y="288757"/>
            <a:ext cx="3037837" cy="580103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tx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0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Chuyện bốn mùa</a:t>
            </a: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93348F9E-E3BC-47BE-92A4-D9014A609477}"/>
              </a:ext>
            </a:extLst>
          </p:cNvPr>
          <p:cNvSpPr/>
          <p:nvPr/>
        </p:nvSpPr>
        <p:spPr>
          <a:xfrm>
            <a:off x="182880" y="1026306"/>
            <a:ext cx="2268488" cy="580103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tx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0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Hoạ mi hót</a:t>
            </a: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902CF8E6-7803-4B91-A305-58800666C04B}"/>
              </a:ext>
            </a:extLst>
          </p:cNvPr>
          <p:cNvSpPr/>
          <p:nvPr/>
        </p:nvSpPr>
        <p:spPr>
          <a:xfrm>
            <a:off x="182880" y="1763855"/>
            <a:ext cx="2268488" cy="580103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tx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0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Tết đến rồi</a:t>
            </a: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D9B13C84-4CAA-4743-A214-3B394AC3F670}"/>
              </a:ext>
            </a:extLst>
          </p:cNvPr>
          <p:cNvSpPr/>
          <p:nvPr/>
        </p:nvSpPr>
        <p:spPr>
          <a:xfrm>
            <a:off x="182880" y="2509491"/>
            <a:ext cx="2268488" cy="580103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tx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00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 </a:t>
            </a:r>
            <a:r>
              <a:rPr lang="en-US" sz="2600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Mùa</a:t>
            </a:r>
            <a:r>
              <a:rPr lang="en-US" sz="2600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vàng</a:t>
            </a:r>
            <a:endParaRPr lang="en-US" sz="2600" dirty="0">
              <a:solidFill>
                <a:schemeClr val="tx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EA1C28F8-590D-431C-9552-48EF3E3ED7D5}"/>
              </a:ext>
            </a:extLst>
          </p:cNvPr>
          <p:cNvSpPr/>
          <p:nvPr/>
        </p:nvSpPr>
        <p:spPr>
          <a:xfrm>
            <a:off x="182880" y="3255127"/>
            <a:ext cx="2268488" cy="580103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tx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0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5. Hạt thóc</a:t>
            </a: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712F4263-62C5-47AB-9B36-9DE00D97FF37}"/>
              </a:ext>
            </a:extLst>
          </p:cNvPr>
          <p:cNvSpPr/>
          <p:nvPr/>
        </p:nvSpPr>
        <p:spPr>
          <a:xfrm>
            <a:off x="182880" y="3997395"/>
            <a:ext cx="2268488" cy="580103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tx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0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6. Luỹ tre</a:t>
            </a:r>
          </a:p>
        </p:txBody>
      </p:sp>
      <p:pic>
        <p:nvPicPr>
          <p:cNvPr id="8" name="Picture 7" descr="Screen Clipping">
            <a:extLst>
              <a:ext uri="{FF2B5EF4-FFF2-40B4-BE49-F238E27FC236}">
                <a16:creationId xmlns:a16="http://schemas.microsoft.com/office/drawing/2014/main" id="{A51B083E-EEF7-4181-B2EB-40E34ED5BE01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3912" r="523"/>
          <a:stretch/>
        </p:blipFill>
        <p:spPr>
          <a:xfrm>
            <a:off x="2743200" y="1120068"/>
            <a:ext cx="4023360" cy="33954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75593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1000">
        <p:split orient="vert"/>
      </p:transition>
    </mc:Choice>
    <mc:Fallback xmlns="">
      <p:transition spd="slow" advTm="1000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261 0.00031 L 0.57152 0.20123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8698" y="10031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9" dur="2000" fill="hold"/>
                                        <p:tgtEl>
                                          <p:spTgt spid="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oh n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oh n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oh n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oh n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46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" fill="hold">
                      <p:stCondLst>
                        <p:cond delay="0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oh n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5" grpId="1" animBg="1"/>
      <p:bldP spid="6" grpId="0" animBg="1"/>
      <p:bldP spid="7" grpId="0" animBg="1"/>
    </p:bldLst>
  </p:timing>
</p:sld>
</file>

<file path=ppt/theme/theme1.xml><?xml version="1.0" encoding="utf-8"?>
<a:theme xmlns:a="http://schemas.openxmlformats.org/drawingml/2006/main" name="Doodle Sketchbook by Slidesgo">
  <a:themeElements>
    <a:clrScheme name="Simple Light">
      <a:dk1>
        <a:srgbClr val="213054"/>
      </a:dk1>
      <a:lt1>
        <a:srgbClr val="BAE5E4"/>
      </a:lt1>
      <a:dk2>
        <a:srgbClr val="A889CC"/>
      </a:dk2>
      <a:lt2>
        <a:srgbClr val="FC7D77"/>
      </a:lt2>
      <a:accent1>
        <a:srgbClr val="FFAB40"/>
      </a:accent1>
      <a:accent2>
        <a:srgbClr val="FFFFFF"/>
      </a:accent2>
      <a:accent3>
        <a:srgbClr val="213054"/>
      </a:accent3>
      <a:accent4>
        <a:srgbClr val="BAE5E4"/>
      </a:accent4>
      <a:accent5>
        <a:srgbClr val="A889CC"/>
      </a:accent5>
      <a:accent6>
        <a:srgbClr val="FC7D77"/>
      </a:accent6>
      <a:hlink>
        <a:srgbClr val="213054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2177</TotalTime>
  <Words>478</Words>
  <Application>Microsoft Office PowerPoint</Application>
  <PresentationFormat>Custom</PresentationFormat>
  <Paragraphs>72</Paragraphs>
  <Slides>13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4" baseType="lpstr">
      <vt:lpstr>思源黑体 CN Bold</vt:lpstr>
      <vt:lpstr>Kalam</vt:lpstr>
      <vt:lpstr>仓耳玄三M W05</vt:lpstr>
      <vt:lpstr>Times New Roman</vt:lpstr>
      <vt:lpstr>Arial Rounded MT Bold</vt:lpstr>
      <vt:lpstr>Arial</vt:lpstr>
      <vt:lpstr>Arial-Rounded</vt:lpstr>
      <vt:lpstr>SimSun</vt:lpstr>
      <vt:lpstr>Montserrat</vt:lpstr>
      <vt:lpstr>UTM Avo</vt:lpstr>
      <vt:lpstr>Doodle Sketchbook by Slidesgo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L.U</dc:creator>
  <cp:lastModifiedBy>Admin</cp:lastModifiedBy>
  <cp:revision>196</cp:revision>
  <dcterms:modified xsi:type="dcterms:W3CDTF">2024-03-15T05:20:30Z</dcterms:modified>
</cp:coreProperties>
</file>