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18"/>
  </p:notesMasterIdLst>
  <p:sldIdLst>
    <p:sldId id="346" r:id="rId2"/>
    <p:sldId id="400" r:id="rId3"/>
    <p:sldId id="288" r:id="rId4"/>
    <p:sldId id="401" r:id="rId5"/>
    <p:sldId id="402" r:id="rId6"/>
    <p:sldId id="407" r:id="rId7"/>
    <p:sldId id="404" r:id="rId8"/>
    <p:sldId id="406" r:id="rId9"/>
    <p:sldId id="405" r:id="rId10"/>
    <p:sldId id="408" r:id="rId11"/>
    <p:sldId id="344" r:id="rId12"/>
    <p:sldId id="409" r:id="rId13"/>
    <p:sldId id="410" r:id="rId14"/>
    <p:sldId id="296" r:id="rId15"/>
    <p:sldId id="383" r:id="rId16"/>
    <p:sldId id="290" r:id="rId17"/>
  </p:sldIdLst>
  <p:sldSz cx="6858000" cy="51435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Arial-Rounded" panose="020B0500000000000000" pitchFamily="34" charset="0"/>
      <p:regular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HP001 5 hàng" panose="020B0603050302020204" pitchFamily="34" charset="0"/>
      <p:regular r:id="rId32"/>
      <p:bold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97" d="100"/>
          <a:sy n="97" d="100"/>
        </p:scale>
        <p:origin x="588" y="84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0331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5642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7543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201050" y="2435650"/>
            <a:ext cx="445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786050" y="3158500"/>
            <a:ext cx="32859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2949525" y="1545775"/>
            <a:ext cx="95895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814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428750" y="1657350"/>
            <a:ext cx="40005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428750" y="3304625"/>
            <a:ext cx="40005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780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4" y="194196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3" y="1331120"/>
            <a:ext cx="6436811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9" y="255824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056844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0" y="25658"/>
            <a:ext cx="193154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6723416" y="317293"/>
            <a:ext cx="148565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06824" y="2"/>
            <a:ext cx="6732566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12724" y="4918299"/>
            <a:ext cx="6454185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687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342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0450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7488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39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503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5219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2212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8377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385A8-89C2-42CD-93AF-F987751830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3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9" r:id="rId12"/>
    <p:sldLayoutId id="2147483710" r:id="rId13"/>
    <p:sldLayoutId id="2147483711" r:id="rId14"/>
    <p:sldLayoutId id="2147483712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Google Shape;88;p1"/>
          <p:cNvSpPr txBox="1"/>
          <p:nvPr/>
        </p:nvSpPr>
        <p:spPr>
          <a:xfrm>
            <a:off x="262658" y="430021"/>
            <a:ext cx="5670630" cy="233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6" rIns="51425" bIns="25706" anchor="t" anchorCtr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49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9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495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08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79E95E-180F-4BCF-A2B8-F92A498103C7}"/>
              </a:ext>
            </a:extLst>
          </p:cNvPr>
          <p:cNvGrpSpPr/>
          <p:nvPr/>
        </p:nvGrpSpPr>
        <p:grpSpPr>
          <a:xfrm>
            <a:off x="130282" y="0"/>
            <a:ext cx="6312956" cy="1286075"/>
            <a:chOff x="244215" y="2305905"/>
            <a:chExt cx="8417276" cy="17147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5790C1-E167-4C1F-B914-7E20B614F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6653" b="78302"/>
            <a:stretch/>
          </p:blipFill>
          <p:spPr>
            <a:xfrm>
              <a:off x="482508" y="2694828"/>
              <a:ext cx="8178983" cy="1325843"/>
            </a:xfrm>
            <a:prstGeom prst="rect">
              <a:avLst/>
            </a:prstGeom>
          </p:spPr>
        </p:pic>
        <p:sp>
          <p:nvSpPr>
            <p:cNvPr id="4" name="Rectangle 115">
              <a:extLst>
                <a:ext uri="{FF2B5EF4-FFF2-40B4-BE49-F238E27FC236}">
                  <a16:creationId xmlns:a16="http://schemas.microsoft.com/office/drawing/2014/main" id="{DE7932CB-AAE7-4628-A9C0-DE5BA7F8F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215" y="2305905"/>
              <a:ext cx="7928976" cy="13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450"/>
                </a:spcBef>
                <a:spcAft>
                  <a:spcPts val="450"/>
                </a:spcAft>
                <a:buNone/>
              </a:pPr>
              <a:r>
                <a:rPr lang="en-US" altLang="en-US" sz="33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7030A0"/>
                  </a:solidFill>
                  <a:latin typeface="HP001 5 hàng" panose="020B0603050302020204" pitchFamily="34" charset="0"/>
                </a:rPr>
                <a:t>Yêu</a:t>
              </a:r>
              <a:r>
                <a:rPr lang="en-US" altLang="en-US" sz="24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7030A0"/>
                  </a:solidFill>
                  <a:latin typeface="HP001 5 hàng" panose="020B0603050302020204" pitchFamily="34" charset="0"/>
                </a:rPr>
                <a:t>Tổ</a:t>
              </a:r>
              <a:r>
                <a:rPr lang="en-US" altLang="en-US" sz="24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7030A0"/>
                  </a:solidFill>
                  <a:latin typeface="HP001 5 hàng" panose="020B0603050302020204" pitchFamily="34" charset="0"/>
                </a:rPr>
                <a:t>quốc</a:t>
              </a:r>
              <a:r>
                <a:rPr lang="en-US" altLang="en-US" sz="24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, </a:t>
              </a:r>
              <a:r>
                <a:rPr lang="en-US" altLang="en-US" sz="2400" b="1" dirty="0" err="1">
                  <a:solidFill>
                    <a:srgbClr val="7030A0"/>
                  </a:solidFill>
                  <a:latin typeface="HP001 5 hàng" panose="020B0603050302020204" pitchFamily="34" charset="0"/>
                </a:rPr>
                <a:t>yêu</a:t>
              </a:r>
              <a:r>
                <a:rPr lang="en-US" altLang="en-US" sz="24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7030A0"/>
                  </a:solidFill>
                  <a:latin typeface="HP001 5 hàng" panose="020B0603050302020204" pitchFamily="34" charset="0"/>
                </a:rPr>
                <a:t>đồng</a:t>
              </a:r>
              <a:r>
                <a:rPr lang="en-US" altLang="en-US" sz="24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7030A0"/>
                  </a:solidFill>
                  <a:latin typeface="HP001 5 hàng" panose="020B0603050302020204" pitchFamily="34" charset="0"/>
                </a:rPr>
                <a:t>bào</a:t>
              </a:r>
              <a:r>
                <a:rPr lang="en-GB" altLang="en-US" sz="24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. </a:t>
              </a:r>
              <a:endParaRPr lang="en-US" altLang="en-US" sz="2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D297D40-3574-44A0-AE57-EC0587AA17D7}"/>
              </a:ext>
            </a:extLst>
          </p:cNvPr>
          <p:cNvSpPr txBox="1"/>
          <p:nvPr/>
        </p:nvSpPr>
        <p:spPr>
          <a:xfrm>
            <a:off x="288682" y="1502126"/>
            <a:ext cx="6538662" cy="290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1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6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3" y="289795"/>
            <a:ext cx="6843408" cy="45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am khảo các tư thế ngồi đúng cho trẻ khi học tập - Nội Thất Hòa Phát Miền  Nam">
            <a:extLst>
              <a:ext uri="{FF2B5EF4-FFF2-40B4-BE49-F238E27FC236}">
                <a16:creationId xmlns:a16="http://schemas.microsoft.com/office/drawing/2014/main" id="{65502AAA-FF65-48FE-9E85-A885FC2DD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157894" y="1371600"/>
            <a:ext cx="3033111" cy="28704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95;p38">
            <a:extLst>
              <a:ext uri="{FF2B5EF4-FFF2-40B4-BE49-F238E27FC236}">
                <a16:creationId xmlns:a16="http://schemas.microsoft.com/office/drawing/2014/main" id="{09472222-6471-407D-884F-E9FB00A8971A}"/>
              </a:ext>
            </a:extLst>
          </p:cNvPr>
          <p:cNvSpPr txBox="1">
            <a:spLocks/>
          </p:cNvSpPr>
          <p:nvPr/>
        </p:nvSpPr>
        <p:spPr>
          <a:xfrm>
            <a:off x="916836" y="261837"/>
            <a:ext cx="2045480" cy="44559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</a:p>
        </p:txBody>
      </p:sp>
      <p:grpSp>
        <p:nvGrpSpPr>
          <p:cNvPr id="4" name="Google Shape;415;p38">
            <a:extLst>
              <a:ext uri="{FF2B5EF4-FFF2-40B4-BE49-F238E27FC236}">
                <a16:creationId xmlns:a16="http://schemas.microsoft.com/office/drawing/2014/main" id="{80659FFE-C2FC-4F08-BA15-038C32F4B723}"/>
              </a:ext>
            </a:extLst>
          </p:cNvPr>
          <p:cNvGrpSpPr/>
          <p:nvPr/>
        </p:nvGrpSpPr>
        <p:grpSpPr>
          <a:xfrm>
            <a:off x="460810" y="197102"/>
            <a:ext cx="718475" cy="704314"/>
            <a:chOff x="-3118700" y="2365900"/>
            <a:chExt cx="741250" cy="792000"/>
          </a:xfrm>
        </p:grpSpPr>
        <p:sp>
          <p:nvSpPr>
            <p:cNvPr id="5" name="Google Shape;416;p38">
              <a:extLst>
                <a:ext uri="{FF2B5EF4-FFF2-40B4-BE49-F238E27FC236}">
                  <a16:creationId xmlns:a16="http://schemas.microsoft.com/office/drawing/2014/main" id="{1B76ECEE-5C08-45FB-80C2-6D0688D231DB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417;p38">
              <a:extLst>
                <a:ext uri="{FF2B5EF4-FFF2-40B4-BE49-F238E27FC236}">
                  <a16:creationId xmlns:a16="http://schemas.microsoft.com/office/drawing/2014/main" id="{FE2A55CC-18C4-4711-9761-5DA874748C96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418;p38">
              <a:extLst>
                <a:ext uri="{FF2B5EF4-FFF2-40B4-BE49-F238E27FC236}">
                  <a16:creationId xmlns:a16="http://schemas.microsoft.com/office/drawing/2014/main" id="{FCEB1C59-15F8-4C32-8548-5FCFC70FBE8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419;p38">
              <a:extLst>
                <a:ext uri="{FF2B5EF4-FFF2-40B4-BE49-F238E27FC236}">
                  <a16:creationId xmlns:a16="http://schemas.microsoft.com/office/drawing/2014/main" id="{0E29AF21-5801-476B-AFD6-3F04A417C13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420;p38">
              <a:extLst>
                <a:ext uri="{FF2B5EF4-FFF2-40B4-BE49-F238E27FC236}">
                  <a16:creationId xmlns:a16="http://schemas.microsoft.com/office/drawing/2014/main" id="{2C7007CB-39AD-487D-BE2B-637B4D65725E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421;p38">
              <a:extLst>
                <a:ext uri="{FF2B5EF4-FFF2-40B4-BE49-F238E27FC236}">
                  <a16:creationId xmlns:a16="http://schemas.microsoft.com/office/drawing/2014/main" id="{27B95087-5895-41B1-AE44-C7624E71A76A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422;p38">
              <a:extLst>
                <a:ext uri="{FF2B5EF4-FFF2-40B4-BE49-F238E27FC236}">
                  <a16:creationId xmlns:a16="http://schemas.microsoft.com/office/drawing/2014/main" id="{756115E9-DB27-436D-A25F-4DA4D6EE7AA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423;p38">
              <a:extLst>
                <a:ext uri="{FF2B5EF4-FFF2-40B4-BE49-F238E27FC236}">
                  <a16:creationId xmlns:a16="http://schemas.microsoft.com/office/drawing/2014/main" id="{6180A06F-2F32-4A59-B708-66A3589E7421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424;p38">
              <a:extLst>
                <a:ext uri="{FF2B5EF4-FFF2-40B4-BE49-F238E27FC236}">
                  <a16:creationId xmlns:a16="http://schemas.microsoft.com/office/drawing/2014/main" id="{1E0116A5-99CD-4599-8818-2A945C805BA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425;p38">
              <a:extLst>
                <a:ext uri="{FF2B5EF4-FFF2-40B4-BE49-F238E27FC236}">
                  <a16:creationId xmlns:a16="http://schemas.microsoft.com/office/drawing/2014/main" id="{C1BA2917-3B53-429F-A64E-B33EDF53A84A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5" name="Picture 2" descr="Tham khảo các tư thế ngồi đúng cho trẻ khi học tập - Nội Thất Hòa Phát Miền  Nam">
            <a:extLst>
              <a:ext uri="{FF2B5EF4-FFF2-40B4-BE49-F238E27FC236}">
                <a16:creationId xmlns:a16="http://schemas.microsoft.com/office/drawing/2014/main" id="{3275C1A7-1417-4304-BBE9-67277A2D7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3701421" y="1747520"/>
            <a:ext cx="2792835" cy="249456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9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BB9AE-1289-41F2-85CD-0D5BF91E6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4992211" y="1910606"/>
            <a:ext cx="1489667" cy="13468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177530-7704-4197-97D7-DBA8591DB6D5}"/>
              </a:ext>
            </a:extLst>
          </p:cNvPr>
          <p:cNvGrpSpPr/>
          <p:nvPr/>
        </p:nvGrpSpPr>
        <p:grpSpPr>
          <a:xfrm>
            <a:off x="4991034" y="370279"/>
            <a:ext cx="1489667" cy="1346875"/>
            <a:chOff x="179882" y="202717"/>
            <a:chExt cx="3326130" cy="30073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72CF355-F67B-4D2E-A203-EA7B09A0CFB3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87BBA32-5E91-4694-9C80-11631BDFA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9F081F-56EC-42B9-924D-4BD5E386AA65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E81B40-D43E-4B76-B709-713D7ECE1B17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FED305-5CBB-4E13-8C87-FC5AC761726A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8592CC-ADB4-4750-A98F-04BC012BDA99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005363-A031-41A1-A724-BA5FD661149B}"/>
              </a:ext>
            </a:extLst>
          </p:cNvPr>
          <p:cNvGrpSpPr/>
          <p:nvPr/>
        </p:nvGrpSpPr>
        <p:grpSpPr>
          <a:xfrm>
            <a:off x="290064" y="3816350"/>
            <a:ext cx="5832214" cy="876317"/>
            <a:chOff x="1984109" y="1048675"/>
            <a:chExt cx="6802934" cy="11162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49414A-2330-4F49-ADE6-DF35EA402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86818F-111B-4D54-8DD7-9FF533F934FD}"/>
                </a:ext>
              </a:extLst>
            </p:cNvPr>
            <p:cNvSpPr/>
            <p:nvPr/>
          </p:nvSpPr>
          <p:spPr>
            <a:xfrm>
              <a:off x="1984109" y="1308732"/>
              <a:ext cx="6802934" cy="514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quốc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bào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pic>
        <p:nvPicPr>
          <p:cNvPr id="13" name="Picture 230">
            <a:extLst>
              <a:ext uri="{FF2B5EF4-FFF2-40B4-BE49-F238E27FC236}">
                <a16:creationId xmlns:a16="http://schemas.microsoft.com/office/drawing/2014/main" id="{B25B7BF5-D0F2-4C67-9E60-2A644DC42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3007120" y="1490804"/>
            <a:ext cx="1175529" cy="1798663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ine 26">
            <a:extLst>
              <a:ext uri="{FF2B5EF4-FFF2-40B4-BE49-F238E27FC236}">
                <a16:creationId xmlns:a16="http://schemas.microsoft.com/office/drawing/2014/main" id="{8012A4CF-31DD-49E8-9CD0-3628E884551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9019" y="2200126"/>
            <a:ext cx="1131708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15" name="Group 722">
            <a:extLst>
              <a:ext uri="{FF2B5EF4-FFF2-40B4-BE49-F238E27FC236}">
                <a16:creationId xmlns:a16="http://schemas.microsoft.com/office/drawing/2014/main" id="{62E88435-8251-47D7-9140-4DB2CE93E540}"/>
              </a:ext>
            </a:extLst>
          </p:cNvPr>
          <p:cNvGrpSpPr>
            <a:grpSpLocks/>
          </p:cNvGrpSpPr>
          <p:nvPr/>
        </p:nvGrpSpPr>
        <p:grpSpPr bwMode="auto">
          <a:xfrm>
            <a:off x="3438479" y="1910606"/>
            <a:ext cx="792285" cy="1426348"/>
            <a:chOff x="4876800" y="381000"/>
            <a:chExt cx="2699955" cy="5959974"/>
          </a:xfrm>
        </p:grpSpPr>
        <p:pic>
          <p:nvPicPr>
            <p:cNvPr id="16" name="Picture 231" descr="y hoa">
              <a:extLst>
                <a:ext uri="{FF2B5EF4-FFF2-40B4-BE49-F238E27FC236}">
                  <a16:creationId xmlns:a16="http://schemas.microsoft.com/office/drawing/2014/main" id="{184D3B4E-A7C1-4D4E-B31A-87A869B2A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714">
              <a:extLst>
                <a:ext uri="{FF2B5EF4-FFF2-40B4-BE49-F238E27FC236}">
                  <a16:creationId xmlns:a16="http://schemas.microsoft.com/office/drawing/2014/main" id="{E3D43264-6064-4DE8-96CB-888FDA193E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18" name="Arc 232">
                <a:extLst>
                  <a:ext uri="{FF2B5EF4-FFF2-40B4-BE49-F238E27FC236}">
                    <a16:creationId xmlns:a16="http://schemas.microsoft.com/office/drawing/2014/main" id="{0FF4BD86-6E7B-48E7-AE1B-534155973386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Arc 233">
                <a:extLst>
                  <a:ext uri="{FF2B5EF4-FFF2-40B4-BE49-F238E27FC236}">
                    <a16:creationId xmlns:a16="http://schemas.microsoft.com/office/drawing/2014/main" id="{0144EC53-2EE0-44E6-BB76-384DD6E8FF91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Arc 234">
                <a:extLst>
                  <a:ext uri="{FF2B5EF4-FFF2-40B4-BE49-F238E27FC236}">
                    <a16:creationId xmlns:a16="http://schemas.microsoft.com/office/drawing/2014/main" id="{2C97E8F8-875E-4EA1-98A0-27E4F77022AF}"/>
                  </a:ext>
                </a:extLst>
              </p:cNvPr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rc 235">
                <a:extLst>
                  <a:ext uri="{FF2B5EF4-FFF2-40B4-BE49-F238E27FC236}">
                    <a16:creationId xmlns:a16="http://schemas.microsoft.com/office/drawing/2014/main" id="{E013585B-8B6D-48FD-B1F7-0F7FD3C337B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236">
                <a:extLst>
                  <a:ext uri="{FF2B5EF4-FFF2-40B4-BE49-F238E27FC236}">
                    <a16:creationId xmlns:a16="http://schemas.microsoft.com/office/drawing/2014/main" id="{0CD392CE-F6C3-47B5-9E6C-69188EBD54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 Box 237">
                <a:extLst>
                  <a:ext uri="{FF2B5EF4-FFF2-40B4-BE49-F238E27FC236}">
                    <a16:creationId xmlns:a16="http://schemas.microsoft.com/office/drawing/2014/main" id="{480B16AE-900E-4954-9477-9E05E4215C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1093" y="1196913"/>
                <a:ext cx="335962" cy="1543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4" name="Text Box 238">
                <a:extLst>
                  <a:ext uri="{FF2B5EF4-FFF2-40B4-BE49-F238E27FC236}">
                    <a16:creationId xmlns:a16="http://schemas.microsoft.com/office/drawing/2014/main" id="{E87F1609-D1E3-4013-AEC0-CFFF8DE71B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6919" y="482989"/>
                <a:ext cx="335962" cy="1543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391B2D-0BC4-49D8-B619-C20F00C6EB3F}"/>
              </a:ext>
            </a:extLst>
          </p:cNvPr>
          <p:cNvGrpSpPr/>
          <p:nvPr/>
        </p:nvGrpSpPr>
        <p:grpSpPr>
          <a:xfrm>
            <a:off x="555942" y="669176"/>
            <a:ext cx="1742795" cy="2723322"/>
            <a:chOff x="1447800" y="668956"/>
            <a:chExt cx="3200400" cy="5959475"/>
          </a:xfrm>
        </p:grpSpPr>
        <p:pic>
          <p:nvPicPr>
            <p:cNvPr id="26" name="Picture 230">
              <a:extLst>
                <a:ext uri="{FF2B5EF4-FFF2-40B4-BE49-F238E27FC236}">
                  <a16:creationId xmlns:a16="http://schemas.microsoft.com/office/drawing/2014/main" id="{8430A520-5D69-4063-9E87-EF6371963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703">
              <a:extLst>
                <a:ext uri="{FF2B5EF4-FFF2-40B4-BE49-F238E27FC236}">
                  <a16:creationId xmlns:a16="http://schemas.microsoft.com/office/drawing/2014/main" id="{E04E412B-EF3D-427E-8301-42724D94DF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30" name="Arc 232">
                <a:extLst>
                  <a:ext uri="{FF2B5EF4-FFF2-40B4-BE49-F238E27FC236}">
                    <a16:creationId xmlns:a16="http://schemas.microsoft.com/office/drawing/2014/main" id="{0E72B644-5AA3-48F3-A033-E70199270ECB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Arc 233">
                <a:extLst>
                  <a:ext uri="{FF2B5EF4-FFF2-40B4-BE49-F238E27FC236}">
                    <a16:creationId xmlns:a16="http://schemas.microsoft.com/office/drawing/2014/main" id="{B6CC43E4-F9AE-46D8-B1F6-341042C78B50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Arc 234">
                <a:extLst>
                  <a:ext uri="{FF2B5EF4-FFF2-40B4-BE49-F238E27FC236}">
                    <a16:creationId xmlns:a16="http://schemas.microsoft.com/office/drawing/2014/main" id="{327CC9DA-5522-4709-A364-8288C112C732}"/>
                  </a:ext>
                </a:extLst>
              </p:cNvPr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Arc 235">
                <a:extLst>
                  <a:ext uri="{FF2B5EF4-FFF2-40B4-BE49-F238E27FC236}">
                    <a16:creationId xmlns:a16="http://schemas.microsoft.com/office/drawing/2014/main" id="{5C4C682F-74E5-4394-8607-1411C7C6C9B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236">
                <a:extLst>
                  <a:ext uri="{FF2B5EF4-FFF2-40B4-BE49-F238E27FC236}">
                    <a16:creationId xmlns:a16="http://schemas.microsoft.com/office/drawing/2014/main" id="{6372345D-7114-4BED-AAA0-904A26A707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 Box 237">
                <a:extLst>
                  <a:ext uri="{FF2B5EF4-FFF2-40B4-BE49-F238E27FC236}">
                    <a16:creationId xmlns:a16="http://schemas.microsoft.com/office/drawing/2014/main" id="{A58220F6-54D1-4FB0-9F8A-6BE730120D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1144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6" name="Text Box 238">
                <a:extLst>
                  <a:ext uri="{FF2B5EF4-FFF2-40B4-BE49-F238E27FC236}">
                    <a16:creationId xmlns:a16="http://schemas.microsoft.com/office/drawing/2014/main" id="{C0191CBF-45F4-4B7C-BCC9-B96260628A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1144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28" name="Line 26">
              <a:extLst>
                <a:ext uri="{FF2B5EF4-FFF2-40B4-BE49-F238E27FC236}">
                  <a16:creationId xmlns:a16="http://schemas.microsoft.com/office/drawing/2014/main" id="{C4A26F21-DA4F-4DCD-9503-3C4910F086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29" name="Picture 231" descr="y hoa">
              <a:extLst>
                <a:ext uri="{FF2B5EF4-FFF2-40B4-BE49-F238E27FC236}">
                  <a16:creationId xmlns:a16="http://schemas.microsoft.com/office/drawing/2014/main" id="{0FC2FB46-DC74-49ED-9CC6-4F779CDA1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862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63" y="727833"/>
            <a:ext cx="2783479" cy="27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466883" y="3511310"/>
            <a:ext cx="290133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405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0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405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54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977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/>
          </p:nvPr>
        </p:nvSpPr>
        <p:spPr>
          <a:xfrm>
            <a:off x="834721" y="2234421"/>
            <a:ext cx="5023841" cy="157904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</a:t>
            </a:r>
            <a:b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  <a:endParaRPr sz="80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-264679" y="1918075"/>
            <a:ext cx="1068245" cy="1196185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6012347" y="1918074"/>
            <a:ext cx="1068254" cy="1196197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2648251" y="376084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3342" y="3023946"/>
            <a:ext cx="1337730" cy="2262513"/>
          </a:xfrm>
          <a:prstGeom prst="rect">
            <a:avLst/>
          </a:prstGeom>
        </p:spPr>
      </p:pic>
      <p:pic>
        <p:nvPicPr>
          <p:cNvPr id="31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098" y="45900"/>
            <a:ext cx="1293273" cy="129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561456" y="1263269"/>
            <a:ext cx="5735092" cy="3318272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543042" y="3265586"/>
              <a:ext cx="36962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TẬP VIẾT: CHỮ HOA  </a:t>
              </a:r>
              <a:r>
                <a:rPr lang="en-US" altLang="zh-CN" sz="3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Y</a:t>
              </a:r>
              <a:endParaRPr lang="zh-CN" altLang="en-US" sz="3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903884" y="2382541"/>
              <a:ext cx="3041009" cy="661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1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2801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700" y="3880233"/>
            <a:ext cx="1062401" cy="10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363902" y="445144"/>
            <a:ext cx="1311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1675495" y="561959"/>
            <a:ext cx="5062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TINH XANH CỦA EM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28">
            <a:extLst>
              <a:ext uri="{FF2B5EF4-FFF2-40B4-BE49-F238E27FC236}">
                <a16:creationId xmlns:a16="http://schemas.microsoft.com/office/drawing/2014/main" id="{438C8EC6-D440-4DD6-A64D-8BC3708B6CDF}"/>
              </a:ext>
            </a:extLst>
          </p:cNvPr>
          <p:cNvSpPr/>
          <p:nvPr/>
        </p:nvSpPr>
        <p:spPr>
          <a:xfrm>
            <a:off x="123117" y="1056161"/>
            <a:ext cx="6611766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矩形 29">
            <a:extLst>
              <a:ext uri="{FF2B5EF4-FFF2-40B4-BE49-F238E27FC236}">
                <a16:creationId xmlns:a16="http://schemas.microsoft.com/office/drawing/2014/main" id="{814F93E2-2D9C-49C7-B25A-3CDF9ECBE59F}"/>
              </a:ext>
            </a:extLst>
          </p:cNvPr>
          <p:cNvSpPr/>
          <p:nvPr/>
        </p:nvSpPr>
        <p:spPr>
          <a:xfrm>
            <a:off x="208371" y="1902336"/>
            <a:ext cx="7320189" cy="1419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1" name="矩形 31">
            <a:extLst>
              <a:ext uri="{FF2B5EF4-FFF2-40B4-BE49-F238E27FC236}">
                <a16:creationId xmlns:a16="http://schemas.microsoft.com/office/drawing/2014/main" id="{029F10FE-9338-4B18-8F9D-C510E1883B90}"/>
              </a:ext>
            </a:extLst>
          </p:cNvPr>
          <p:cNvSpPr/>
          <p:nvPr/>
        </p:nvSpPr>
        <p:spPr>
          <a:xfrm>
            <a:off x="208371" y="3441008"/>
            <a:ext cx="4967043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sạch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矩形 28">
            <a:extLst>
              <a:ext uri="{FF2B5EF4-FFF2-40B4-BE49-F238E27FC236}">
                <a16:creationId xmlns:a16="http://schemas.microsoft.com/office/drawing/2014/main" id="{597C202F-7825-402A-852B-05ECC10B87ED}"/>
              </a:ext>
            </a:extLst>
          </p:cNvPr>
          <p:cNvSpPr/>
          <p:nvPr/>
        </p:nvSpPr>
        <p:spPr>
          <a:xfrm>
            <a:off x="1176348" y="194082"/>
            <a:ext cx="4675812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42736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BA7086-AE35-4894-B63D-9004D7D5F09B}"/>
              </a:ext>
            </a:extLst>
          </p:cNvPr>
          <p:cNvGrpSpPr/>
          <p:nvPr/>
        </p:nvGrpSpPr>
        <p:grpSpPr>
          <a:xfrm>
            <a:off x="869306" y="999175"/>
            <a:ext cx="91668" cy="2511477"/>
            <a:chOff x="1042416" y="804672"/>
            <a:chExt cx="210312" cy="436168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3B5C08A-C230-407D-80C0-C5BE910AF924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C3F5E3A-6523-452E-8BDE-3979F009482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EE72811-79F8-41E4-BCAE-7E36F4C3DC7C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EA56D05-A2B3-4ACF-9F22-B27D220645ED}"/>
              </a:ext>
            </a:extLst>
          </p:cNvPr>
          <p:cNvGrpSpPr/>
          <p:nvPr/>
        </p:nvGrpSpPr>
        <p:grpSpPr>
          <a:xfrm>
            <a:off x="1055799" y="811767"/>
            <a:ext cx="2037217" cy="113212"/>
            <a:chOff x="5440680" y="1322832"/>
            <a:chExt cx="3017520" cy="19507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9A6332A-BE40-441C-B364-9EF27C5DA8AA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B0A0152-4CCD-4586-9C5A-9E571877414F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4ED3ED-FA71-43FD-BD6A-1AAC58F410FD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18">
            <a:extLst>
              <a:ext uri="{FF2B5EF4-FFF2-40B4-BE49-F238E27FC236}">
                <a16:creationId xmlns:a16="http://schemas.microsoft.com/office/drawing/2014/main" id="{631977A1-6DD1-4D87-83FB-94B1F0765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1057"/>
            <a:ext cx="1051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8 ô li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F4939056-2CAF-43E6-BC66-7046D5F02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038" y="377016"/>
            <a:ext cx="15117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grpSp>
        <p:nvGrpSpPr>
          <p:cNvPr id="12" name="Group 22">
            <a:extLst>
              <a:ext uri="{FF2B5EF4-FFF2-40B4-BE49-F238E27FC236}">
                <a16:creationId xmlns:a16="http://schemas.microsoft.com/office/drawing/2014/main" id="{9922FC92-EFAC-4755-BEDC-7733077AC009}"/>
              </a:ext>
            </a:extLst>
          </p:cNvPr>
          <p:cNvGrpSpPr>
            <a:grpSpLocks/>
          </p:cNvGrpSpPr>
          <p:nvPr/>
        </p:nvGrpSpPr>
        <p:grpSpPr bwMode="auto">
          <a:xfrm>
            <a:off x="1071711" y="960192"/>
            <a:ext cx="2006072" cy="2550460"/>
            <a:chOff x="5268913" y="914400"/>
            <a:chExt cx="2960687" cy="5578475"/>
          </a:xfrm>
        </p:grpSpPr>
        <p:grpSp>
          <p:nvGrpSpPr>
            <p:cNvPr id="13" name="Group 229">
              <a:extLst>
                <a:ext uri="{FF2B5EF4-FFF2-40B4-BE49-F238E27FC236}">
                  <a16:creationId xmlns:a16="http://schemas.microsoft.com/office/drawing/2014/main" id="{49D9DA77-4291-4F9F-B6CB-57458197A5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22" name="Picture 230">
                <a:extLst>
                  <a:ext uri="{FF2B5EF4-FFF2-40B4-BE49-F238E27FC236}">
                    <a16:creationId xmlns:a16="http://schemas.microsoft.com/office/drawing/2014/main" id="{77ABD1EE-C7CC-4C34-B3B9-69D393EBBD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31" descr="y hoa">
                <a:extLst>
                  <a:ext uri="{FF2B5EF4-FFF2-40B4-BE49-F238E27FC236}">
                    <a16:creationId xmlns:a16="http://schemas.microsoft.com/office/drawing/2014/main" id="{4BAC062B-4EFD-4E40-A080-5DC3CE5BAC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" name="Group 703">
              <a:extLst>
                <a:ext uri="{FF2B5EF4-FFF2-40B4-BE49-F238E27FC236}">
                  <a16:creationId xmlns:a16="http://schemas.microsoft.com/office/drawing/2014/main" id="{AFD6B91A-B1B8-478B-8EBB-4D39A5794D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15" name="Arc 232">
                <a:extLst>
                  <a:ext uri="{FF2B5EF4-FFF2-40B4-BE49-F238E27FC236}">
                    <a16:creationId xmlns:a16="http://schemas.microsoft.com/office/drawing/2014/main" id="{8DB1D003-5922-4089-9481-807F314169D9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Arc 233">
                <a:extLst>
                  <a:ext uri="{FF2B5EF4-FFF2-40B4-BE49-F238E27FC236}">
                    <a16:creationId xmlns:a16="http://schemas.microsoft.com/office/drawing/2014/main" id="{35CCBF7A-99C8-4892-B856-D2E40FEC954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Arc 234">
                <a:extLst>
                  <a:ext uri="{FF2B5EF4-FFF2-40B4-BE49-F238E27FC236}">
                    <a16:creationId xmlns:a16="http://schemas.microsoft.com/office/drawing/2014/main" id="{5DC9F575-6348-4DF3-80B4-E6360F512EDB}"/>
                  </a:ext>
                </a:extLst>
              </p:cNvPr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Arc 235">
                <a:extLst>
                  <a:ext uri="{FF2B5EF4-FFF2-40B4-BE49-F238E27FC236}">
                    <a16:creationId xmlns:a16="http://schemas.microsoft.com/office/drawing/2014/main" id="{0D99B4B5-F2B7-4CF8-9D05-A2FA0481B48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236">
                <a:extLst>
                  <a:ext uri="{FF2B5EF4-FFF2-40B4-BE49-F238E27FC236}">
                    <a16:creationId xmlns:a16="http://schemas.microsoft.com/office/drawing/2014/main" id="{300A4ED0-62F4-4B9F-B1CB-76429E8068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 Box 237">
                <a:extLst>
                  <a:ext uri="{FF2B5EF4-FFF2-40B4-BE49-F238E27FC236}">
                    <a16:creationId xmlns:a16="http://schemas.microsoft.com/office/drawing/2014/main" id="{891A3E72-1EE3-4EF8-AFF5-1DAFD1D072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1092" y="1472273"/>
                <a:ext cx="335963" cy="873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1" name="Text Box 238">
                <a:extLst>
                  <a:ext uri="{FF2B5EF4-FFF2-40B4-BE49-F238E27FC236}">
                    <a16:creationId xmlns:a16="http://schemas.microsoft.com/office/drawing/2014/main" id="{39A6DF8E-1FC3-4297-A1C8-7324A62F12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0318" y="786578"/>
                <a:ext cx="335963" cy="873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28903DE-27C8-4B94-A650-0AC55C57AF6E}"/>
              </a:ext>
            </a:extLst>
          </p:cNvPr>
          <p:cNvSpPr txBox="1"/>
          <p:nvPr/>
        </p:nvSpPr>
        <p:spPr>
          <a:xfrm>
            <a:off x="3873711" y="275389"/>
            <a:ext cx="3154548" cy="6848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Y</a:t>
            </a:r>
            <a:endParaRPr lang="en-US" sz="2800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0F5575-EC9A-4B93-8659-3149A7299574}"/>
              </a:ext>
            </a:extLst>
          </p:cNvPr>
          <p:cNvSpPr txBox="1"/>
          <p:nvPr/>
        </p:nvSpPr>
        <p:spPr>
          <a:xfrm>
            <a:off x="3194057" y="990868"/>
            <a:ext cx="3559512" cy="1740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DE8F26-251B-46DC-A0B5-428CBEAB0687}"/>
              </a:ext>
            </a:extLst>
          </p:cNvPr>
          <p:cNvSpPr txBox="1"/>
          <p:nvPr/>
        </p:nvSpPr>
        <p:spPr>
          <a:xfrm>
            <a:off x="3285725" y="2799059"/>
            <a:ext cx="3376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hoa </a:t>
            </a: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Y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nét nào giống với chữ cái viết hoa đã học?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>
            <a:extLst>
              <a:ext uri="{FF2B5EF4-FFF2-40B4-BE49-F238E27FC236}">
                <a16:creationId xmlns:a16="http://schemas.microsoft.com/office/drawing/2014/main" id="{CDDDCBB5-7D69-4F42-9DA8-99A8F3FC8713}"/>
              </a:ext>
            </a:extLst>
          </p:cNvPr>
          <p:cNvGrpSpPr>
            <a:grpSpLocks/>
          </p:cNvGrpSpPr>
          <p:nvPr/>
        </p:nvGrpSpPr>
        <p:grpSpPr bwMode="auto">
          <a:xfrm>
            <a:off x="3774441" y="370589"/>
            <a:ext cx="2168191" cy="2929203"/>
            <a:chOff x="5268913" y="914400"/>
            <a:chExt cx="2960687" cy="5578475"/>
          </a:xfrm>
        </p:grpSpPr>
        <p:grpSp>
          <p:nvGrpSpPr>
            <p:cNvPr id="3" name="Group 229">
              <a:extLst>
                <a:ext uri="{FF2B5EF4-FFF2-40B4-BE49-F238E27FC236}">
                  <a16:creationId xmlns:a16="http://schemas.microsoft.com/office/drawing/2014/main" id="{268B0688-D0F6-4E98-8054-9051A4CE79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12" name="Picture 230">
                <a:extLst>
                  <a:ext uri="{FF2B5EF4-FFF2-40B4-BE49-F238E27FC236}">
                    <a16:creationId xmlns:a16="http://schemas.microsoft.com/office/drawing/2014/main" id="{7DC18AF1-CDB5-437E-B762-315E8A5B53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31" descr="y hoa">
                <a:extLst>
                  <a:ext uri="{FF2B5EF4-FFF2-40B4-BE49-F238E27FC236}">
                    <a16:creationId xmlns:a16="http://schemas.microsoft.com/office/drawing/2014/main" id="{5200DD3B-9712-4677-8933-62C2E068E2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" name="Group 703">
              <a:extLst>
                <a:ext uri="{FF2B5EF4-FFF2-40B4-BE49-F238E27FC236}">
                  <a16:creationId xmlns:a16="http://schemas.microsoft.com/office/drawing/2014/main" id="{1EBA43D2-AD4D-4405-8A2A-11A8183F5C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" name="Arc 232">
                <a:extLst>
                  <a:ext uri="{FF2B5EF4-FFF2-40B4-BE49-F238E27FC236}">
                    <a16:creationId xmlns:a16="http://schemas.microsoft.com/office/drawing/2014/main" id="{35034D1C-87F6-4152-981C-D6A9C337550A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Arc 233">
                <a:extLst>
                  <a:ext uri="{FF2B5EF4-FFF2-40B4-BE49-F238E27FC236}">
                    <a16:creationId xmlns:a16="http://schemas.microsoft.com/office/drawing/2014/main" id="{8DD3EA1B-6042-4346-8A3C-1ED15097B1DC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Arc 234">
                <a:extLst>
                  <a:ext uri="{FF2B5EF4-FFF2-40B4-BE49-F238E27FC236}">
                    <a16:creationId xmlns:a16="http://schemas.microsoft.com/office/drawing/2014/main" id="{ACF7B296-D037-40E5-B0E9-F926A6547A54}"/>
                  </a:ext>
                </a:extLst>
              </p:cNvPr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Arc 235">
                <a:extLst>
                  <a:ext uri="{FF2B5EF4-FFF2-40B4-BE49-F238E27FC236}">
                    <a16:creationId xmlns:a16="http://schemas.microsoft.com/office/drawing/2014/main" id="{3C22F3C0-CD41-4F64-86C8-22D29AF7A836}"/>
                  </a:ext>
                </a:extLst>
              </p:cNvPr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236">
                <a:extLst>
                  <a:ext uri="{FF2B5EF4-FFF2-40B4-BE49-F238E27FC236}">
                    <a16:creationId xmlns:a16="http://schemas.microsoft.com/office/drawing/2014/main" id="{A8543E3C-FF13-4AFF-B80A-24088C17F3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 Box 237">
                <a:extLst>
                  <a:ext uri="{FF2B5EF4-FFF2-40B4-BE49-F238E27FC236}">
                    <a16:creationId xmlns:a16="http://schemas.microsoft.com/office/drawing/2014/main" id="{833A22B9-A990-4257-B336-7E100EA67B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996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1" name="Text Box 238">
                <a:extLst>
                  <a:ext uri="{FF2B5EF4-FFF2-40B4-BE49-F238E27FC236}">
                    <a16:creationId xmlns:a16="http://schemas.microsoft.com/office/drawing/2014/main" id="{B4D7CB0B-7C86-4472-ACAF-4D67C6EE77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996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14" name="Group 3">
            <a:extLst>
              <a:ext uri="{FF2B5EF4-FFF2-40B4-BE49-F238E27FC236}">
                <a16:creationId xmlns:a16="http://schemas.microsoft.com/office/drawing/2014/main" id="{69379A73-244C-4996-AEAC-4CC4A03003C7}"/>
              </a:ext>
            </a:extLst>
          </p:cNvPr>
          <p:cNvGrpSpPr>
            <a:grpSpLocks/>
          </p:cNvGrpSpPr>
          <p:nvPr/>
        </p:nvGrpSpPr>
        <p:grpSpPr bwMode="auto">
          <a:xfrm>
            <a:off x="637782" y="420714"/>
            <a:ext cx="2083561" cy="1995274"/>
            <a:chOff x="700314" y="1752600"/>
            <a:chExt cx="3962400" cy="4508501"/>
          </a:xfrm>
        </p:grpSpPr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E5939A81-23B7-4E81-8E8D-9EDB491EFA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49474" r="54736" b="20477"/>
            <a:stretch>
              <a:fillRect/>
            </a:stretch>
          </p:blipFill>
          <p:spPr bwMode="auto">
            <a:xfrm>
              <a:off x="990600" y="1752600"/>
              <a:ext cx="3570288" cy="43431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FFF2D1F3-FC3D-4FD4-B0BE-2774E031A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8" t="23959" r="27379" b="41666"/>
            <a:stretch>
              <a:fillRect/>
            </a:stretch>
          </p:blipFill>
          <p:spPr bwMode="auto">
            <a:xfrm>
              <a:off x="700314" y="2451100"/>
              <a:ext cx="3962400" cy="381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5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Y">
            <a:hlinkClick r:id="" action="ppaction://media"/>
            <a:extLst>
              <a:ext uri="{FF2B5EF4-FFF2-40B4-BE49-F238E27FC236}">
                <a16:creationId xmlns:a16="http://schemas.microsoft.com/office/drawing/2014/main" id="{20865394-0C4E-47DC-80B7-CB045A8056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434" y="257073"/>
            <a:ext cx="3917806" cy="462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6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0">
            <a:extLst>
              <a:ext uri="{FF2B5EF4-FFF2-40B4-BE49-F238E27FC236}">
                <a16:creationId xmlns:a16="http://schemas.microsoft.com/office/drawing/2014/main" id="{04011D41-816D-4190-8591-3C214A8A3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3501586" y="655985"/>
            <a:ext cx="1566717" cy="2397215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ine 26">
            <a:extLst>
              <a:ext uri="{FF2B5EF4-FFF2-40B4-BE49-F238E27FC236}">
                <a16:creationId xmlns:a16="http://schemas.microsoft.com/office/drawing/2014/main" id="{BC9A98BB-5210-4C86-A1ED-22ED2C6AB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4920" y="1265933"/>
            <a:ext cx="154117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" name="Line 26">
            <a:extLst>
              <a:ext uri="{FF2B5EF4-FFF2-40B4-BE49-F238E27FC236}">
                <a16:creationId xmlns:a16="http://schemas.microsoft.com/office/drawing/2014/main" id="{A1CE8753-95A5-45CB-883D-61AD89FF7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1586" y="2260664"/>
            <a:ext cx="161172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5" name="Group 722">
            <a:extLst>
              <a:ext uri="{FF2B5EF4-FFF2-40B4-BE49-F238E27FC236}">
                <a16:creationId xmlns:a16="http://schemas.microsoft.com/office/drawing/2014/main" id="{0A075D8C-007D-48D3-9978-46B89C85223F}"/>
              </a:ext>
            </a:extLst>
          </p:cNvPr>
          <p:cNvGrpSpPr>
            <a:grpSpLocks/>
          </p:cNvGrpSpPr>
          <p:nvPr/>
        </p:nvGrpSpPr>
        <p:grpSpPr bwMode="auto">
          <a:xfrm>
            <a:off x="3456580" y="1079770"/>
            <a:ext cx="1078943" cy="1806573"/>
            <a:chOff x="4876800" y="381000"/>
            <a:chExt cx="2699955" cy="5959974"/>
          </a:xfrm>
        </p:grpSpPr>
        <p:pic>
          <p:nvPicPr>
            <p:cNvPr id="6" name="Picture 231" descr="y hoa">
              <a:extLst>
                <a:ext uri="{FF2B5EF4-FFF2-40B4-BE49-F238E27FC236}">
                  <a16:creationId xmlns:a16="http://schemas.microsoft.com/office/drawing/2014/main" id="{BFC6E656-9737-493A-BB11-78D375064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714">
              <a:extLst>
                <a:ext uri="{FF2B5EF4-FFF2-40B4-BE49-F238E27FC236}">
                  <a16:creationId xmlns:a16="http://schemas.microsoft.com/office/drawing/2014/main" id="{0A42F0DE-9FE0-457E-815C-B4E91B6AAD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8" name="Arc 232">
                <a:extLst>
                  <a:ext uri="{FF2B5EF4-FFF2-40B4-BE49-F238E27FC236}">
                    <a16:creationId xmlns:a16="http://schemas.microsoft.com/office/drawing/2014/main" id="{DC292945-6393-42FB-8B80-8596D36B170B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233">
                <a:extLst>
                  <a:ext uri="{FF2B5EF4-FFF2-40B4-BE49-F238E27FC236}">
                    <a16:creationId xmlns:a16="http://schemas.microsoft.com/office/drawing/2014/main" id="{5552E556-BDEF-4780-8447-5544B610B1B0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234">
                <a:extLst>
                  <a:ext uri="{FF2B5EF4-FFF2-40B4-BE49-F238E27FC236}">
                    <a16:creationId xmlns:a16="http://schemas.microsoft.com/office/drawing/2014/main" id="{423538FB-E859-44F7-9B9E-C3944A67E7A7}"/>
                  </a:ext>
                </a:extLst>
              </p:cNvPr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235">
                <a:extLst>
                  <a:ext uri="{FF2B5EF4-FFF2-40B4-BE49-F238E27FC236}">
                    <a16:creationId xmlns:a16="http://schemas.microsoft.com/office/drawing/2014/main" id="{6FAAFBA2-7D37-4EB5-A102-5F70BEE2C2D1}"/>
                  </a:ext>
                </a:extLst>
              </p:cNvPr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236">
                <a:extLst>
                  <a:ext uri="{FF2B5EF4-FFF2-40B4-BE49-F238E27FC236}">
                    <a16:creationId xmlns:a16="http://schemas.microsoft.com/office/drawing/2014/main" id="{5F856AB2-53A8-4D6A-8B85-457F3681E1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 Box 237">
                <a:extLst>
                  <a:ext uri="{FF2B5EF4-FFF2-40B4-BE49-F238E27FC236}">
                    <a16:creationId xmlns:a16="http://schemas.microsoft.com/office/drawing/2014/main" id="{853340A9-2F28-4387-8620-F0B6E525E4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946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Text Box 238">
                <a:extLst>
                  <a:ext uri="{FF2B5EF4-FFF2-40B4-BE49-F238E27FC236}">
                    <a16:creationId xmlns:a16="http://schemas.microsoft.com/office/drawing/2014/main" id="{5BCE7438-2F4B-4898-AEC6-5662F1318A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946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4ABBE8-1B01-48A9-9535-49684E966029}"/>
              </a:ext>
            </a:extLst>
          </p:cNvPr>
          <p:cNvGrpSpPr/>
          <p:nvPr/>
        </p:nvGrpSpPr>
        <p:grpSpPr>
          <a:xfrm>
            <a:off x="449583" y="197111"/>
            <a:ext cx="2292214" cy="3124389"/>
            <a:chOff x="1447800" y="668956"/>
            <a:chExt cx="3200400" cy="5959475"/>
          </a:xfrm>
        </p:grpSpPr>
        <p:pic>
          <p:nvPicPr>
            <p:cNvPr id="16" name="Picture 230">
              <a:extLst>
                <a:ext uri="{FF2B5EF4-FFF2-40B4-BE49-F238E27FC236}">
                  <a16:creationId xmlns:a16="http://schemas.microsoft.com/office/drawing/2014/main" id="{9BF6207F-2386-405A-8E5A-D07AA2731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703">
              <a:extLst>
                <a:ext uri="{FF2B5EF4-FFF2-40B4-BE49-F238E27FC236}">
                  <a16:creationId xmlns:a16="http://schemas.microsoft.com/office/drawing/2014/main" id="{642C0EBA-BBB9-4B0A-9FF0-5669EA4D9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20" name="Arc 232">
                <a:extLst>
                  <a:ext uri="{FF2B5EF4-FFF2-40B4-BE49-F238E27FC236}">
                    <a16:creationId xmlns:a16="http://schemas.microsoft.com/office/drawing/2014/main" id="{C28B6C79-F303-4114-9D60-E51D8ED9A49B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rc 233">
                <a:extLst>
                  <a:ext uri="{FF2B5EF4-FFF2-40B4-BE49-F238E27FC236}">
                    <a16:creationId xmlns:a16="http://schemas.microsoft.com/office/drawing/2014/main" id="{FB195846-0CAA-4B19-A54A-7229FA6B9182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Arc 234">
                <a:extLst>
                  <a:ext uri="{FF2B5EF4-FFF2-40B4-BE49-F238E27FC236}">
                    <a16:creationId xmlns:a16="http://schemas.microsoft.com/office/drawing/2014/main" id="{BF67B3B6-EFE0-41FE-9A5D-078E6A6FE690}"/>
                  </a:ext>
                </a:extLst>
              </p:cNvPr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Arc 235">
                <a:extLst>
                  <a:ext uri="{FF2B5EF4-FFF2-40B4-BE49-F238E27FC236}">
                    <a16:creationId xmlns:a16="http://schemas.microsoft.com/office/drawing/2014/main" id="{9C3C1A36-77DF-4C4B-948C-40D38995EFF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236">
                <a:extLst>
                  <a:ext uri="{FF2B5EF4-FFF2-40B4-BE49-F238E27FC236}">
                    <a16:creationId xmlns:a16="http://schemas.microsoft.com/office/drawing/2014/main" id="{E7A62838-2764-4041-8784-2B24E7A09D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 Box 237">
                <a:extLst>
                  <a:ext uri="{FF2B5EF4-FFF2-40B4-BE49-F238E27FC236}">
                    <a16:creationId xmlns:a16="http://schemas.microsoft.com/office/drawing/2014/main" id="{DDF38A52-026D-463C-8413-A50B162C16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1092" y="1196910"/>
                <a:ext cx="335963" cy="702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6" name="Text Box 238">
                <a:extLst>
                  <a:ext uri="{FF2B5EF4-FFF2-40B4-BE49-F238E27FC236}">
                    <a16:creationId xmlns:a16="http://schemas.microsoft.com/office/drawing/2014/main" id="{1FFD543D-2E8C-460A-B5F2-DBA87F59A8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2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18" name="Line 26">
              <a:extLst>
                <a:ext uri="{FF2B5EF4-FFF2-40B4-BE49-F238E27FC236}">
                  <a16:creationId xmlns:a16="http://schemas.microsoft.com/office/drawing/2014/main" id="{D54F161C-CC10-4655-8D25-642E661C97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19" name="Picture 231" descr="y hoa">
              <a:extLst>
                <a:ext uri="{FF2B5EF4-FFF2-40B4-BE49-F238E27FC236}">
                  <a16:creationId xmlns:a16="http://schemas.microsoft.com/office/drawing/2014/main" id="{15881780-5F3A-4C30-B803-CFA0A9EEE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16BA0F5A-FB07-483D-A108-9BB10CA83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09" y="3683569"/>
            <a:ext cx="62329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altLang="en-US" sz="2800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1305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000" l="10000" r="90000">
                        <a14:foregroundMark x1="17422" y1="40972" x2="15703" y2="50139"/>
                        <a14:foregroundMark x1="32188" y1="17500" x2="33750" y2="7500"/>
                        <a14:foregroundMark x1="33750" y1="5000" x2="38984" y2="12083"/>
                        <a14:foregroundMark x1="68125" y1="8611" x2="68516" y2="40556"/>
                        <a14:foregroundMark x1="25781" y1="15000" x2="26016" y2="51944"/>
                        <a14:foregroundMark x1="19766" y1="45972" x2="24453" y2="48472"/>
                        <a14:foregroundMark x1="73047" y1="86667" x2="73281" y2="88194"/>
                        <a14:foregroundMark x1="77188" y1="81111" x2="77813" y2="8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22" t="12914" r="12094" b="5242"/>
          <a:stretch/>
        </p:blipFill>
        <p:spPr>
          <a:xfrm>
            <a:off x="103669" y="1"/>
            <a:ext cx="6570920" cy="4561367"/>
          </a:xfrm>
          <a:prstGeom prst="rect">
            <a:avLst/>
          </a:prstGeom>
        </p:spPr>
      </p:pic>
      <p:sp>
        <p:nvSpPr>
          <p:cNvPr id="4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2026814" y="2571750"/>
            <a:ext cx="3792401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3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883FD4-1AF6-4E48-B6A4-937CD529C9C9}"/>
              </a:ext>
            </a:extLst>
          </p:cNvPr>
          <p:cNvGrpSpPr/>
          <p:nvPr/>
        </p:nvGrpSpPr>
        <p:grpSpPr>
          <a:xfrm>
            <a:off x="252202" y="444713"/>
            <a:ext cx="6312956" cy="1286075"/>
            <a:chOff x="244215" y="2305905"/>
            <a:chExt cx="8417276" cy="17147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988B8A-9D2B-4182-8933-C49CBA502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6653" b="78302"/>
            <a:stretch/>
          </p:blipFill>
          <p:spPr>
            <a:xfrm>
              <a:off x="482508" y="2694828"/>
              <a:ext cx="8178983" cy="1325843"/>
            </a:xfrm>
            <a:prstGeom prst="rect">
              <a:avLst/>
            </a:prstGeom>
          </p:spPr>
        </p:pic>
        <p:sp>
          <p:nvSpPr>
            <p:cNvPr id="4" name="Rectangle 115">
              <a:extLst>
                <a:ext uri="{FF2B5EF4-FFF2-40B4-BE49-F238E27FC236}">
                  <a16:creationId xmlns:a16="http://schemas.microsoft.com/office/drawing/2014/main" id="{CC3797E1-BB7F-438D-8F34-C1B13CDAA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215" y="2305905"/>
              <a:ext cx="7928976" cy="13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450"/>
                </a:spcBef>
                <a:spcAft>
                  <a:spcPts val="450"/>
                </a:spcAft>
                <a:buNone/>
              </a:pPr>
              <a:r>
                <a:rPr lang="en-US" altLang="en-US" sz="33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7030A0"/>
                  </a:solidFill>
                  <a:latin typeface="HP001 5 hàng" panose="020B0603050302020204" pitchFamily="34" charset="0"/>
                </a:rPr>
                <a:t>Yêu</a:t>
              </a:r>
              <a:r>
                <a:rPr lang="en-US" altLang="en-US" sz="24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7030A0"/>
                  </a:solidFill>
                  <a:latin typeface="HP001 5 hàng" panose="020B0603050302020204" pitchFamily="34" charset="0"/>
                </a:rPr>
                <a:t>Tổ</a:t>
              </a:r>
              <a:r>
                <a:rPr lang="en-US" altLang="en-US" sz="24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7030A0"/>
                  </a:solidFill>
                  <a:latin typeface="HP001 5 hàng" panose="020B0603050302020204" pitchFamily="34" charset="0"/>
                </a:rPr>
                <a:t>quốc</a:t>
              </a:r>
              <a:r>
                <a:rPr lang="en-US" altLang="en-US" sz="24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, </a:t>
              </a:r>
              <a:r>
                <a:rPr lang="en-US" altLang="en-US" sz="2400" b="1" dirty="0" err="1">
                  <a:solidFill>
                    <a:srgbClr val="7030A0"/>
                  </a:solidFill>
                  <a:latin typeface="HP001 5 hàng" panose="020B0603050302020204" pitchFamily="34" charset="0"/>
                </a:rPr>
                <a:t>yêu</a:t>
              </a:r>
              <a:r>
                <a:rPr lang="en-US" altLang="en-US" sz="24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7030A0"/>
                  </a:solidFill>
                  <a:latin typeface="HP001 5 hàng" panose="020B0603050302020204" pitchFamily="34" charset="0"/>
                </a:rPr>
                <a:t>đồng</a:t>
              </a:r>
              <a:r>
                <a:rPr lang="en-US" altLang="en-US" sz="24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7030A0"/>
                  </a:solidFill>
                  <a:latin typeface="HP001 5 hàng" panose="020B0603050302020204" pitchFamily="34" charset="0"/>
                </a:rPr>
                <a:t>bào</a:t>
              </a:r>
              <a:r>
                <a:rPr lang="en-GB" altLang="en-US" sz="2400" b="1" dirty="0">
                  <a:solidFill>
                    <a:srgbClr val="7030A0"/>
                  </a:solidFill>
                  <a:latin typeface="HP001 5 hàng" panose="020B0603050302020204" pitchFamily="34" charset="0"/>
                </a:rPr>
                <a:t>. </a:t>
              </a:r>
              <a:endParaRPr lang="en-US" altLang="en-US" sz="2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78316EA-CBA9-471A-B65F-128C05F03970}"/>
              </a:ext>
            </a:extLst>
          </p:cNvPr>
          <p:cNvSpPr txBox="1"/>
          <p:nvPr/>
        </p:nvSpPr>
        <p:spPr>
          <a:xfrm>
            <a:off x="355624" y="2055455"/>
            <a:ext cx="5435575" cy="51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619</TotalTime>
  <Words>222</Words>
  <Application>Microsoft Office PowerPoint</Application>
  <PresentationFormat>Custom</PresentationFormat>
  <Paragraphs>40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</vt:lpstr>
      <vt:lpstr>Arial</vt:lpstr>
      <vt:lpstr>Cambria</vt:lpstr>
      <vt:lpstr>Arial-Rounded</vt:lpstr>
      <vt:lpstr>UTM Avo</vt:lpstr>
      <vt:lpstr>思源黑体 CN Bold</vt:lpstr>
      <vt:lpstr>HP001 5 hàng</vt:lpstr>
      <vt:lpstr>HP001 4 hàng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Admin</cp:lastModifiedBy>
  <cp:revision>71</cp:revision>
  <dcterms:modified xsi:type="dcterms:W3CDTF">2024-03-11T07:26:51Z</dcterms:modified>
</cp:coreProperties>
</file>