
<file path=[Content_Types].xml><?xml version="1.0" encoding="utf-8"?>
<Types xmlns="http://schemas.openxmlformats.org/package/2006/content-types">
  <Default Extension="jpeg" ContentType="image/jpeg"/>
  <Default Extension="jpg" ContentType="image/jpeg"/>
  <Default Extension="mp4" ContentType="video/mp4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346" r:id="rId2"/>
    <p:sldId id="340" r:id="rId3"/>
    <p:sldId id="300" r:id="rId4"/>
    <p:sldId id="288" r:id="rId5"/>
    <p:sldId id="299" r:id="rId6"/>
    <p:sldId id="298" r:id="rId7"/>
    <p:sldId id="290" r:id="rId8"/>
    <p:sldId id="283" r:id="rId9"/>
    <p:sldId id="348" r:id="rId10"/>
    <p:sldId id="308" r:id="rId11"/>
    <p:sldId id="285" r:id="rId12"/>
    <p:sldId id="350" r:id="rId13"/>
    <p:sldId id="289" r:id="rId14"/>
  </p:sldIdLst>
  <p:sldSz cx="9144000" cy="6858000" type="screen4x3"/>
  <p:notesSz cx="6858000" cy="9144000"/>
  <p:custDataLst>
    <p:tags r:id="rId16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  <p15:guide id="3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66DFA"/>
    <a:srgbClr val="337FFB"/>
    <a:srgbClr val="3F88FB"/>
    <a:srgbClr val="30DC51"/>
    <a:srgbClr val="2B80A5"/>
    <a:srgbClr val="5DA2B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985" autoAdjust="0"/>
    <p:restoredTop sz="94660"/>
  </p:normalViewPr>
  <p:slideViewPr>
    <p:cSldViewPr snapToGrid="0">
      <p:cViewPr varScale="1">
        <p:scale>
          <a:sx n="71" d="100"/>
          <a:sy n="71" d="100"/>
        </p:scale>
        <p:origin x="1218" y="78"/>
      </p:cViewPr>
      <p:guideLst>
        <p:guide orient="horz" pos="2160"/>
        <p:guide pos="384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tags" Target="tags/tag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CC73A6B-BB26-4B12-BFB8-2B873AE12267}" type="datetimeFigureOut">
              <a:rPr lang="zh-CN" altLang="en-US" smtClean="0"/>
              <a:t>2024/2/5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E5701FA-A99B-4EA7-BD9A-49A04217BC0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652234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5701FA-A99B-4EA7-BD9A-49A04217BC0C}" type="slidenum">
              <a:rPr lang="zh-CN" altLang="en-US" smtClean="0"/>
              <a:t>13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283293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12" Type="http://schemas.openxmlformats.org/officeDocument/2006/relationships/image" Target="../media/image13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.png"/><Relationship Id="rId11" Type="http://schemas.openxmlformats.org/officeDocument/2006/relationships/image" Target="../media/image12.png"/><Relationship Id="rId5" Type="http://schemas.openxmlformats.org/officeDocument/2006/relationships/image" Target="../media/image6.png"/><Relationship Id="rId10" Type="http://schemas.openxmlformats.org/officeDocument/2006/relationships/image" Target="../media/image11.png"/><Relationship Id="rId4" Type="http://schemas.openxmlformats.org/officeDocument/2006/relationships/image" Target="../media/image5.png"/><Relationship Id="rId9" Type="http://schemas.openxmlformats.org/officeDocument/2006/relationships/image" Target="../media/image10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6E1ECB1-5A5B-4C6B-8360-EEF4E780432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5BFCC059-4D8E-4C87-A4D1-E4C9E1D5945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A904FCF4-9A9C-407F-A896-63764D12FE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2024/2/5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69A6E786-3F61-4FD7-AF4B-5CAEC066F4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2D126972-3EDC-4D3D-817C-4CCC7969F7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042905"/>
      </p:ext>
    </p:extLst>
  </p:cSld>
  <p:clrMapOvr>
    <a:masterClrMapping/>
  </p:clrMapOvr>
  <p:transition spd="slow" advClick="0" advTm="1000">
    <p:push dir="u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B517C0B-618B-4B07-8FEE-212F45DF64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E76156C6-4F3E-4B26-BEF6-C658183E3C3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190B155B-888E-4B42-8139-225B7CE490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2024/2/5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F0848B8B-A45D-48D2-B95C-C234023486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0E2847D2-37FF-491E-86F7-2A77B2A5E9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41515817"/>
      </p:ext>
    </p:extLst>
  </p:cSld>
  <p:clrMapOvr>
    <a:masterClrMapping/>
  </p:clrMapOvr>
  <p:transition spd="slow" advClick="0" advTm="1000">
    <p:push dir="u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61B51B0E-C5ED-4931-852F-A8DA7E1DB9A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165174B4-31E8-4BEF-8942-FD3548C70B7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42B8F4D3-431E-44CF-A028-C91E2137E9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2024/2/5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15D0F09A-E73B-492B-B10B-3218D86A87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99BE3E4A-3F9F-4FA6-A0A2-122D22E57C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54763146"/>
      </p:ext>
    </p:extLst>
  </p:cSld>
  <p:clrMapOvr>
    <a:masterClrMapping/>
  </p:clrMapOvr>
  <p:transition spd="slow" advClick="0" advTm="1000">
    <p:push dir="u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Section header" userDrawn="1">
  <p:cSld name="Section hea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"/>
          <p:cNvSpPr/>
          <p:nvPr userDrawn="1"/>
        </p:nvSpPr>
        <p:spPr>
          <a:xfrm>
            <a:off x="311912" y="258928"/>
            <a:ext cx="8539315" cy="1530251"/>
          </a:xfrm>
          <a:custGeom>
            <a:avLst/>
            <a:gdLst>
              <a:gd name="connsiteX0" fmla="*/ 0 w 6378151"/>
              <a:gd name="connsiteY0" fmla="*/ 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0 w 6378151"/>
              <a:gd name="connsiteY4" fmla="*/ 0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74634 h 1034754"/>
              <a:gd name="connsiteX1" fmla="*/ 6119967 w 6378151"/>
              <a:gd name="connsiteY1" fmla="*/ 63876 h 1034754"/>
              <a:gd name="connsiteX2" fmla="*/ 6378151 w 6378151"/>
              <a:gd name="connsiteY2" fmla="*/ 1034754 h 1034754"/>
              <a:gd name="connsiteX3" fmla="*/ 0 w 6378151"/>
              <a:gd name="connsiteY3" fmla="*/ 1034754 h 1034754"/>
              <a:gd name="connsiteX4" fmla="*/ 204395 w 6378151"/>
              <a:gd name="connsiteY4" fmla="*/ 74634 h 1034754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209708 h 1169828"/>
              <a:gd name="connsiteX1" fmla="*/ 6044663 w 6378151"/>
              <a:gd name="connsiteY1" fmla="*/ 166677 h 1169828"/>
              <a:gd name="connsiteX2" fmla="*/ 6378151 w 6378151"/>
              <a:gd name="connsiteY2" fmla="*/ 1169828 h 1169828"/>
              <a:gd name="connsiteX3" fmla="*/ 0 w 6378151"/>
              <a:gd name="connsiteY3" fmla="*/ 1169828 h 1169828"/>
              <a:gd name="connsiteX4" fmla="*/ 204395 w 6378151"/>
              <a:gd name="connsiteY4" fmla="*/ 209708 h 1169828"/>
              <a:gd name="connsiteX0" fmla="*/ 204395 w 6378151"/>
              <a:gd name="connsiteY0" fmla="*/ 216207 h 1176327"/>
              <a:gd name="connsiteX1" fmla="*/ 6044663 w 6378151"/>
              <a:gd name="connsiteY1" fmla="*/ 173176 h 1176327"/>
              <a:gd name="connsiteX2" fmla="*/ 6378151 w 6378151"/>
              <a:gd name="connsiteY2" fmla="*/ 1176327 h 1176327"/>
              <a:gd name="connsiteX3" fmla="*/ 0 w 6378151"/>
              <a:gd name="connsiteY3" fmla="*/ 1176327 h 1176327"/>
              <a:gd name="connsiteX4" fmla="*/ 204395 w 6378151"/>
              <a:gd name="connsiteY4" fmla="*/ 216207 h 1176327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1490 h 1196156"/>
              <a:gd name="connsiteX1" fmla="*/ 6044663 w 6378151"/>
              <a:gd name="connsiteY1" fmla="*/ 193005 h 1196156"/>
              <a:gd name="connsiteX2" fmla="*/ 6378151 w 6378151"/>
              <a:gd name="connsiteY2" fmla="*/ 1196156 h 1196156"/>
              <a:gd name="connsiteX3" fmla="*/ 0 w 6378151"/>
              <a:gd name="connsiteY3" fmla="*/ 1196156 h 1196156"/>
              <a:gd name="connsiteX4" fmla="*/ 311971 w 6378151"/>
              <a:gd name="connsiteY4" fmla="*/ 171490 h 1196156"/>
              <a:gd name="connsiteX0" fmla="*/ 311971 w 6378151"/>
              <a:gd name="connsiteY0" fmla="*/ 140008 h 1164674"/>
              <a:gd name="connsiteX1" fmla="*/ 6044663 w 6378151"/>
              <a:gd name="connsiteY1" fmla="*/ 161523 h 1164674"/>
              <a:gd name="connsiteX2" fmla="*/ 6378151 w 6378151"/>
              <a:gd name="connsiteY2" fmla="*/ 1164674 h 1164674"/>
              <a:gd name="connsiteX3" fmla="*/ 0 w 6378151"/>
              <a:gd name="connsiteY3" fmla="*/ 1164674 h 1164674"/>
              <a:gd name="connsiteX4" fmla="*/ 311971 w 6378151"/>
              <a:gd name="connsiteY4" fmla="*/ 140008 h 1164674"/>
              <a:gd name="connsiteX0" fmla="*/ 311971 w 6378151"/>
              <a:gd name="connsiteY0" fmla="*/ 130732 h 1155398"/>
              <a:gd name="connsiteX1" fmla="*/ 6044663 w 6378151"/>
              <a:gd name="connsiteY1" fmla="*/ 152247 h 1155398"/>
              <a:gd name="connsiteX2" fmla="*/ 6378151 w 6378151"/>
              <a:gd name="connsiteY2" fmla="*/ 1155398 h 1155398"/>
              <a:gd name="connsiteX3" fmla="*/ 0 w 6378151"/>
              <a:gd name="connsiteY3" fmla="*/ 1155398 h 1155398"/>
              <a:gd name="connsiteX4" fmla="*/ 311971 w 6378151"/>
              <a:gd name="connsiteY4" fmla="*/ 130732 h 1155398"/>
              <a:gd name="connsiteX0" fmla="*/ 311971 w 6378151"/>
              <a:gd name="connsiteY0" fmla="*/ 116775 h 1141441"/>
              <a:gd name="connsiteX1" fmla="*/ 5947844 w 6378151"/>
              <a:gd name="connsiteY1" fmla="*/ 159805 h 1141441"/>
              <a:gd name="connsiteX2" fmla="*/ 6378151 w 6378151"/>
              <a:gd name="connsiteY2" fmla="*/ 1141441 h 1141441"/>
              <a:gd name="connsiteX3" fmla="*/ 0 w 6378151"/>
              <a:gd name="connsiteY3" fmla="*/ 1141441 h 1141441"/>
              <a:gd name="connsiteX4" fmla="*/ 311971 w 6378151"/>
              <a:gd name="connsiteY4" fmla="*/ 116775 h 1141441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19570 h 1144236"/>
              <a:gd name="connsiteX1" fmla="*/ 6033906 w 6378151"/>
              <a:gd name="connsiteY1" fmla="*/ 108812 h 1144236"/>
              <a:gd name="connsiteX2" fmla="*/ 6378151 w 6378151"/>
              <a:gd name="connsiteY2" fmla="*/ 1144236 h 1144236"/>
              <a:gd name="connsiteX3" fmla="*/ 0 w 6378151"/>
              <a:gd name="connsiteY3" fmla="*/ 1144236 h 1144236"/>
              <a:gd name="connsiteX4" fmla="*/ 311971 w 6378151"/>
              <a:gd name="connsiteY4" fmla="*/ 119570 h 1144236"/>
              <a:gd name="connsiteX0" fmla="*/ 311971 w 6378151"/>
              <a:gd name="connsiteY0" fmla="*/ 16611 h 1041277"/>
              <a:gd name="connsiteX1" fmla="*/ 6033906 w 6378151"/>
              <a:gd name="connsiteY1" fmla="*/ 5853 h 1041277"/>
              <a:gd name="connsiteX2" fmla="*/ 6378151 w 6378151"/>
              <a:gd name="connsiteY2" fmla="*/ 1041277 h 1041277"/>
              <a:gd name="connsiteX3" fmla="*/ 0 w 6378151"/>
              <a:gd name="connsiteY3" fmla="*/ 1041277 h 1041277"/>
              <a:gd name="connsiteX4" fmla="*/ 311971 w 6378151"/>
              <a:gd name="connsiteY4" fmla="*/ 16611 h 1041277"/>
              <a:gd name="connsiteX0" fmla="*/ 311971 w 6378151"/>
              <a:gd name="connsiteY0" fmla="*/ 100650 h 1125316"/>
              <a:gd name="connsiteX1" fmla="*/ 6033906 w 6378151"/>
              <a:gd name="connsiteY1" fmla="*/ 89892 h 1125316"/>
              <a:gd name="connsiteX2" fmla="*/ 6378151 w 6378151"/>
              <a:gd name="connsiteY2" fmla="*/ 1125316 h 1125316"/>
              <a:gd name="connsiteX3" fmla="*/ 0 w 6378151"/>
              <a:gd name="connsiteY3" fmla="*/ 1125316 h 1125316"/>
              <a:gd name="connsiteX4" fmla="*/ 311971 w 6378151"/>
              <a:gd name="connsiteY4" fmla="*/ 100650 h 1125316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3312 h 1127978"/>
              <a:gd name="connsiteX1" fmla="*/ 6001633 w 6378151"/>
              <a:gd name="connsiteY1" fmla="*/ 81796 h 1127978"/>
              <a:gd name="connsiteX2" fmla="*/ 6378151 w 6378151"/>
              <a:gd name="connsiteY2" fmla="*/ 1127978 h 1127978"/>
              <a:gd name="connsiteX3" fmla="*/ 0 w 6378151"/>
              <a:gd name="connsiteY3" fmla="*/ 1127978 h 1127978"/>
              <a:gd name="connsiteX4" fmla="*/ 311971 w 6378151"/>
              <a:gd name="connsiteY4" fmla="*/ 103312 h 1127978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3915 h 1138581"/>
              <a:gd name="connsiteX1" fmla="*/ 6001633 w 6378151"/>
              <a:gd name="connsiteY1" fmla="*/ 92399 h 1138581"/>
              <a:gd name="connsiteX2" fmla="*/ 6378151 w 6378151"/>
              <a:gd name="connsiteY2" fmla="*/ 1138581 h 1138581"/>
              <a:gd name="connsiteX3" fmla="*/ 0 w 6378151"/>
              <a:gd name="connsiteY3" fmla="*/ 1138581 h 1138581"/>
              <a:gd name="connsiteX4" fmla="*/ 311971 w 6378151"/>
              <a:gd name="connsiteY4" fmla="*/ 113915 h 1138581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78151" h="1147688">
                <a:moveTo>
                  <a:pt x="311971" y="123022"/>
                </a:moveTo>
                <a:cubicBezTo>
                  <a:pt x="702453" y="8274"/>
                  <a:pt x="5352966" y="-74203"/>
                  <a:pt x="6001633" y="101506"/>
                </a:cubicBezTo>
                <a:cubicBezTo>
                  <a:pt x="6446285" y="575739"/>
                  <a:pt x="6266988" y="813304"/>
                  <a:pt x="6378151" y="1147688"/>
                </a:cubicBezTo>
                <a:lnTo>
                  <a:pt x="0" y="1147688"/>
                </a:lnTo>
                <a:cubicBezTo>
                  <a:pt x="57374" y="820476"/>
                  <a:pt x="-78891" y="439478"/>
                  <a:pt x="311971" y="123022"/>
                </a:cubicBez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grpSp>
        <p:nvGrpSpPr>
          <p:cNvPr id="16" name="Group 15"/>
          <p:cNvGrpSpPr/>
          <p:nvPr userDrawn="1"/>
        </p:nvGrpSpPr>
        <p:grpSpPr>
          <a:xfrm>
            <a:off x="294377" y="1774827"/>
            <a:ext cx="8582415" cy="4803328"/>
            <a:chOff x="220782" y="1331119"/>
            <a:chExt cx="6436810" cy="3602496"/>
          </a:xfrm>
        </p:grpSpPr>
        <p:sp>
          <p:nvSpPr>
            <p:cNvPr id="17" name="Freeform 16"/>
            <p:cNvSpPr/>
            <p:nvPr/>
          </p:nvSpPr>
          <p:spPr>
            <a:xfrm>
              <a:off x="1630680" y="1333500"/>
              <a:ext cx="4968240" cy="7620"/>
            </a:xfrm>
            <a:custGeom>
              <a:avLst/>
              <a:gdLst>
                <a:gd name="connsiteX0" fmla="*/ 0 w 4968240"/>
                <a:gd name="connsiteY0" fmla="*/ 0 h 7620"/>
                <a:gd name="connsiteX1" fmla="*/ 2781300 w 4968240"/>
                <a:gd name="connsiteY1" fmla="*/ 0 h 7620"/>
                <a:gd name="connsiteX2" fmla="*/ 4968240 w 4968240"/>
                <a:gd name="connsiteY2" fmla="*/ 7620 h 7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68240" h="7620">
                  <a:moveTo>
                    <a:pt x="0" y="0"/>
                  </a:moveTo>
                  <a:lnTo>
                    <a:pt x="2781300" y="0"/>
                  </a:lnTo>
                  <a:lnTo>
                    <a:pt x="4968240" y="7620"/>
                  </a:ln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18" name="Freeform 17"/>
            <p:cNvSpPr/>
            <p:nvPr/>
          </p:nvSpPr>
          <p:spPr>
            <a:xfrm>
              <a:off x="220782" y="1333500"/>
              <a:ext cx="6436810" cy="3600115"/>
            </a:xfrm>
            <a:custGeom>
              <a:avLst/>
              <a:gdLst>
                <a:gd name="connsiteX0" fmla="*/ 6378138 w 6436810"/>
                <a:gd name="connsiteY0" fmla="*/ 0 h 3600115"/>
                <a:gd name="connsiteX1" fmla="*/ 6431478 w 6436810"/>
                <a:gd name="connsiteY1" fmla="*/ 723900 h 3600115"/>
                <a:gd name="connsiteX2" fmla="*/ 6431478 w 6436810"/>
                <a:gd name="connsiteY2" fmla="*/ 1607820 h 3600115"/>
                <a:gd name="connsiteX3" fmla="*/ 6400998 w 6436810"/>
                <a:gd name="connsiteY3" fmla="*/ 2400300 h 3600115"/>
                <a:gd name="connsiteX4" fmla="*/ 6332418 w 6436810"/>
                <a:gd name="connsiteY4" fmla="*/ 2895600 h 3600115"/>
                <a:gd name="connsiteX5" fmla="*/ 6240978 w 6436810"/>
                <a:gd name="connsiteY5" fmla="*/ 3177540 h 3600115"/>
                <a:gd name="connsiteX6" fmla="*/ 6088578 w 6436810"/>
                <a:gd name="connsiteY6" fmla="*/ 3390900 h 3600115"/>
                <a:gd name="connsiteX7" fmla="*/ 5814258 w 6436810"/>
                <a:gd name="connsiteY7" fmla="*/ 3520440 h 3600115"/>
                <a:gd name="connsiteX8" fmla="*/ 5440878 w 6436810"/>
                <a:gd name="connsiteY8" fmla="*/ 3573780 h 3600115"/>
                <a:gd name="connsiteX9" fmla="*/ 4564578 w 6436810"/>
                <a:gd name="connsiteY9" fmla="*/ 3573780 h 3600115"/>
                <a:gd name="connsiteX10" fmla="*/ 3833058 w 6436810"/>
                <a:gd name="connsiteY10" fmla="*/ 3566160 h 3600115"/>
                <a:gd name="connsiteX11" fmla="*/ 3116778 w 6436810"/>
                <a:gd name="connsiteY11" fmla="*/ 3566160 h 3600115"/>
                <a:gd name="connsiteX12" fmla="*/ 2423358 w 6436810"/>
                <a:gd name="connsiteY12" fmla="*/ 3581400 h 3600115"/>
                <a:gd name="connsiteX13" fmla="*/ 1874718 w 6436810"/>
                <a:gd name="connsiteY13" fmla="*/ 3596640 h 3600115"/>
                <a:gd name="connsiteX14" fmla="*/ 1333698 w 6436810"/>
                <a:gd name="connsiteY14" fmla="*/ 3596640 h 3600115"/>
                <a:gd name="connsiteX15" fmla="*/ 838398 w 6436810"/>
                <a:gd name="connsiteY15" fmla="*/ 3558540 h 3600115"/>
                <a:gd name="connsiteX16" fmla="*/ 579318 w 6436810"/>
                <a:gd name="connsiteY16" fmla="*/ 3497580 h 3600115"/>
                <a:gd name="connsiteX17" fmla="*/ 388818 w 6436810"/>
                <a:gd name="connsiteY17" fmla="*/ 3413760 h 3600115"/>
                <a:gd name="connsiteX18" fmla="*/ 266898 w 6436810"/>
                <a:gd name="connsiteY18" fmla="*/ 3314700 h 3600115"/>
                <a:gd name="connsiteX19" fmla="*/ 175458 w 6436810"/>
                <a:gd name="connsiteY19" fmla="*/ 3124200 h 3600115"/>
                <a:gd name="connsiteX20" fmla="*/ 114498 w 6436810"/>
                <a:gd name="connsiteY20" fmla="*/ 2910840 h 3600115"/>
                <a:gd name="connsiteX21" fmla="*/ 61158 w 6436810"/>
                <a:gd name="connsiteY21" fmla="*/ 2636520 h 3600115"/>
                <a:gd name="connsiteX22" fmla="*/ 38298 w 6436810"/>
                <a:gd name="connsiteY22" fmla="*/ 2278380 h 3600115"/>
                <a:gd name="connsiteX23" fmla="*/ 15438 w 6436810"/>
                <a:gd name="connsiteY23" fmla="*/ 1866900 h 3600115"/>
                <a:gd name="connsiteX24" fmla="*/ 15438 w 6436810"/>
                <a:gd name="connsiteY24" fmla="*/ 1455420 h 3600115"/>
                <a:gd name="connsiteX25" fmla="*/ 198 w 6436810"/>
                <a:gd name="connsiteY25" fmla="*/ 952500 h 3600115"/>
                <a:gd name="connsiteX26" fmla="*/ 7818 w 6436810"/>
                <a:gd name="connsiteY26" fmla="*/ 289560 h 3600115"/>
                <a:gd name="connsiteX27" fmla="*/ 23058 w 6436810"/>
                <a:gd name="connsiteY27" fmla="*/ 0 h 3600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6436810" h="3600115">
                  <a:moveTo>
                    <a:pt x="6378138" y="0"/>
                  </a:moveTo>
                  <a:cubicBezTo>
                    <a:pt x="6400363" y="227965"/>
                    <a:pt x="6422588" y="455930"/>
                    <a:pt x="6431478" y="723900"/>
                  </a:cubicBezTo>
                  <a:cubicBezTo>
                    <a:pt x="6440368" y="991870"/>
                    <a:pt x="6436558" y="1328420"/>
                    <a:pt x="6431478" y="1607820"/>
                  </a:cubicBezTo>
                  <a:cubicBezTo>
                    <a:pt x="6426398" y="1887220"/>
                    <a:pt x="6417508" y="2185670"/>
                    <a:pt x="6400998" y="2400300"/>
                  </a:cubicBezTo>
                  <a:cubicBezTo>
                    <a:pt x="6384488" y="2614930"/>
                    <a:pt x="6359088" y="2766060"/>
                    <a:pt x="6332418" y="2895600"/>
                  </a:cubicBezTo>
                  <a:cubicBezTo>
                    <a:pt x="6305748" y="3025140"/>
                    <a:pt x="6281618" y="3094990"/>
                    <a:pt x="6240978" y="3177540"/>
                  </a:cubicBezTo>
                  <a:cubicBezTo>
                    <a:pt x="6200338" y="3260090"/>
                    <a:pt x="6159698" y="3333750"/>
                    <a:pt x="6088578" y="3390900"/>
                  </a:cubicBezTo>
                  <a:cubicBezTo>
                    <a:pt x="6017458" y="3448050"/>
                    <a:pt x="5922208" y="3489960"/>
                    <a:pt x="5814258" y="3520440"/>
                  </a:cubicBezTo>
                  <a:cubicBezTo>
                    <a:pt x="5706308" y="3550920"/>
                    <a:pt x="5649158" y="3564890"/>
                    <a:pt x="5440878" y="3573780"/>
                  </a:cubicBezTo>
                  <a:cubicBezTo>
                    <a:pt x="5232598" y="3582670"/>
                    <a:pt x="4564578" y="3573780"/>
                    <a:pt x="4564578" y="3573780"/>
                  </a:cubicBezTo>
                  <a:lnTo>
                    <a:pt x="3833058" y="3566160"/>
                  </a:lnTo>
                  <a:lnTo>
                    <a:pt x="3116778" y="3566160"/>
                  </a:lnTo>
                  <a:cubicBezTo>
                    <a:pt x="2881828" y="3568700"/>
                    <a:pt x="2423358" y="3581400"/>
                    <a:pt x="2423358" y="3581400"/>
                  </a:cubicBezTo>
                  <a:lnTo>
                    <a:pt x="1874718" y="3596640"/>
                  </a:lnTo>
                  <a:cubicBezTo>
                    <a:pt x="1693108" y="3599180"/>
                    <a:pt x="1506418" y="3602990"/>
                    <a:pt x="1333698" y="3596640"/>
                  </a:cubicBezTo>
                  <a:cubicBezTo>
                    <a:pt x="1160978" y="3590290"/>
                    <a:pt x="964128" y="3575050"/>
                    <a:pt x="838398" y="3558540"/>
                  </a:cubicBezTo>
                  <a:cubicBezTo>
                    <a:pt x="712668" y="3542030"/>
                    <a:pt x="654248" y="3521710"/>
                    <a:pt x="579318" y="3497580"/>
                  </a:cubicBezTo>
                  <a:cubicBezTo>
                    <a:pt x="504388" y="3473450"/>
                    <a:pt x="440888" y="3444240"/>
                    <a:pt x="388818" y="3413760"/>
                  </a:cubicBezTo>
                  <a:cubicBezTo>
                    <a:pt x="336748" y="3383280"/>
                    <a:pt x="302458" y="3362960"/>
                    <a:pt x="266898" y="3314700"/>
                  </a:cubicBezTo>
                  <a:cubicBezTo>
                    <a:pt x="231338" y="3266440"/>
                    <a:pt x="200858" y="3191510"/>
                    <a:pt x="175458" y="3124200"/>
                  </a:cubicBezTo>
                  <a:cubicBezTo>
                    <a:pt x="150058" y="3056890"/>
                    <a:pt x="133548" y="2992120"/>
                    <a:pt x="114498" y="2910840"/>
                  </a:cubicBezTo>
                  <a:cubicBezTo>
                    <a:pt x="95448" y="2829560"/>
                    <a:pt x="73858" y="2741930"/>
                    <a:pt x="61158" y="2636520"/>
                  </a:cubicBezTo>
                  <a:cubicBezTo>
                    <a:pt x="48458" y="2531110"/>
                    <a:pt x="45918" y="2406650"/>
                    <a:pt x="38298" y="2278380"/>
                  </a:cubicBezTo>
                  <a:cubicBezTo>
                    <a:pt x="30678" y="2150110"/>
                    <a:pt x="19248" y="2004060"/>
                    <a:pt x="15438" y="1866900"/>
                  </a:cubicBezTo>
                  <a:cubicBezTo>
                    <a:pt x="11628" y="1729740"/>
                    <a:pt x="17978" y="1607820"/>
                    <a:pt x="15438" y="1455420"/>
                  </a:cubicBezTo>
                  <a:cubicBezTo>
                    <a:pt x="12898" y="1303020"/>
                    <a:pt x="1468" y="1146810"/>
                    <a:pt x="198" y="952500"/>
                  </a:cubicBezTo>
                  <a:cubicBezTo>
                    <a:pt x="-1072" y="758190"/>
                    <a:pt x="4008" y="448310"/>
                    <a:pt x="7818" y="289560"/>
                  </a:cubicBezTo>
                  <a:cubicBezTo>
                    <a:pt x="11628" y="130810"/>
                    <a:pt x="17343" y="65405"/>
                    <a:pt x="23058" y="0"/>
                  </a:cubicBez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19" name="Freeform 18"/>
            <p:cNvSpPr/>
            <p:nvPr/>
          </p:nvSpPr>
          <p:spPr>
            <a:xfrm>
              <a:off x="228600" y="1331119"/>
              <a:ext cx="150019" cy="4762"/>
            </a:xfrm>
            <a:custGeom>
              <a:avLst/>
              <a:gdLst>
                <a:gd name="connsiteX0" fmla="*/ 0 w 150019"/>
                <a:gd name="connsiteY0" fmla="*/ 0 h 4762"/>
                <a:gd name="connsiteX1" fmla="*/ 150019 w 150019"/>
                <a:gd name="connsiteY1" fmla="*/ 4762 h 4762"/>
                <a:gd name="connsiteX2" fmla="*/ 150019 w 150019"/>
                <a:gd name="connsiteY2" fmla="*/ 4762 h 4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0019" h="4762">
                  <a:moveTo>
                    <a:pt x="0" y="0"/>
                  </a:moveTo>
                  <a:lnTo>
                    <a:pt x="150019" y="4762"/>
                  </a:lnTo>
                  <a:lnTo>
                    <a:pt x="150019" y="4762"/>
                  </a:ln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</p:grpSp>
      <p:grpSp>
        <p:nvGrpSpPr>
          <p:cNvPr id="6" name="Group 5"/>
          <p:cNvGrpSpPr/>
          <p:nvPr userDrawn="1"/>
        </p:nvGrpSpPr>
        <p:grpSpPr>
          <a:xfrm>
            <a:off x="377051" y="341098"/>
            <a:ext cx="1931059" cy="1931059"/>
            <a:chOff x="237072" y="234585"/>
            <a:chExt cx="1448294" cy="1448294"/>
          </a:xfrm>
        </p:grpSpPr>
        <p:sp>
          <p:nvSpPr>
            <p:cNvPr id="7" name="Oval 6"/>
            <p:cNvSpPr/>
            <p:nvPr/>
          </p:nvSpPr>
          <p:spPr>
            <a:xfrm>
              <a:off x="237072" y="234585"/>
              <a:ext cx="1448294" cy="1448294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8" name="Oval 7"/>
            <p:cNvSpPr/>
            <p:nvPr/>
          </p:nvSpPr>
          <p:spPr>
            <a:xfrm>
              <a:off x="283311" y="280824"/>
              <a:ext cx="1355815" cy="135581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9" name="Oval 8"/>
            <p:cNvSpPr/>
            <p:nvPr/>
          </p:nvSpPr>
          <p:spPr>
            <a:xfrm>
              <a:off x="251674" y="248347"/>
              <a:ext cx="1419087" cy="1419087"/>
            </a:xfrm>
            <a:prstGeom prst="ellipse">
              <a:avLst/>
            </a:prstGeom>
            <a:noFill/>
            <a:ln w="9525">
              <a:solidFill>
                <a:schemeClr val="bg1">
                  <a:lumMod val="2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</p:grpSp>
    </p:spTree>
    <p:extLst>
      <p:ext uri="{BB962C8B-B14F-4D97-AF65-F5344CB8AC3E}">
        <p14:creationId xmlns:p14="http://schemas.microsoft.com/office/powerpoint/2010/main" val="13170239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L_blue"/>
          <p:cNvGrpSpPr/>
          <p:nvPr userDrawn="1"/>
        </p:nvGrpSpPr>
        <p:grpSpPr>
          <a:xfrm>
            <a:off x="-1" y="34210"/>
            <a:ext cx="257539" cy="6748492"/>
            <a:chOff x="228152" y="25657"/>
            <a:chExt cx="257539" cy="5061369"/>
          </a:xfrm>
        </p:grpSpPr>
        <p:pic>
          <p:nvPicPr>
            <p:cNvPr id="27" name="Picture 2" descr="F:\1-原创素材\1_mm1102\PPT\PPT_014\materaials\page_1.png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6975"/>
            <a:stretch/>
          </p:blipFill>
          <p:spPr bwMode="auto">
            <a:xfrm>
              <a:off x="228152" y="25657"/>
              <a:ext cx="257539" cy="43141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8" name="Picture 10" descr="F:\1-原创素材\1_mm1102\PPT\PPT_014\materaials\page_9.png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5100"/>
            <a:stretch/>
          </p:blipFill>
          <p:spPr bwMode="auto">
            <a:xfrm>
              <a:off x="228152" y="2303703"/>
              <a:ext cx="122308" cy="278332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33" name="R_blue"/>
          <p:cNvGrpSpPr/>
          <p:nvPr userDrawn="1"/>
        </p:nvGrpSpPr>
        <p:grpSpPr>
          <a:xfrm rot="10800000">
            <a:off x="8964555" y="423057"/>
            <a:ext cx="198086" cy="6405652"/>
            <a:chOff x="8912859" y="317293"/>
            <a:chExt cx="198086" cy="4804239"/>
          </a:xfrm>
        </p:grpSpPr>
        <p:grpSp>
          <p:nvGrpSpPr>
            <p:cNvPr id="34" name="组合 33"/>
            <p:cNvGrpSpPr/>
            <p:nvPr/>
          </p:nvGrpSpPr>
          <p:grpSpPr>
            <a:xfrm>
              <a:off x="8912859" y="573309"/>
              <a:ext cx="198086" cy="4548223"/>
              <a:chOff x="8912859" y="573309"/>
              <a:chExt cx="198086" cy="4548223"/>
            </a:xfrm>
          </p:grpSpPr>
          <p:pic>
            <p:nvPicPr>
              <p:cNvPr id="36" name="Picture 3" descr="F:\1-原创素材\1_mm1102\PPT\PPT_014\materaials\page_2.png"/>
              <p:cNvPicPr>
                <a:picLocks noChangeAspect="1" noChangeArrowheads="1"/>
              </p:cNvPicPr>
              <p:nvPr/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56731"/>
              <a:stretch/>
            </p:blipFill>
            <p:spPr bwMode="auto">
              <a:xfrm>
                <a:off x="8939525" y="2572170"/>
                <a:ext cx="171420" cy="254936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7" name="Picture 8" descr="F:\1-原创素材\1_mm1102\PPT\PPT_014\materaials\page_7.png"/>
              <p:cNvPicPr>
                <a:picLocks noChangeAspect="1" noChangeArrowheads="1"/>
              </p:cNvPicPr>
              <p:nvPr/>
            </p:nvPicPr>
            <p:blipFill rotWithShape="1"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52512"/>
              <a:stretch/>
            </p:blipFill>
            <p:spPr bwMode="auto">
              <a:xfrm>
                <a:off x="8912859" y="573309"/>
                <a:ext cx="198086" cy="435650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pic>
          <p:nvPicPr>
            <p:cNvPr id="35" name="Picture 9" descr="F:\1-原创素材\1_mm1102\PPT\PPT_014\materaials\page_8.png"/>
            <p:cNvPicPr>
              <a:picLocks noChangeAspect="1" noChangeArrowheads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2223"/>
            <a:stretch/>
          </p:blipFill>
          <p:spPr bwMode="auto">
            <a:xfrm>
              <a:off x="8912859" y="317293"/>
              <a:ext cx="198086" cy="279139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051" name="组合 2050"/>
          <p:cNvGrpSpPr/>
          <p:nvPr userDrawn="1"/>
        </p:nvGrpSpPr>
        <p:grpSpPr>
          <a:xfrm>
            <a:off x="275766" y="2"/>
            <a:ext cx="8976754" cy="380567"/>
            <a:chOff x="275766" y="485353"/>
            <a:chExt cx="8976754" cy="285425"/>
          </a:xfrm>
        </p:grpSpPr>
        <p:pic>
          <p:nvPicPr>
            <p:cNvPr id="30" name="T1_green" descr="F:\1-原创素材\1_mm1102\PPT\PPT_014\materaials\page_3.png"/>
            <p:cNvPicPr>
              <a:picLocks noChangeAspect="1" noChangeArrowheads="1"/>
            </p:cNvPicPr>
            <p:nvPr userDrawn="1"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9555"/>
            <a:stretch/>
          </p:blipFill>
          <p:spPr bwMode="auto">
            <a:xfrm>
              <a:off x="275766" y="485353"/>
              <a:ext cx="3352228" cy="11711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1" name="T3_red" descr="F:\1-原创素材\1_mm1102\PPT\PPT_014\materaials\page_11.png"/>
            <p:cNvPicPr>
              <a:picLocks noChangeAspect="1" noChangeArrowheads="1"/>
            </p:cNvPicPr>
            <p:nvPr userDrawn="1"/>
          </p:nvPicPr>
          <p:blipFill rotWithShape="1"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6958"/>
            <a:stretch/>
          </p:blipFill>
          <p:spPr bwMode="auto">
            <a:xfrm>
              <a:off x="4601781" y="485353"/>
              <a:ext cx="4154097" cy="11711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2" name="T4_orange" descr="F:\1-原创素材\1_mm1102\PPT\PPT_014\materaials\page_5.png"/>
            <p:cNvPicPr>
              <a:picLocks noChangeAspect="1" noChangeArrowheads="1"/>
            </p:cNvPicPr>
            <p:nvPr userDrawn="1"/>
          </p:nvPicPr>
          <p:blipFill rotWithShape="1"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2483"/>
            <a:stretch/>
          </p:blipFill>
          <p:spPr bwMode="auto">
            <a:xfrm>
              <a:off x="7393557" y="485353"/>
              <a:ext cx="1858963" cy="18425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8" name="T2_orange" descr="F:\1-原创素材\1_mm1102\PPT\PPT_014\materaials\page_6.png"/>
            <p:cNvPicPr>
              <a:picLocks noChangeAspect="1" noChangeArrowheads="1"/>
            </p:cNvPicPr>
            <p:nvPr userDrawn="1"/>
          </p:nvPicPr>
          <p:blipFill rotWithShape="1"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0170"/>
            <a:stretch/>
          </p:blipFill>
          <p:spPr bwMode="auto">
            <a:xfrm>
              <a:off x="2914947" y="485353"/>
              <a:ext cx="2239898" cy="2854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052" name="组合 2051"/>
          <p:cNvGrpSpPr/>
          <p:nvPr userDrawn="1"/>
        </p:nvGrpSpPr>
        <p:grpSpPr>
          <a:xfrm>
            <a:off x="150298" y="6557732"/>
            <a:ext cx="8605580" cy="300269"/>
            <a:chOff x="150297" y="4506158"/>
            <a:chExt cx="8605580" cy="225202"/>
          </a:xfrm>
        </p:grpSpPr>
        <p:pic>
          <p:nvPicPr>
            <p:cNvPr id="29" name="B2_green" descr="F:\1-原创素材\1_mm1102\PPT\PPT_014\materaials\page_10.png"/>
            <p:cNvPicPr>
              <a:picLocks noChangeAspect="1" noChangeArrowheads="1"/>
            </p:cNvPicPr>
            <p:nvPr userDrawn="1"/>
          </p:nvPicPr>
          <p:blipFill rotWithShape="1"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64666"/>
            <a:stretch/>
          </p:blipFill>
          <p:spPr bwMode="auto">
            <a:xfrm rot="10800000">
              <a:off x="4612256" y="4506158"/>
              <a:ext cx="4143621" cy="22520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9" name="B1_red" descr="F:\1-原创素材\1_mm1102\PPT\PPT_014\materaials\page_4.png"/>
            <p:cNvPicPr>
              <a:picLocks noChangeAspect="1" noChangeArrowheads="1"/>
            </p:cNvPicPr>
            <p:nvPr userDrawn="1"/>
          </p:nvPicPr>
          <p:blipFill rotWithShape="1"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0952"/>
            <a:stretch/>
          </p:blipFill>
          <p:spPr bwMode="auto">
            <a:xfrm rot="10800000">
              <a:off x="150297" y="4562632"/>
              <a:ext cx="5400707" cy="16872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42562837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1000">
        <p:split orient="vert"/>
      </p:transition>
    </mc:Choice>
    <mc:Fallback xmlns="">
      <p:transition spd="slow" advTm="1000">
        <p:split orient="vert"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141A1C3F-F90A-43A4-9ECD-F00719B565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5C48D4E4-35F0-4517-A710-16EC966268E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4D82627A-5DA8-42DB-A0E5-883D1EDEEB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2024/2/5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6709759C-075D-43BD-B60D-906336D331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2E769EA7-A4C8-47A7-9F4D-3E4EF4FEB3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7920956"/>
      </p:ext>
    </p:extLst>
  </p:cSld>
  <p:clrMapOvr>
    <a:masterClrMapping/>
  </p:clrMapOvr>
  <p:transition spd="slow" advClick="0" advTm="1000">
    <p:push dir="u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1030536-6B8C-499F-B691-282A56B223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592699D7-1ACB-40EF-8948-18C67F14DCC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A09C0F2B-275E-4EFF-8736-59FDF65204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2024/2/5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EC6CBD68-7556-4277-A9CC-0E3698CDD0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F7552142-513F-4E0A-A832-EC32ABA8CB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72929136"/>
      </p:ext>
    </p:extLst>
  </p:cSld>
  <p:clrMapOvr>
    <a:masterClrMapping/>
  </p:clrMapOvr>
  <p:transition spd="slow" advClick="0" advTm="1000">
    <p:push dir="u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8DA5A0C-41EF-4EF1-B9B9-E309AF8245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6898F9A6-7009-487C-9335-9B2655AF34B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142523A4-6D85-4E26-BAD9-B5DED0F0D86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DF1B68CC-03DA-4133-9A62-45795BDC56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2024/2/5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37433D43-A8D0-4374-ACF8-E247BE39BC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DB94F08B-6269-48AE-88E7-BDBB0876FD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56417601"/>
      </p:ext>
    </p:extLst>
  </p:cSld>
  <p:clrMapOvr>
    <a:masterClrMapping/>
  </p:clrMapOvr>
  <p:transition spd="slow" advClick="0" advTm="1000">
    <p:push dir="u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544134E-0BE5-46C0-929C-F9D4A023FD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B12113C5-ADEA-4974-BB14-86DAC381EA1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C9390FF6-61F4-44DF-9C58-15C7C9EAC01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5084E920-1203-43C5-9836-AEA95526337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91FAE36B-07A4-4C4E-9A5F-B58F2699821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2C6239AA-BEC2-47D5-B295-1C438B9D2A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2024/2/5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2D37E89F-FD72-4884-A2DC-4121C65FDE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F4094C68-E649-4A58-B70D-88A2035232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83660699"/>
      </p:ext>
    </p:extLst>
  </p:cSld>
  <p:clrMapOvr>
    <a:masterClrMapping/>
  </p:clrMapOvr>
  <p:transition spd="slow" advClick="0" advTm="1000">
    <p:push dir="u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65F94A4-B8D7-43C1-80C9-73E124F4F7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A684A534-7F72-44DB-AAA0-39763DA8C1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2024/2/5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ED8F81B8-2C1B-46DA-9FC4-FA4EA6C314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D4DEF5E0-2338-4BAC-8681-B56466F2D3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43449038"/>
      </p:ext>
    </p:extLst>
  </p:cSld>
  <p:clrMapOvr>
    <a:masterClrMapping/>
  </p:clrMapOvr>
  <p:transition spd="slow" advClick="0" advTm="1000">
    <p:push dir="u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95AE1E47-1B45-4380-AE38-48F51410E3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2024/2/5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A5744B09-219A-4BAE-A64A-BA6F51CC35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BE5B1853-F3A0-4843-A7DD-B071FABAEC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80800759"/>
      </p:ext>
    </p:extLst>
  </p:cSld>
  <p:clrMapOvr>
    <a:masterClrMapping/>
  </p:clrMapOvr>
  <p:transition spd="slow" advClick="0" advTm="1000">
    <p:push dir="u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38A05EE-C361-48B2-881C-5FEDBCF95C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D66B7BA2-C07B-486A-AEBA-E8A379FAE2D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9609B8D7-C342-4349-A52B-0F630C4968F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C21A0A05-2E78-4B68-9275-72A6981317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2024/2/5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8E8D064B-850C-449A-B16D-36BA1C5A1F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E3919E08-2488-46A8-8B39-E8E3B1A728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71275376"/>
      </p:ext>
    </p:extLst>
  </p:cSld>
  <p:clrMapOvr>
    <a:masterClrMapping/>
  </p:clrMapOvr>
  <p:transition spd="slow" advClick="0" advTm="1000">
    <p:push dir="u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719821D-3169-462D-BDC5-707DAA3731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C25970DE-180B-463A-842D-4B948B1E483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27048C78-1503-4FD7-8859-990F963DFC6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D84969D1-8A89-4051-A7A3-053E791C47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2024/2/5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F2B7B8CF-C72E-438F-A999-E8DA548268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6F73A437-B948-459B-B14D-44D796DEEF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9157962"/>
      </p:ext>
    </p:extLst>
  </p:cSld>
  <p:clrMapOvr>
    <a:masterClrMapping/>
  </p:clrMapOvr>
  <p:transition spd="slow" advClick="0" advTm="1000">
    <p:push dir="u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AC74BBE8-1815-4000-8008-945E8B561A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F3E314DF-819C-4FF1-9C2E-69194E15503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ECA1525E-7C66-46A7-89CD-0A0836A4BF0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6BAB08-D03A-4FEF-8092-001CB785BBAB}" type="datetimeFigureOut">
              <a:rPr lang="zh-CN" altLang="en-US" smtClean="0"/>
              <a:t>2024/2/5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93269161-46AB-416B-9C71-590B71BBF5A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0347D277-5155-4804-A42E-790F5C4F807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092021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ransition spd="slow" advClick="0" advTm="1000">
    <p:push dir="u"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png"/><Relationship Id="rId5" Type="http://schemas.openxmlformats.org/officeDocument/2006/relationships/image" Target="../media/image20.jpg"/><Relationship Id="rId4" Type="http://schemas.openxmlformats.org/officeDocument/2006/relationships/image" Target="../media/image17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image" Target="../media/image26.png"/><Relationship Id="rId7" Type="http://schemas.openxmlformats.org/officeDocument/2006/relationships/image" Target="../media/image3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Relationship Id="rId9" Type="http://schemas.openxmlformats.org/officeDocument/2006/relationships/image" Target="../media/image3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1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Google Shape;88;p1"/>
          <p:cNvSpPr txBox="1"/>
          <p:nvPr/>
        </p:nvSpPr>
        <p:spPr>
          <a:xfrm>
            <a:off x="350211" y="573361"/>
            <a:ext cx="7560840" cy="31162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7" tIns="34274" rIns="68567" bIns="34274" anchor="t" anchorCtr="0">
            <a:spAutoFit/>
          </a:bodyPr>
          <a:lstStyle/>
          <a:p>
            <a:pPr algn="ctr"/>
            <a:r>
              <a:rPr lang="en-US" sz="6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  <a:sym typeface="Arial"/>
              </a:rPr>
              <a:t>CHÀO MỪNG CÁC </a:t>
            </a:r>
            <a:r>
              <a:rPr lang="en-US" sz="6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6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  <a:sym typeface="Arial"/>
              </a:rPr>
              <a:t> ĐẾN VỚI TIẾT HỌC</a:t>
            </a:r>
            <a:endParaRPr sz="66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673087930"/>
      </p:ext>
    </p:extLst>
  </p:cSld>
  <p:clrMapOvr>
    <a:masterClrMapping/>
  </p:clrMapOvr>
  <p:transition spd="slow" advClick="0" advTm="100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1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cw">
                                      <p:cBhvr override="childStyle"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9" name="Group 58"/>
          <p:cNvGrpSpPr/>
          <p:nvPr/>
        </p:nvGrpSpPr>
        <p:grpSpPr>
          <a:xfrm>
            <a:off x="1882334" y="165698"/>
            <a:ext cx="5156419" cy="6809258"/>
            <a:chOff x="3772281" y="216569"/>
            <a:chExt cx="5069015" cy="6713620"/>
          </a:xfrm>
        </p:grpSpPr>
        <p:grpSp>
          <p:nvGrpSpPr>
            <p:cNvPr id="56" name="Group 55"/>
            <p:cNvGrpSpPr/>
            <p:nvPr/>
          </p:nvGrpSpPr>
          <p:grpSpPr>
            <a:xfrm>
              <a:off x="3772281" y="216569"/>
              <a:ext cx="5069015" cy="6713620"/>
              <a:chOff x="3772281" y="216569"/>
              <a:chExt cx="5069015" cy="6713620"/>
            </a:xfrm>
          </p:grpSpPr>
          <p:grpSp>
            <p:nvGrpSpPr>
              <p:cNvPr id="4" name="Group 3"/>
              <p:cNvGrpSpPr/>
              <p:nvPr/>
            </p:nvGrpSpPr>
            <p:grpSpPr>
              <a:xfrm>
                <a:off x="3772281" y="216569"/>
                <a:ext cx="5069015" cy="6713620"/>
                <a:chOff x="3772281" y="216569"/>
                <a:chExt cx="5069015" cy="6713620"/>
              </a:xfrm>
            </p:grpSpPr>
            <p:grpSp>
              <p:nvGrpSpPr>
                <p:cNvPr id="3" name="Group 2"/>
                <p:cNvGrpSpPr/>
                <p:nvPr/>
              </p:nvGrpSpPr>
              <p:grpSpPr>
                <a:xfrm>
                  <a:off x="3772281" y="216569"/>
                  <a:ext cx="5069015" cy="6713620"/>
                  <a:chOff x="3772281" y="216569"/>
                  <a:chExt cx="5069015" cy="6713620"/>
                </a:xfrm>
              </p:grpSpPr>
              <p:pic>
                <p:nvPicPr>
                  <p:cNvPr id="2" name="Picture 1"/>
                  <p:cNvPicPr>
                    <a:picLocks noChangeAspect="1"/>
                  </p:cNvPicPr>
                  <p:nvPr/>
                </p:nvPicPr>
                <p:blipFill rotWithShape="1">
                  <a:blip r:embed="rId2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t="24627" b="9586"/>
                  <a:stretch/>
                </p:blipFill>
                <p:spPr>
                  <a:xfrm>
                    <a:off x="3772281" y="216569"/>
                    <a:ext cx="4716855" cy="6713620"/>
                  </a:xfrm>
                  <a:prstGeom prst="rect">
                    <a:avLst/>
                  </a:prstGeom>
                </p:spPr>
              </p:pic>
              <p:sp>
                <p:nvSpPr>
                  <p:cNvPr id="18" name="Rectangle 115">
                    <a:extLst>
                      <a:ext uri="{FF2B5EF4-FFF2-40B4-BE49-F238E27FC236}">
                        <a16:creationId xmlns:a16="http://schemas.microsoft.com/office/drawing/2014/main" id="{62DAD514-EBBF-414C-B60D-E165C45B2960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5877093" y="771388"/>
                    <a:ext cx="1186394" cy="882050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square" lIns="100090" tIns="50045" rIns="100090" bIns="50045">
                    <a:spAutoFit/>
                  </a:bodyPr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>
                      <a:lnSpc>
                        <a:spcPct val="200000"/>
                      </a:lnSpc>
                      <a:spcBef>
                        <a:spcPts val="544"/>
                      </a:spcBef>
                      <a:spcAft>
                        <a:spcPts val="544"/>
                      </a:spcAft>
                      <a:buNone/>
                    </a:pPr>
                    <a:r>
                      <a:rPr lang="en-US" altLang="en-US" sz="2400" b="1" dirty="0">
                        <a:solidFill>
                          <a:srgbClr val="660066"/>
                        </a:solidFill>
                        <a:latin typeface="HP001 5 hàng" panose="020B0603050302020204" pitchFamily="34" charset="0"/>
                      </a:rPr>
                      <a:t> </a:t>
                    </a:r>
                    <a:r>
                      <a:rPr lang="en-GB" altLang="en-US" sz="2400" b="1" dirty="0">
                        <a:solidFill>
                          <a:srgbClr val="660066"/>
                        </a:solidFill>
                        <a:latin typeface="HP001 5 hàng" panose="020B0603050302020204" pitchFamily="34" charset="0"/>
                      </a:rPr>
                      <a:t>T</a:t>
                    </a:r>
                    <a:endParaRPr lang="en-US" altLang="en-US" sz="2400" b="1" dirty="0">
                      <a:solidFill>
                        <a:srgbClr val="660066"/>
                      </a:solidFill>
                      <a:latin typeface="HP001 5 hàng" panose="020B0603050302020204" pitchFamily="34" charset="0"/>
                    </a:endParaRPr>
                  </a:p>
                </p:txBody>
              </p:sp>
              <p:sp>
                <p:nvSpPr>
                  <p:cNvPr id="19" name="Rectangle 115">
                    <a:extLst>
                      <a:ext uri="{FF2B5EF4-FFF2-40B4-BE49-F238E27FC236}">
                        <a16:creationId xmlns:a16="http://schemas.microsoft.com/office/drawing/2014/main" id="{62DAD514-EBBF-414C-B60D-E165C45B2960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6764375" y="772321"/>
                    <a:ext cx="1186394" cy="882050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square" lIns="100090" tIns="50045" rIns="100090" bIns="50045">
                    <a:spAutoFit/>
                  </a:bodyPr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>
                      <a:lnSpc>
                        <a:spcPct val="200000"/>
                      </a:lnSpc>
                      <a:spcBef>
                        <a:spcPts val="544"/>
                      </a:spcBef>
                      <a:spcAft>
                        <a:spcPts val="544"/>
                      </a:spcAft>
                      <a:buNone/>
                    </a:pPr>
                    <a:r>
                      <a:rPr lang="en-US" altLang="en-US" sz="2400" b="1" dirty="0">
                        <a:solidFill>
                          <a:srgbClr val="660066"/>
                        </a:solidFill>
                        <a:latin typeface="HP001 5 hàng" panose="020B0603050302020204" pitchFamily="34" charset="0"/>
                      </a:rPr>
                      <a:t> </a:t>
                    </a:r>
                    <a:r>
                      <a:rPr lang="en-GB" altLang="en-US" sz="2400" b="1" dirty="0">
                        <a:solidFill>
                          <a:srgbClr val="660066"/>
                        </a:solidFill>
                        <a:latin typeface="HP001 5 hàng" panose="020B0603050302020204" pitchFamily="34" charset="0"/>
                      </a:rPr>
                      <a:t>T</a:t>
                    </a:r>
                    <a:endParaRPr lang="en-US" altLang="en-US" sz="2400" b="1" dirty="0">
                      <a:solidFill>
                        <a:srgbClr val="660066"/>
                      </a:solidFill>
                      <a:latin typeface="HP001 5 hàng" panose="020B0603050302020204" pitchFamily="34" charset="0"/>
                    </a:endParaRPr>
                  </a:p>
                </p:txBody>
              </p:sp>
              <p:sp>
                <p:nvSpPr>
                  <p:cNvPr id="20" name="Rectangle 115">
                    <a:extLst>
                      <a:ext uri="{FF2B5EF4-FFF2-40B4-BE49-F238E27FC236}">
                        <a16:creationId xmlns:a16="http://schemas.microsoft.com/office/drawing/2014/main" id="{62DAD514-EBBF-414C-B60D-E165C45B2960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7643682" y="775355"/>
                    <a:ext cx="1186394" cy="882050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square" lIns="100090" tIns="50045" rIns="100090" bIns="50045">
                    <a:spAutoFit/>
                  </a:bodyPr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>
                      <a:lnSpc>
                        <a:spcPct val="200000"/>
                      </a:lnSpc>
                      <a:spcBef>
                        <a:spcPts val="544"/>
                      </a:spcBef>
                      <a:spcAft>
                        <a:spcPts val="544"/>
                      </a:spcAft>
                      <a:buNone/>
                    </a:pPr>
                    <a:r>
                      <a:rPr lang="en-US" altLang="en-US" sz="2400" b="1" dirty="0">
                        <a:solidFill>
                          <a:srgbClr val="660066"/>
                        </a:solidFill>
                        <a:latin typeface="HP001 5 hàng" panose="020B0603050302020204" pitchFamily="34" charset="0"/>
                      </a:rPr>
                      <a:t> </a:t>
                    </a:r>
                    <a:r>
                      <a:rPr lang="en-GB" altLang="en-US" sz="2400" b="1" dirty="0">
                        <a:solidFill>
                          <a:srgbClr val="660066"/>
                        </a:solidFill>
                        <a:latin typeface="HP001 5 hàng" panose="020B0603050302020204" pitchFamily="34" charset="0"/>
                      </a:rPr>
                      <a:t>T</a:t>
                    </a:r>
                    <a:endParaRPr lang="en-US" altLang="en-US" sz="2400" b="1" dirty="0">
                      <a:solidFill>
                        <a:srgbClr val="660066"/>
                      </a:solidFill>
                      <a:latin typeface="HP001 5 hàng" panose="020B0603050302020204" pitchFamily="34" charset="0"/>
                    </a:endParaRPr>
                  </a:p>
                </p:txBody>
              </p:sp>
              <p:sp>
                <p:nvSpPr>
                  <p:cNvPr id="24" name="Rectangle 115">
                    <a:extLst>
                      <a:ext uri="{FF2B5EF4-FFF2-40B4-BE49-F238E27FC236}">
                        <a16:creationId xmlns:a16="http://schemas.microsoft.com/office/drawing/2014/main" id="{62DAD514-EBBF-414C-B60D-E165C45B2960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3819221" y="1444213"/>
                    <a:ext cx="1186393" cy="882050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square" lIns="100090" tIns="50045" rIns="100090" bIns="50045">
                    <a:spAutoFit/>
                  </a:bodyPr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>
                      <a:lnSpc>
                        <a:spcPct val="200000"/>
                      </a:lnSpc>
                      <a:spcBef>
                        <a:spcPts val="544"/>
                      </a:spcBef>
                      <a:spcAft>
                        <a:spcPts val="544"/>
                      </a:spcAft>
                      <a:buNone/>
                    </a:pPr>
                    <a:r>
                      <a:rPr lang="en-US" altLang="en-US" sz="2400" b="1" dirty="0">
                        <a:solidFill>
                          <a:srgbClr val="660066"/>
                        </a:solidFill>
                        <a:latin typeface="HP001 5 hàng" panose="020B0603050302020204" pitchFamily="34" charset="0"/>
                      </a:rPr>
                      <a:t> </a:t>
                    </a:r>
                    <a:r>
                      <a:rPr lang="en-GB" altLang="en-US" sz="2400" b="1" dirty="0">
                        <a:solidFill>
                          <a:srgbClr val="660066"/>
                        </a:solidFill>
                        <a:latin typeface="HP001 5 hàng" panose="020B0603050302020204" pitchFamily="34" charset="0"/>
                      </a:rPr>
                      <a:t>T</a:t>
                    </a:r>
                    <a:endParaRPr lang="en-US" altLang="en-US" sz="2400" b="1" dirty="0">
                      <a:solidFill>
                        <a:srgbClr val="660066"/>
                      </a:solidFill>
                      <a:latin typeface="HP001 5 hàng" panose="020B0603050302020204" pitchFamily="34" charset="0"/>
                    </a:endParaRPr>
                  </a:p>
                </p:txBody>
              </p:sp>
              <p:sp>
                <p:nvSpPr>
                  <p:cNvPr id="25" name="Rectangle 115">
                    <a:extLst>
                      <a:ext uri="{FF2B5EF4-FFF2-40B4-BE49-F238E27FC236}">
                        <a16:creationId xmlns:a16="http://schemas.microsoft.com/office/drawing/2014/main" id="{62DAD514-EBBF-414C-B60D-E165C45B2960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4987004" y="1450760"/>
                    <a:ext cx="1186393" cy="882050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square" lIns="100090" tIns="50045" rIns="100090" bIns="50045">
                    <a:spAutoFit/>
                  </a:bodyPr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>
                      <a:lnSpc>
                        <a:spcPct val="200000"/>
                      </a:lnSpc>
                      <a:spcBef>
                        <a:spcPts val="544"/>
                      </a:spcBef>
                      <a:spcAft>
                        <a:spcPts val="544"/>
                      </a:spcAft>
                      <a:buNone/>
                    </a:pPr>
                    <a:r>
                      <a:rPr lang="en-US" altLang="en-US" sz="2400" b="1" dirty="0">
                        <a:solidFill>
                          <a:srgbClr val="660066"/>
                        </a:solidFill>
                        <a:latin typeface="HP001 5 hàng" panose="020B0603050302020204" pitchFamily="34" charset="0"/>
                      </a:rPr>
                      <a:t> </a:t>
                    </a:r>
                    <a:r>
                      <a:rPr lang="en-GB" altLang="en-US" sz="2400" b="1" dirty="0">
                        <a:solidFill>
                          <a:srgbClr val="660066"/>
                        </a:solidFill>
                        <a:latin typeface="HP001 5 hàng" panose="020B0603050302020204" pitchFamily="34" charset="0"/>
                      </a:rPr>
                      <a:t>T</a:t>
                    </a:r>
                    <a:endParaRPr lang="en-US" altLang="en-US" sz="2400" b="1" dirty="0">
                      <a:solidFill>
                        <a:srgbClr val="660066"/>
                      </a:solidFill>
                      <a:latin typeface="HP001 5 hàng" panose="020B0603050302020204" pitchFamily="34" charset="0"/>
                    </a:endParaRPr>
                  </a:p>
                </p:txBody>
              </p:sp>
              <p:sp>
                <p:nvSpPr>
                  <p:cNvPr id="26" name="Rectangle 115">
                    <a:extLst>
                      <a:ext uri="{FF2B5EF4-FFF2-40B4-BE49-F238E27FC236}">
                        <a16:creationId xmlns:a16="http://schemas.microsoft.com/office/drawing/2014/main" id="{62DAD514-EBBF-414C-B60D-E165C45B2960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5877092" y="1449022"/>
                    <a:ext cx="1186393" cy="882050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square" lIns="100090" tIns="50045" rIns="100090" bIns="50045">
                    <a:spAutoFit/>
                  </a:bodyPr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>
                      <a:lnSpc>
                        <a:spcPct val="200000"/>
                      </a:lnSpc>
                      <a:spcBef>
                        <a:spcPts val="544"/>
                      </a:spcBef>
                      <a:spcAft>
                        <a:spcPts val="544"/>
                      </a:spcAft>
                      <a:buNone/>
                    </a:pPr>
                    <a:r>
                      <a:rPr lang="en-US" altLang="en-US" sz="2400" b="1" dirty="0">
                        <a:solidFill>
                          <a:srgbClr val="660066"/>
                        </a:solidFill>
                        <a:latin typeface="HP001 5 hàng" panose="020B0603050302020204" pitchFamily="34" charset="0"/>
                      </a:rPr>
                      <a:t> </a:t>
                    </a:r>
                    <a:r>
                      <a:rPr lang="en-GB" altLang="en-US" sz="2400" b="1" dirty="0">
                        <a:solidFill>
                          <a:srgbClr val="660066"/>
                        </a:solidFill>
                        <a:latin typeface="HP001 5 hàng" panose="020B0603050302020204" pitchFamily="34" charset="0"/>
                      </a:rPr>
                      <a:t>T</a:t>
                    </a:r>
                    <a:endParaRPr lang="en-US" altLang="en-US" sz="2400" b="1" dirty="0">
                      <a:solidFill>
                        <a:srgbClr val="660066"/>
                      </a:solidFill>
                      <a:latin typeface="HP001 5 hàng" panose="020B0603050302020204" pitchFamily="34" charset="0"/>
                    </a:endParaRPr>
                  </a:p>
                </p:txBody>
              </p:sp>
              <p:sp>
                <p:nvSpPr>
                  <p:cNvPr id="27" name="Rectangle 115">
                    <a:extLst>
                      <a:ext uri="{FF2B5EF4-FFF2-40B4-BE49-F238E27FC236}">
                        <a16:creationId xmlns:a16="http://schemas.microsoft.com/office/drawing/2014/main" id="{62DAD514-EBBF-414C-B60D-E165C45B2960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6764247" y="1445149"/>
                    <a:ext cx="1186393" cy="882050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square" lIns="100090" tIns="50045" rIns="100090" bIns="50045">
                    <a:spAutoFit/>
                  </a:bodyPr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>
                      <a:lnSpc>
                        <a:spcPct val="200000"/>
                      </a:lnSpc>
                      <a:spcBef>
                        <a:spcPts val="544"/>
                      </a:spcBef>
                      <a:spcAft>
                        <a:spcPts val="544"/>
                      </a:spcAft>
                      <a:buNone/>
                    </a:pPr>
                    <a:r>
                      <a:rPr lang="en-US" altLang="en-US" sz="2400" b="1" dirty="0">
                        <a:solidFill>
                          <a:srgbClr val="660066"/>
                        </a:solidFill>
                        <a:latin typeface="HP001 5 hàng" panose="020B0603050302020204" pitchFamily="34" charset="0"/>
                      </a:rPr>
                      <a:t> </a:t>
                    </a:r>
                    <a:r>
                      <a:rPr lang="en-GB" altLang="en-US" sz="2400" b="1" dirty="0">
                        <a:solidFill>
                          <a:srgbClr val="660066"/>
                        </a:solidFill>
                        <a:latin typeface="HP001 5 hàng" panose="020B0603050302020204" pitchFamily="34" charset="0"/>
                      </a:rPr>
                      <a:t>T</a:t>
                    </a:r>
                    <a:endParaRPr lang="en-US" altLang="en-US" sz="2400" b="1" dirty="0">
                      <a:solidFill>
                        <a:srgbClr val="660066"/>
                      </a:solidFill>
                      <a:latin typeface="HP001 5 hàng" panose="020B0603050302020204" pitchFamily="34" charset="0"/>
                    </a:endParaRPr>
                  </a:p>
                </p:txBody>
              </p:sp>
              <p:sp>
                <p:nvSpPr>
                  <p:cNvPr id="28" name="Rectangle 115">
                    <a:extLst>
                      <a:ext uri="{FF2B5EF4-FFF2-40B4-BE49-F238E27FC236}">
                        <a16:creationId xmlns:a16="http://schemas.microsoft.com/office/drawing/2014/main" id="{62DAD514-EBBF-414C-B60D-E165C45B2960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7654903" y="1448188"/>
                    <a:ext cx="1186393" cy="882050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square" lIns="100090" tIns="50045" rIns="100090" bIns="50045">
                    <a:spAutoFit/>
                  </a:bodyPr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>
                      <a:lnSpc>
                        <a:spcPct val="200000"/>
                      </a:lnSpc>
                      <a:spcBef>
                        <a:spcPts val="544"/>
                      </a:spcBef>
                      <a:spcAft>
                        <a:spcPts val="544"/>
                      </a:spcAft>
                      <a:buNone/>
                    </a:pPr>
                    <a:r>
                      <a:rPr lang="en-US" altLang="en-US" sz="2400" b="1" dirty="0">
                        <a:solidFill>
                          <a:srgbClr val="660066"/>
                        </a:solidFill>
                        <a:latin typeface="HP001 5 hàng" panose="020B0603050302020204" pitchFamily="34" charset="0"/>
                      </a:rPr>
                      <a:t> </a:t>
                    </a:r>
                    <a:r>
                      <a:rPr lang="en-GB" altLang="en-US" sz="2400" b="1" dirty="0">
                        <a:solidFill>
                          <a:srgbClr val="660066"/>
                        </a:solidFill>
                        <a:latin typeface="HP001 5 hàng" panose="020B0603050302020204" pitchFamily="34" charset="0"/>
                      </a:rPr>
                      <a:t>T</a:t>
                    </a:r>
                    <a:endParaRPr lang="en-US" altLang="en-US" sz="2400" b="1" dirty="0">
                      <a:solidFill>
                        <a:srgbClr val="660066"/>
                      </a:solidFill>
                      <a:latin typeface="HP001 5 hàng" panose="020B0603050302020204" pitchFamily="34" charset="0"/>
                    </a:endParaRPr>
                  </a:p>
                </p:txBody>
              </p:sp>
            </p:grpSp>
            <p:sp>
              <p:nvSpPr>
                <p:cNvPr id="29" name="Rectangle 115">
                  <a:extLst>
                    <a:ext uri="{FF2B5EF4-FFF2-40B4-BE49-F238E27FC236}">
                      <a16:creationId xmlns:a16="http://schemas.microsoft.com/office/drawing/2014/main" id="{62DAD514-EBBF-414C-B60D-E165C45B296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478816" y="2271081"/>
                  <a:ext cx="508188" cy="873359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square" lIns="100090" tIns="50045" rIns="100090" bIns="50045">
                  <a:spAutoFit/>
                </a:bodyPr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lnSpc>
                      <a:spcPct val="200000"/>
                    </a:lnSpc>
                    <a:spcBef>
                      <a:spcPts val="544"/>
                    </a:spcBef>
                    <a:spcAft>
                      <a:spcPts val="544"/>
                    </a:spcAft>
                    <a:buNone/>
                  </a:pPr>
                  <a:r>
                    <a:rPr lang="en-US" altLang="en-US" sz="1200" b="1" dirty="0">
                      <a:solidFill>
                        <a:srgbClr val="660066"/>
                      </a:solidFill>
                      <a:latin typeface="HP001 5 hàng" panose="020B0603050302020204" pitchFamily="34" charset="0"/>
                    </a:rPr>
                    <a:t> </a:t>
                  </a:r>
                  <a:r>
                    <a:rPr lang="en-GB" altLang="en-US" sz="1200" b="1" dirty="0">
                      <a:solidFill>
                        <a:srgbClr val="660066"/>
                      </a:solidFill>
                      <a:latin typeface="HP001 5 hàng" panose="020B0603050302020204" pitchFamily="34" charset="0"/>
                    </a:rPr>
                    <a:t>T</a:t>
                  </a:r>
                  <a:endParaRPr lang="en-US" altLang="en-US" sz="1200" b="1" dirty="0">
                    <a:solidFill>
                      <a:srgbClr val="660066"/>
                    </a:solidFill>
                    <a:latin typeface="HP001 5 hàng" panose="020B0603050302020204" pitchFamily="34" charset="0"/>
                  </a:endParaRPr>
                </a:p>
              </p:txBody>
            </p:sp>
            <p:sp>
              <p:nvSpPr>
                <p:cNvPr id="31" name="Rectangle 115">
                  <a:extLst>
                    <a:ext uri="{FF2B5EF4-FFF2-40B4-BE49-F238E27FC236}">
                      <a16:creationId xmlns:a16="http://schemas.microsoft.com/office/drawing/2014/main" id="{62DAD514-EBBF-414C-B60D-E165C45B296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072013" y="2271270"/>
                  <a:ext cx="508188" cy="873359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square" lIns="100090" tIns="50045" rIns="100090" bIns="50045">
                  <a:spAutoFit/>
                </a:bodyPr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lnSpc>
                      <a:spcPct val="200000"/>
                    </a:lnSpc>
                    <a:spcBef>
                      <a:spcPts val="544"/>
                    </a:spcBef>
                    <a:spcAft>
                      <a:spcPts val="544"/>
                    </a:spcAft>
                    <a:buNone/>
                  </a:pPr>
                  <a:r>
                    <a:rPr lang="en-US" altLang="en-US" sz="1200" b="1" dirty="0">
                      <a:solidFill>
                        <a:srgbClr val="660066"/>
                      </a:solidFill>
                      <a:latin typeface="HP001 5 hàng" panose="020B0603050302020204" pitchFamily="34" charset="0"/>
                    </a:rPr>
                    <a:t> </a:t>
                  </a:r>
                  <a:r>
                    <a:rPr lang="en-GB" altLang="en-US" sz="1200" b="1" dirty="0">
                      <a:solidFill>
                        <a:srgbClr val="660066"/>
                      </a:solidFill>
                      <a:latin typeface="HP001 5 hàng" panose="020B0603050302020204" pitchFamily="34" charset="0"/>
                    </a:rPr>
                    <a:t>T</a:t>
                  </a:r>
                  <a:endParaRPr lang="en-US" altLang="en-US" sz="1200" b="1" dirty="0">
                    <a:solidFill>
                      <a:srgbClr val="660066"/>
                    </a:solidFill>
                    <a:latin typeface="HP001 5 hàng" panose="020B0603050302020204" pitchFamily="34" charset="0"/>
                  </a:endParaRPr>
                </a:p>
              </p:txBody>
            </p:sp>
            <p:sp>
              <p:nvSpPr>
                <p:cNvPr id="32" name="Rectangle 115">
                  <a:extLst>
                    <a:ext uri="{FF2B5EF4-FFF2-40B4-BE49-F238E27FC236}">
                      <a16:creationId xmlns:a16="http://schemas.microsoft.com/office/drawing/2014/main" id="{62DAD514-EBBF-414C-B60D-E165C45B296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653991" y="2280616"/>
                  <a:ext cx="508188" cy="873359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square" lIns="100090" tIns="50045" rIns="100090" bIns="50045">
                  <a:spAutoFit/>
                </a:bodyPr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lnSpc>
                      <a:spcPct val="200000"/>
                    </a:lnSpc>
                    <a:spcBef>
                      <a:spcPts val="544"/>
                    </a:spcBef>
                    <a:spcAft>
                      <a:spcPts val="544"/>
                    </a:spcAft>
                    <a:buNone/>
                  </a:pPr>
                  <a:r>
                    <a:rPr lang="en-US" altLang="en-US" sz="1200" b="1" dirty="0">
                      <a:solidFill>
                        <a:srgbClr val="660066"/>
                      </a:solidFill>
                      <a:latin typeface="HP001 5 hàng" panose="020B0603050302020204" pitchFamily="34" charset="0"/>
                    </a:rPr>
                    <a:t> </a:t>
                  </a:r>
                  <a:r>
                    <a:rPr lang="en-GB" altLang="en-US" sz="1200" b="1" dirty="0">
                      <a:solidFill>
                        <a:srgbClr val="660066"/>
                      </a:solidFill>
                      <a:latin typeface="HP001 5 hàng" panose="020B0603050302020204" pitchFamily="34" charset="0"/>
                    </a:rPr>
                    <a:t>T</a:t>
                  </a:r>
                  <a:endParaRPr lang="en-US" altLang="en-US" sz="1200" b="1" dirty="0">
                    <a:solidFill>
                      <a:srgbClr val="660066"/>
                    </a:solidFill>
                    <a:latin typeface="HP001 5 hàng" panose="020B0603050302020204" pitchFamily="34" charset="0"/>
                  </a:endParaRPr>
                </a:p>
              </p:txBody>
            </p:sp>
            <p:sp>
              <p:nvSpPr>
                <p:cNvPr id="33" name="Rectangle 115">
                  <a:extLst>
                    <a:ext uri="{FF2B5EF4-FFF2-40B4-BE49-F238E27FC236}">
                      <a16:creationId xmlns:a16="http://schemas.microsoft.com/office/drawing/2014/main" id="{62DAD514-EBBF-414C-B60D-E165C45B296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249855" y="2275943"/>
                  <a:ext cx="508188" cy="873359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square" lIns="100090" tIns="50045" rIns="100090" bIns="50045">
                  <a:spAutoFit/>
                </a:bodyPr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lnSpc>
                      <a:spcPct val="200000"/>
                    </a:lnSpc>
                    <a:spcBef>
                      <a:spcPts val="544"/>
                    </a:spcBef>
                    <a:spcAft>
                      <a:spcPts val="544"/>
                    </a:spcAft>
                    <a:buNone/>
                  </a:pPr>
                  <a:r>
                    <a:rPr lang="en-US" altLang="en-US" sz="1200" b="1" dirty="0">
                      <a:solidFill>
                        <a:srgbClr val="660066"/>
                      </a:solidFill>
                      <a:latin typeface="HP001 5 hàng" panose="020B0603050302020204" pitchFamily="34" charset="0"/>
                    </a:rPr>
                    <a:t> </a:t>
                  </a:r>
                  <a:r>
                    <a:rPr lang="en-GB" altLang="en-US" sz="1200" b="1" dirty="0">
                      <a:solidFill>
                        <a:srgbClr val="660066"/>
                      </a:solidFill>
                      <a:latin typeface="HP001 5 hàng" panose="020B0603050302020204" pitchFamily="34" charset="0"/>
                    </a:rPr>
                    <a:t>T</a:t>
                  </a:r>
                  <a:endParaRPr lang="en-US" altLang="en-US" sz="1200" b="1" dirty="0">
                    <a:solidFill>
                      <a:srgbClr val="660066"/>
                    </a:solidFill>
                    <a:latin typeface="HP001 5 hàng" panose="020B0603050302020204" pitchFamily="34" charset="0"/>
                  </a:endParaRPr>
                </a:p>
              </p:txBody>
            </p:sp>
            <p:sp>
              <p:nvSpPr>
                <p:cNvPr id="34" name="Rectangle 115">
                  <a:extLst>
                    <a:ext uri="{FF2B5EF4-FFF2-40B4-BE49-F238E27FC236}">
                      <a16:creationId xmlns:a16="http://schemas.microsoft.com/office/drawing/2014/main" id="{62DAD514-EBBF-414C-B60D-E165C45B296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832991" y="2279679"/>
                  <a:ext cx="508188" cy="873359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square" lIns="100090" tIns="50045" rIns="100090" bIns="50045">
                  <a:spAutoFit/>
                </a:bodyPr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lnSpc>
                      <a:spcPct val="200000"/>
                    </a:lnSpc>
                    <a:spcBef>
                      <a:spcPts val="544"/>
                    </a:spcBef>
                    <a:spcAft>
                      <a:spcPts val="544"/>
                    </a:spcAft>
                    <a:buNone/>
                  </a:pPr>
                  <a:r>
                    <a:rPr lang="en-US" altLang="en-US" sz="1200" b="1" dirty="0">
                      <a:solidFill>
                        <a:srgbClr val="660066"/>
                      </a:solidFill>
                      <a:latin typeface="HP001 5 hàng" panose="020B0603050302020204" pitchFamily="34" charset="0"/>
                    </a:rPr>
                    <a:t> </a:t>
                  </a:r>
                  <a:r>
                    <a:rPr lang="en-GB" altLang="en-US" sz="1200" b="1" dirty="0">
                      <a:solidFill>
                        <a:srgbClr val="660066"/>
                      </a:solidFill>
                      <a:latin typeface="HP001 5 hàng" panose="020B0603050302020204" pitchFamily="34" charset="0"/>
                    </a:rPr>
                    <a:t>T</a:t>
                  </a:r>
                  <a:endParaRPr lang="en-US" altLang="en-US" sz="1200" b="1" dirty="0">
                    <a:solidFill>
                      <a:srgbClr val="660066"/>
                    </a:solidFill>
                    <a:latin typeface="HP001 5 hàng" panose="020B0603050302020204" pitchFamily="34" charset="0"/>
                  </a:endParaRPr>
                </a:p>
              </p:txBody>
            </p:sp>
            <p:sp>
              <p:nvSpPr>
                <p:cNvPr id="35" name="Rectangle 115">
                  <a:extLst>
                    <a:ext uri="{FF2B5EF4-FFF2-40B4-BE49-F238E27FC236}">
                      <a16:creationId xmlns:a16="http://schemas.microsoft.com/office/drawing/2014/main" id="{62DAD514-EBBF-414C-B60D-E165C45B296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428857" y="2280616"/>
                  <a:ext cx="508188" cy="873359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square" lIns="100090" tIns="50045" rIns="100090" bIns="50045">
                  <a:spAutoFit/>
                </a:bodyPr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lnSpc>
                      <a:spcPct val="200000"/>
                    </a:lnSpc>
                    <a:spcBef>
                      <a:spcPts val="544"/>
                    </a:spcBef>
                    <a:spcAft>
                      <a:spcPts val="544"/>
                    </a:spcAft>
                    <a:buNone/>
                  </a:pPr>
                  <a:r>
                    <a:rPr lang="en-US" altLang="en-US" sz="1200" b="1" dirty="0">
                      <a:solidFill>
                        <a:srgbClr val="660066"/>
                      </a:solidFill>
                      <a:latin typeface="HP001 5 hàng" panose="020B0603050302020204" pitchFamily="34" charset="0"/>
                    </a:rPr>
                    <a:t> </a:t>
                  </a:r>
                  <a:r>
                    <a:rPr lang="en-GB" altLang="en-US" sz="1200" b="1" dirty="0">
                      <a:solidFill>
                        <a:srgbClr val="660066"/>
                      </a:solidFill>
                      <a:latin typeface="HP001 5 hàng" panose="020B0603050302020204" pitchFamily="34" charset="0"/>
                    </a:rPr>
                    <a:t>T</a:t>
                  </a:r>
                  <a:endParaRPr lang="en-US" altLang="en-US" sz="1200" b="1" dirty="0">
                    <a:solidFill>
                      <a:srgbClr val="660066"/>
                    </a:solidFill>
                    <a:latin typeface="HP001 5 hàng" panose="020B0603050302020204" pitchFamily="34" charset="0"/>
                  </a:endParaRPr>
                </a:p>
              </p:txBody>
            </p:sp>
            <p:sp>
              <p:nvSpPr>
                <p:cNvPr id="36" name="Rectangle 115">
                  <a:extLst>
                    <a:ext uri="{FF2B5EF4-FFF2-40B4-BE49-F238E27FC236}">
                      <a16:creationId xmlns:a16="http://schemas.microsoft.com/office/drawing/2014/main" id="{62DAD514-EBBF-414C-B60D-E165C45B296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474135" y="2569341"/>
                  <a:ext cx="508188" cy="873359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square" lIns="100090" tIns="50045" rIns="100090" bIns="50045">
                  <a:spAutoFit/>
                </a:bodyPr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lnSpc>
                      <a:spcPct val="200000"/>
                    </a:lnSpc>
                    <a:spcBef>
                      <a:spcPts val="544"/>
                    </a:spcBef>
                    <a:spcAft>
                      <a:spcPts val="544"/>
                    </a:spcAft>
                    <a:buNone/>
                  </a:pPr>
                  <a:r>
                    <a:rPr lang="en-US" altLang="en-US" sz="1200" b="1" dirty="0">
                      <a:solidFill>
                        <a:srgbClr val="660066"/>
                      </a:solidFill>
                      <a:latin typeface="HP001 5 hàng" panose="020B0603050302020204" pitchFamily="34" charset="0"/>
                    </a:rPr>
                    <a:t> </a:t>
                  </a:r>
                  <a:r>
                    <a:rPr lang="en-GB" altLang="en-US" sz="1200" b="1" dirty="0">
                      <a:solidFill>
                        <a:srgbClr val="660066"/>
                      </a:solidFill>
                      <a:latin typeface="HP001 5 hàng" panose="020B0603050302020204" pitchFamily="34" charset="0"/>
                    </a:rPr>
                    <a:t>T</a:t>
                  </a:r>
                  <a:endParaRPr lang="en-US" altLang="en-US" sz="1200" b="1" dirty="0">
                    <a:solidFill>
                      <a:srgbClr val="660066"/>
                    </a:solidFill>
                    <a:latin typeface="HP001 5 hàng" panose="020B0603050302020204" pitchFamily="34" charset="0"/>
                  </a:endParaRPr>
                </a:p>
              </p:txBody>
            </p:sp>
            <p:sp>
              <p:nvSpPr>
                <p:cNvPr id="37" name="Rectangle 115">
                  <a:extLst>
                    <a:ext uri="{FF2B5EF4-FFF2-40B4-BE49-F238E27FC236}">
                      <a16:creationId xmlns:a16="http://schemas.microsoft.com/office/drawing/2014/main" id="{62DAD514-EBBF-414C-B60D-E165C45B296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067333" y="2563920"/>
                  <a:ext cx="508188" cy="873359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square" lIns="100090" tIns="50045" rIns="100090" bIns="50045">
                  <a:spAutoFit/>
                </a:bodyPr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lnSpc>
                      <a:spcPct val="200000"/>
                    </a:lnSpc>
                    <a:spcBef>
                      <a:spcPts val="544"/>
                    </a:spcBef>
                    <a:spcAft>
                      <a:spcPts val="544"/>
                    </a:spcAft>
                    <a:buNone/>
                  </a:pPr>
                  <a:r>
                    <a:rPr lang="en-US" altLang="en-US" sz="1200" b="1" dirty="0">
                      <a:solidFill>
                        <a:srgbClr val="660066"/>
                      </a:solidFill>
                      <a:latin typeface="HP001 5 hàng" panose="020B0603050302020204" pitchFamily="34" charset="0"/>
                    </a:rPr>
                    <a:t> </a:t>
                  </a:r>
                  <a:r>
                    <a:rPr lang="en-GB" altLang="en-US" sz="1200" b="1" dirty="0">
                      <a:solidFill>
                        <a:srgbClr val="660066"/>
                      </a:solidFill>
                      <a:latin typeface="HP001 5 hàng" panose="020B0603050302020204" pitchFamily="34" charset="0"/>
                    </a:rPr>
                    <a:t>T</a:t>
                  </a:r>
                  <a:endParaRPr lang="en-US" altLang="en-US" sz="1200" b="1" dirty="0">
                    <a:solidFill>
                      <a:srgbClr val="660066"/>
                    </a:solidFill>
                    <a:latin typeface="HP001 5 hàng" panose="020B0603050302020204" pitchFamily="34" charset="0"/>
                  </a:endParaRPr>
                </a:p>
              </p:txBody>
            </p:sp>
            <p:sp>
              <p:nvSpPr>
                <p:cNvPr id="38" name="Rectangle 115">
                  <a:extLst>
                    <a:ext uri="{FF2B5EF4-FFF2-40B4-BE49-F238E27FC236}">
                      <a16:creationId xmlns:a16="http://schemas.microsoft.com/office/drawing/2014/main" id="{62DAD514-EBBF-414C-B60D-E165C45B296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649311" y="2567656"/>
                  <a:ext cx="508188" cy="873359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square" lIns="100090" tIns="50045" rIns="100090" bIns="50045">
                  <a:spAutoFit/>
                </a:bodyPr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lnSpc>
                      <a:spcPct val="200000"/>
                    </a:lnSpc>
                    <a:spcBef>
                      <a:spcPts val="544"/>
                    </a:spcBef>
                    <a:spcAft>
                      <a:spcPts val="544"/>
                    </a:spcAft>
                    <a:buNone/>
                  </a:pPr>
                  <a:r>
                    <a:rPr lang="en-US" altLang="en-US" sz="1200" b="1" dirty="0">
                      <a:solidFill>
                        <a:srgbClr val="660066"/>
                      </a:solidFill>
                      <a:latin typeface="HP001 5 hàng" panose="020B0603050302020204" pitchFamily="34" charset="0"/>
                    </a:rPr>
                    <a:t> </a:t>
                  </a:r>
                  <a:r>
                    <a:rPr lang="en-GB" altLang="en-US" sz="1200" b="1" dirty="0">
                      <a:solidFill>
                        <a:srgbClr val="660066"/>
                      </a:solidFill>
                      <a:latin typeface="HP001 5 hàng" panose="020B0603050302020204" pitchFamily="34" charset="0"/>
                    </a:rPr>
                    <a:t>T</a:t>
                  </a:r>
                  <a:endParaRPr lang="en-US" altLang="en-US" sz="1200" b="1" dirty="0">
                    <a:solidFill>
                      <a:srgbClr val="660066"/>
                    </a:solidFill>
                    <a:latin typeface="HP001 5 hàng" panose="020B0603050302020204" pitchFamily="34" charset="0"/>
                  </a:endParaRPr>
                </a:p>
              </p:txBody>
            </p:sp>
            <p:sp>
              <p:nvSpPr>
                <p:cNvPr id="39" name="Rectangle 115">
                  <a:extLst>
                    <a:ext uri="{FF2B5EF4-FFF2-40B4-BE49-F238E27FC236}">
                      <a16:creationId xmlns:a16="http://schemas.microsoft.com/office/drawing/2014/main" id="{62DAD514-EBBF-414C-B60D-E165C45B296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245177" y="2568593"/>
                  <a:ext cx="508188" cy="873359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square" lIns="100090" tIns="50045" rIns="100090" bIns="50045">
                  <a:spAutoFit/>
                </a:bodyPr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lnSpc>
                      <a:spcPct val="200000"/>
                    </a:lnSpc>
                    <a:spcBef>
                      <a:spcPts val="544"/>
                    </a:spcBef>
                    <a:spcAft>
                      <a:spcPts val="544"/>
                    </a:spcAft>
                    <a:buNone/>
                  </a:pPr>
                  <a:r>
                    <a:rPr lang="en-US" altLang="en-US" sz="1200" b="1" dirty="0">
                      <a:solidFill>
                        <a:srgbClr val="660066"/>
                      </a:solidFill>
                      <a:latin typeface="HP001 5 hàng" panose="020B0603050302020204" pitchFamily="34" charset="0"/>
                    </a:rPr>
                    <a:t> </a:t>
                  </a:r>
                  <a:r>
                    <a:rPr lang="en-GB" altLang="en-US" sz="1200" b="1" dirty="0">
                      <a:solidFill>
                        <a:srgbClr val="660066"/>
                      </a:solidFill>
                      <a:latin typeface="HP001 5 hàng" panose="020B0603050302020204" pitchFamily="34" charset="0"/>
                    </a:rPr>
                    <a:t>T</a:t>
                  </a:r>
                  <a:endParaRPr lang="en-US" altLang="en-US" sz="1200" b="1" dirty="0">
                    <a:solidFill>
                      <a:srgbClr val="660066"/>
                    </a:solidFill>
                    <a:latin typeface="HP001 5 hàng" panose="020B0603050302020204" pitchFamily="34" charset="0"/>
                  </a:endParaRPr>
                </a:p>
              </p:txBody>
            </p:sp>
            <p:sp>
              <p:nvSpPr>
                <p:cNvPr id="40" name="Rectangle 115">
                  <a:extLst>
                    <a:ext uri="{FF2B5EF4-FFF2-40B4-BE49-F238E27FC236}">
                      <a16:creationId xmlns:a16="http://schemas.microsoft.com/office/drawing/2014/main" id="{62DAD514-EBBF-414C-B60D-E165C45B296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828313" y="2566719"/>
                  <a:ext cx="508188" cy="873359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square" lIns="100090" tIns="50045" rIns="100090" bIns="50045">
                  <a:spAutoFit/>
                </a:bodyPr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lnSpc>
                      <a:spcPct val="200000"/>
                    </a:lnSpc>
                    <a:spcBef>
                      <a:spcPts val="544"/>
                    </a:spcBef>
                    <a:spcAft>
                      <a:spcPts val="544"/>
                    </a:spcAft>
                    <a:buNone/>
                  </a:pPr>
                  <a:r>
                    <a:rPr lang="en-US" altLang="en-US" sz="1200" b="1" dirty="0">
                      <a:solidFill>
                        <a:srgbClr val="660066"/>
                      </a:solidFill>
                      <a:latin typeface="HP001 5 hàng" panose="020B0603050302020204" pitchFamily="34" charset="0"/>
                    </a:rPr>
                    <a:t> </a:t>
                  </a:r>
                  <a:r>
                    <a:rPr lang="en-GB" altLang="en-US" sz="1200" b="1" dirty="0">
                      <a:solidFill>
                        <a:srgbClr val="660066"/>
                      </a:solidFill>
                      <a:latin typeface="HP001 5 hàng" panose="020B0603050302020204" pitchFamily="34" charset="0"/>
                    </a:rPr>
                    <a:t>T</a:t>
                  </a:r>
                  <a:endParaRPr lang="en-US" altLang="en-US" sz="1200" b="1" dirty="0">
                    <a:solidFill>
                      <a:srgbClr val="660066"/>
                    </a:solidFill>
                    <a:latin typeface="HP001 5 hàng" panose="020B0603050302020204" pitchFamily="34" charset="0"/>
                  </a:endParaRPr>
                </a:p>
              </p:txBody>
            </p:sp>
            <p:sp>
              <p:nvSpPr>
                <p:cNvPr id="41" name="Rectangle 115">
                  <a:extLst>
                    <a:ext uri="{FF2B5EF4-FFF2-40B4-BE49-F238E27FC236}">
                      <a16:creationId xmlns:a16="http://schemas.microsoft.com/office/drawing/2014/main" id="{62DAD514-EBBF-414C-B60D-E165C45B296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424179" y="2567656"/>
                  <a:ext cx="508188" cy="873359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square" lIns="100090" tIns="50045" rIns="100090" bIns="50045">
                  <a:spAutoFit/>
                </a:bodyPr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lnSpc>
                      <a:spcPct val="200000"/>
                    </a:lnSpc>
                    <a:spcBef>
                      <a:spcPts val="544"/>
                    </a:spcBef>
                    <a:spcAft>
                      <a:spcPts val="544"/>
                    </a:spcAft>
                    <a:buNone/>
                  </a:pPr>
                  <a:r>
                    <a:rPr lang="en-US" altLang="en-US" sz="1200" b="1" dirty="0">
                      <a:solidFill>
                        <a:srgbClr val="660066"/>
                      </a:solidFill>
                      <a:latin typeface="HP001 5 hàng" panose="020B0603050302020204" pitchFamily="34" charset="0"/>
                    </a:rPr>
                    <a:t> </a:t>
                  </a:r>
                  <a:r>
                    <a:rPr lang="en-GB" altLang="en-US" sz="1200" b="1" dirty="0">
                      <a:solidFill>
                        <a:srgbClr val="660066"/>
                      </a:solidFill>
                      <a:latin typeface="HP001 5 hàng" panose="020B0603050302020204" pitchFamily="34" charset="0"/>
                    </a:rPr>
                    <a:t>T</a:t>
                  </a:r>
                  <a:endParaRPr lang="en-US" altLang="en-US" sz="1200" b="1" dirty="0">
                    <a:solidFill>
                      <a:srgbClr val="660066"/>
                    </a:solidFill>
                    <a:latin typeface="HP001 5 hàng" panose="020B0603050302020204" pitchFamily="34" charset="0"/>
                  </a:endParaRPr>
                </a:p>
              </p:txBody>
            </p:sp>
            <p:sp>
              <p:nvSpPr>
                <p:cNvPr id="42" name="Rectangle 115">
                  <a:extLst>
                    <a:ext uri="{FF2B5EF4-FFF2-40B4-BE49-F238E27FC236}">
                      <a16:creationId xmlns:a16="http://schemas.microsoft.com/office/drawing/2014/main" id="{62DAD514-EBBF-414C-B60D-E165C45B296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887408" y="2569343"/>
                  <a:ext cx="508188" cy="873359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square" lIns="100090" tIns="50045" rIns="100090" bIns="50045">
                  <a:spAutoFit/>
                </a:bodyPr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lnSpc>
                      <a:spcPct val="200000"/>
                    </a:lnSpc>
                    <a:spcBef>
                      <a:spcPts val="544"/>
                    </a:spcBef>
                    <a:spcAft>
                      <a:spcPts val="544"/>
                    </a:spcAft>
                    <a:buNone/>
                  </a:pPr>
                  <a:r>
                    <a:rPr lang="en-US" altLang="en-US" sz="1200" b="1" dirty="0">
                      <a:solidFill>
                        <a:srgbClr val="660066"/>
                      </a:solidFill>
                      <a:latin typeface="HP001 5 hàng" panose="020B0603050302020204" pitchFamily="34" charset="0"/>
                    </a:rPr>
                    <a:t> </a:t>
                  </a:r>
                  <a:r>
                    <a:rPr lang="en-GB" altLang="en-US" sz="1200" b="1" dirty="0">
                      <a:solidFill>
                        <a:srgbClr val="660066"/>
                      </a:solidFill>
                      <a:latin typeface="HP001 5 hàng" panose="020B0603050302020204" pitchFamily="34" charset="0"/>
                    </a:rPr>
                    <a:t>T</a:t>
                  </a:r>
                  <a:endParaRPr lang="en-US" altLang="en-US" sz="1200" b="1" dirty="0">
                    <a:solidFill>
                      <a:srgbClr val="660066"/>
                    </a:solidFill>
                    <a:latin typeface="HP001 5 hàng" panose="020B0603050302020204" pitchFamily="34" charset="0"/>
                  </a:endParaRPr>
                </a:p>
              </p:txBody>
            </p:sp>
          </p:grpSp>
          <p:sp>
            <p:nvSpPr>
              <p:cNvPr id="43" name="Rectangle 115">
                <a:extLst>
                  <a:ext uri="{FF2B5EF4-FFF2-40B4-BE49-F238E27FC236}">
                    <a16:creationId xmlns:a16="http://schemas.microsoft.com/office/drawing/2014/main" id="{62DAD514-EBBF-414C-B60D-E165C45B296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475065" y="2861991"/>
                <a:ext cx="685965" cy="87335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100090" tIns="50045" rIns="100090" bIns="50045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>
                  <a:lnSpc>
                    <a:spcPct val="200000"/>
                  </a:lnSpc>
                  <a:spcBef>
                    <a:spcPts val="544"/>
                  </a:spcBef>
                  <a:spcAft>
                    <a:spcPts val="544"/>
                  </a:spcAft>
                  <a:buNone/>
                </a:pPr>
                <a:r>
                  <a:rPr lang="en-US" altLang="en-US" sz="1200" b="1" dirty="0">
                    <a:solidFill>
                      <a:srgbClr val="660066"/>
                    </a:solidFill>
                    <a:latin typeface="HP001 5 hàng" panose="020B0603050302020204" pitchFamily="34" charset="0"/>
                  </a:rPr>
                  <a:t> </a:t>
                </a:r>
                <a:r>
                  <a:rPr lang="en-GB" altLang="en-US" sz="1200" b="1" dirty="0">
                    <a:solidFill>
                      <a:srgbClr val="660066"/>
                    </a:solidFill>
                    <a:latin typeface="HP001 5 hàng" panose="020B0603050302020204" pitchFamily="34" charset="0"/>
                  </a:rPr>
                  <a:t>Tay</a:t>
                </a:r>
                <a:endParaRPr lang="en-US" altLang="en-US" sz="1200" b="1" dirty="0">
                  <a:solidFill>
                    <a:srgbClr val="660066"/>
                  </a:solidFill>
                  <a:latin typeface="HP001 5 hàng" panose="020B0603050302020204" pitchFamily="34" charset="0"/>
                </a:endParaRPr>
              </a:p>
            </p:txBody>
          </p:sp>
          <p:sp>
            <p:nvSpPr>
              <p:cNvPr id="44" name="Rectangle 115">
                <a:extLst>
                  <a:ext uri="{FF2B5EF4-FFF2-40B4-BE49-F238E27FC236}">
                    <a16:creationId xmlns:a16="http://schemas.microsoft.com/office/drawing/2014/main" id="{62DAD514-EBBF-414C-B60D-E165C45B296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070655" y="2862921"/>
                <a:ext cx="685965" cy="87335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100090" tIns="50045" rIns="100090" bIns="50045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>
                  <a:lnSpc>
                    <a:spcPct val="200000"/>
                  </a:lnSpc>
                  <a:spcBef>
                    <a:spcPts val="544"/>
                  </a:spcBef>
                  <a:spcAft>
                    <a:spcPts val="544"/>
                  </a:spcAft>
                  <a:buNone/>
                </a:pPr>
                <a:r>
                  <a:rPr lang="en-US" altLang="en-US" sz="1200" b="1" dirty="0">
                    <a:solidFill>
                      <a:srgbClr val="660066"/>
                    </a:solidFill>
                    <a:latin typeface="HP001 5 hàng" panose="020B0603050302020204" pitchFamily="34" charset="0"/>
                  </a:rPr>
                  <a:t> </a:t>
                </a:r>
                <a:r>
                  <a:rPr lang="en-GB" altLang="en-US" sz="1200" b="1" dirty="0">
                    <a:solidFill>
                      <a:srgbClr val="660066"/>
                    </a:solidFill>
                    <a:latin typeface="HP001 5 hàng" panose="020B0603050302020204" pitchFamily="34" charset="0"/>
                  </a:rPr>
                  <a:t>Tay</a:t>
                </a:r>
                <a:endParaRPr lang="en-US" altLang="en-US" sz="1200" b="1" dirty="0">
                  <a:solidFill>
                    <a:srgbClr val="660066"/>
                  </a:solidFill>
                  <a:latin typeface="HP001 5 hàng" panose="020B0603050302020204" pitchFamily="34" charset="0"/>
                </a:endParaRPr>
              </a:p>
            </p:txBody>
          </p:sp>
          <p:sp>
            <p:nvSpPr>
              <p:cNvPr id="45" name="Rectangle 115">
                <a:extLst>
                  <a:ext uri="{FF2B5EF4-FFF2-40B4-BE49-F238E27FC236}">
                    <a16:creationId xmlns:a16="http://schemas.microsoft.com/office/drawing/2014/main" id="{62DAD514-EBBF-414C-B60D-E165C45B296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654095" y="2862921"/>
                <a:ext cx="685965" cy="87335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100090" tIns="50045" rIns="100090" bIns="50045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>
                  <a:lnSpc>
                    <a:spcPct val="200000"/>
                  </a:lnSpc>
                  <a:spcBef>
                    <a:spcPts val="544"/>
                  </a:spcBef>
                  <a:spcAft>
                    <a:spcPts val="544"/>
                  </a:spcAft>
                  <a:buNone/>
                </a:pPr>
                <a:r>
                  <a:rPr lang="en-US" altLang="en-US" sz="1200" b="1" dirty="0">
                    <a:solidFill>
                      <a:srgbClr val="660066"/>
                    </a:solidFill>
                    <a:latin typeface="HP001 5 hàng" panose="020B0603050302020204" pitchFamily="34" charset="0"/>
                  </a:rPr>
                  <a:t> </a:t>
                </a:r>
                <a:r>
                  <a:rPr lang="en-GB" altLang="en-US" sz="1200" b="1" dirty="0">
                    <a:solidFill>
                      <a:srgbClr val="660066"/>
                    </a:solidFill>
                    <a:latin typeface="HP001 5 hàng" panose="020B0603050302020204" pitchFamily="34" charset="0"/>
                  </a:rPr>
                  <a:t>Tay</a:t>
                </a:r>
                <a:endParaRPr lang="en-US" altLang="en-US" sz="1200" b="1" dirty="0">
                  <a:solidFill>
                    <a:srgbClr val="660066"/>
                  </a:solidFill>
                  <a:latin typeface="HP001 5 hàng" panose="020B0603050302020204" pitchFamily="34" charset="0"/>
                </a:endParaRPr>
              </a:p>
            </p:txBody>
          </p:sp>
          <p:sp>
            <p:nvSpPr>
              <p:cNvPr id="46" name="Rectangle 115">
                <a:extLst>
                  <a:ext uri="{FF2B5EF4-FFF2-40B4-BE49-F238E27FC236}">
                    <a16:creationId xmlns:a16="http://schemas.microsoft.com/office/drawing/2014/main" id="{62DAD514-EBBF-414C-B60D-E165C45B296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249685" y="2863851"/>
                <a:ext cx="685965" cy="87335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100090" tIns="50045" rIns="100090" bIns="50045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>
                  <a:lnSpc>
                    <a:spcPct val="200000"/>
                  </a:lnSpc>
                  <a:spcBef>
                    <a:spcPts val="544"/>
                  </a:spcBef>
                  <a:spcAft>
                    <a:spcPts val="544"/>
                  </a:spcAft>
                  <a:buNone/>
                </a:pPr>
                <a:r>
                  <a:rPr lang="en-US" altLang="en-US" sz="1200" b="1" dirty="0">
                    <a:solidFill>
                      <a:srgbClr val="660066"/>
                    </a:solidFill>
                    <a:latin typeface="HP001 5 hàng" panose="020B0603050302020204" pitchFamily="34" charset="0"/>
                  </a:rPr>
                  <a:t> </a:t>
                </a:r>
                <a:r>
                  <a:rPr lang="en-GB" altLang="en-US" sz="1200" b="1" dirty="0">
                    <a:solidFill>
                      <a:srgbClr val="660066"/>
                    </a:solidFill>
                    <a:latin typeface="HP001 5 hàng" panose="020B0603050302020204" pitchFamily="34" charset="0"/>
                  </a:rPr>
                  <a:t>Tay</a:t>
                </a:r>
                <a:endParaRPr lang="en-US" altLang="en-US" sz="1200" b="1" dirty="0">
                  <a:solidFill>
                    <a:srgbClr val="660066"/>
                  </a:solidFill>
                  <a:latin typeface="HP001 5 hàng" panose="020B0603050302020204" pitchFamily="34" charset="0"/>
                </a:endParaRPr>
              </a:p>
            </p:txBody>
          </p:sp>
          <p:sp>
            <p:nvSpPr>
              <p:cNvPr id="47" name="Rectangle 115">
                <a:extLst>
                  <a:ext uri="{FF2B5EF4-FFF2-40B4-BE49-F238E27FC236}">
                    <a16:creationId xmlns:a16="http://schemas.microsoft.com/office/drawing/2014/main" id="{62DAD514-EBBF-414C-B60D-E165C45B296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837805" y="2862921"/>
                <a:ext cx="685965" cy="87335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100090" tIns="50045" rIns="100090" bIns="50045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>
                  <a:lnSpc>
                    <a:spcPct val="200000"/>
                  </a:lnSpc>
                  <a:spcBef>
                    <a:spcPts val="544"/>
                  </a:spcBef>
                  <a:spcAft>
                    <a:spcPts val="544"/>
                  </a:spcAft>
                  <a:buNone/>
                </a:pPr>
                <a:r>
                  <a:rPr lang="en-US" altLang="en-US" sz="1200" b="1" dirty="0">
                    <a:solidFill>
                      <a:srgbClr val="660066"/>
                    </a:solidFill>
                    <a:latin typeface="HP001 5 hàng" panose="020B0603050302020204" pitchFamily="34" charset="0"/>
                  </a:rPr>
                  <a:t> </a:t>
                </a:r>
                <a:r>
                  <a:rPr lang="en-GB" altLang="en-US" sz="1200" b="1" dirty="0">
                    <a:solidFill>
                      <a:srgbClr val="660066"/>
                    </a:solidFill>
                    <a:latin typeface="HP001 5 hàng" panose="020B0603050302020204" pitchFamily="34" charset="0"/>
                  </a:rPr>
                  <a:t>Tay</a:t>
                </a:r>
                <a:endParaRPr lang="en-US" altLang="en-US" sz="1200" b="1" dirty="0">
                  <a:solidFill>
                    <a:srgbClr val="660066"/>
                  </a:solidFill>
                  <a:latin typeface="HP001 5 hàng" panose="020B0603050302020204" pitchFamily="34" charset="0"/>
                </a:endParaRPr>
              </a:p>
            </p:txBody>
          </p:sp>
          <p:sp>
            <p:nvSpPr>
              <p:cNvPr id="48" name="Rectangle 115">
                <a:extLst>
                  <a:ext uri="{FF2B5EF4-FFF2-40B4-BE49-F238E27FC236}">
                    <a16:creationId xmlns:a16="http://schemas.microsoft.com/office/drawing/2014/main" id="{62DAD514-EBBF-414C-B60D-E165C45B296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433395" y="2863851"/>
                <a:ext cx="685965" cy="87335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100090" tIns="50045" rIns="100090" bIns="50045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>
                  <a:lnSpc>
                    <a:spcPct val="200000"/>
                  </a:lnSpc>
                  <a:spcBef>
                    <a:spcPts val="544"/>
                  </a:spcBef>
                  <a:spcAft>
                    <a:spcPts val="544"/>
                  </a:spcAft>
                  <a:buNone/>
                </a:pPr>
                <a:r>
                  <a:rPr lang="en-US" altLang="en-US" sz="1200" b="1" dirty="0">
                    <a:solidFill>
                      <a:srgbClr val="660066"/>
                    </a:solidFill>
                    <a:latin typeface="HP001 5 hàng" panose="020B0603050302020204" pitchFamily="34" charset="0"/>
                  </a:rPr>
                  <a:t> </a:t>
                </a:r>
                <a:r>
                  <a:rPr lang="en-GB" altLang="en-US" sz="1200" b="1" dirty="0">
                    <a:solidFill>
                      <a:srgbClr val="660066"/>
                    </a:solidFill>
                    <a:latin typeface="HP001 5 hàng" panose="020B0603050302020204" pitchFamily="34" charset="0"/>
                  </a:rPr>
                  <a:t>Tay</a:t>
                </a:r>
                <a:endParaRPr lang="en-US" altLang="en-US" sz="1200" b="1" dirty="0">
                  <a:solidFill>
                    <a:srgbClr val="660066"/>
                  </a:solidFill>
                  <a:latin typeface="HP001 5 hàng" panose="020B0603050302020204" pitchFamily="34" charset="0"/>
                </a:endParaRPr>
              </a:p>
            </p:txBody>
          </p:sp>
          <p:sp>
            <p:nvSpPr>
              <p:cNvPr id="49" name="Rectangle 115">
                <a:extLst>
                  <a:ext uri="{FF2B5EF4-FFF2-40B4-BE49-F238E27FC236}">
                    <a16:creationId xmlns:a16="http://schemas.microsoft.com/office/drawing/2014/main" id="{62DAD514-EBBF-414C-B60D-E165C45B296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475995" y="3182368"/>
                <a:ext cx="685965" cy="87335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100090" tIns="50045" rIns="100090" bIns="50045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>
                  <a:lnSpc>
                    <a:spcPct val="200000"/>
                  </a:lnSpc>
                  <a:spcBef>
                    <a:spcPts val="544"/>
                  </a:spcBef>
                  <a:spcAft>
                    <a:spcPts val="544"/>
                  </a:spcAft>
                  <a:buNone/>
                </a:pPr>
                <a:r>
                  <a:rPr lang="en-US" altLang="en-US" sz="1200" b="1" dirty="0">
                    <a:solidFill>
                      <a:srgbClr val="660066"/>
                    </a:solidFill>
                    <a:latin typeface="HP001 5 hàng" panose="020B0603050302020204" pitchFamily="34" charset="0"/>
                  </a:rPr>
                  <a:t> </a:t>
                </a:r>
                <a:r>
                  <a:rPr lang="en-GB" altLang="en-US" sz="1200" b="1" dirty="0">
                    <a:solidFill>
                      <a:srgbClr val="660066"/>
                    </a:solidFill>
                    <a:latin typeface="HP001 5 hàng" panose="020B0603050302020204" pitchFamily="34" charset="0"/>
                  </a:rPr>
                  <a:t>Tay</a:t>
                </a:r>
                <a:endParaRPr lang="en-US" altLang="en-US" sz="1200" b="1" dirty="0">
                  <a:solidFill>
                    <a:srgbClr val="660066"/>
                  </a:solidFill>
                  <a:latin typeface="HP001 5 hàng" panose="020B0603050302020204" pitchFamily="34" charset="0"/>
                </a:endParaRPr>
              </a:p>
            </p:txBody>
          </p:sp>
          <p:sp>
            <p:nvSpPr>
              <p:cNvPr id="50" name="Rectangle 115">
                <a:extLst>
                  <a:ext uri="{FF2B5EF4-FFF2-40B4-BE49-F238E27FC236}">
                    <a16:creationId xmlns:a16="http://schemas.microsoft.com/office/drawing/2014/main" id="{62DAD514-EBBF-414C-B60D-E165C45B296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071585" y="3183298"/>
                <a:ext cx="685965" cy="87335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100090" tIns="50045" rIns="100090" bIns="50045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>
                  <a:lnSpc>
                    <a:spcPct val="200000"/>
                  </a:lnSpc>
                  <a:spcBef>
                    <a:spcPts val="544"/>
                  </a:spcBef>
                  <a:spcAft>
                    <a:spcPts val="544"/>
                  </a:spcAft>
                  <a:buNone/>
                </a:pPr>
                <a:r>
                  <a:rPr lang="en-US" altLang="en-US" sz="1200" b="1" dirty="0">
                    <a:solidFill>
                      <a:srgbClr val="660066"/>
                    </a:solidFill>
                    <a:latin typeface="HP001 5 hàng" panose="020B0603050302020204" pitchFamily="34" charset="0"/>
                  </a:rPr>
                  <a:t> </a:t>
                </a:r>
                <a:r>
                  <a:rPr lang="en-GB" altLang="en-US" sz="1200" b="1" dirty="0">
                    <a:solidFill>
                      <a:srgbClr val="660066"/>
                    </a:solidFill>
                    <a:latin typeface="HP001 5 hàng" panose="020B0603050302020204" pitchFamily="34" charset="0"/>
                  </a:rPr>
                  <a:t>Tay</a:t>
                </a:r>
                <a:endParaRPr lang="en-US" altLang="en-US" sz="1200" b="1" dirty="0">
                  <a:solidFill>
                    <a:srgbClr val="660066"/>
                  </a:solidFill>
                  <a:latin typeface="HP001 5 hàng" panose="020B0603050302020204" pitchFamily="34" charset="0"/>
                </a:endParaRPr>
              </a:p>
            </p:txBody>
          </p:sp>
          <p:sp>
            <p:nvSpPr>
              <p:cNvPr id="51" name="Rectangle 115">
                <a:extLst>
                  <a:ext uri="{FF2B5EF4-FFF2-40B4-BE49-F238E27FC236}">
                    <a16:creationId xmlns:a16="http://schemas.microsoft.com/office/drawing/2014/main" id="{62DAD514-EBBF-414C-B60D-E165C45B296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655025" y="3183298"/>
                <a:ext cx="685965" cy="87335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100090" tIns="50045" rIns="100090" bIns="50045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>
                  <a:lnSpc>
                    <a:spcPct val="200000"/>
                  </a:lnSpc>
                  <a:spcBef>
                    <a:spcPts val="544"/>
                  </a:spcBef>
                  <a:spcAft>
                    <a:spcPts val="544"/>
                  </a:spcAft>
                  <a:buNone/>
                </a:pPr>
                <a:r>
                  <a:rPr lang="en-US" altLang="en-US" sz="1200" b="1" dirty="0">
                    <a:solidFill>
                      <a:srgbClr val="660066"/>
                    </a:solidFill>
                    <a:latin typeface="HP001 5 hàng" panose="020B0603050302020204" pitchFamily="34" charset="0"/>
                  </a:rPr>
                  <a:t> </a:t>
                </a:r>
                <a:r>
                  <a:rPr lang="en-GB" altLang="en-US" sz="1200" b="1" dirty="0">
                    <a:solidFill>
                      <a:srgbClr val="660066"/>
                    </a:solidFill>
                    <a:latin typeface="HP001 5 hàng" panose="020B0603050302020204" pitchFamily="34" charset="0"/>
                  </a:rPr>
                  <a:t>Tay</a:t>
                </a:r>
                <a:endParaRPr lang="en-US" altLang="en-US" sz="1200" b="1" dirty="0">
                  <a:solidFill>
                    <a:srgbClr val="660066"/>
                  </a:solidFill>
                  <a:latin typeface="HP001 5 hàng" panose="020B0603050302020204" pitchFamily="34" charset="0"/>
                </a:endParaRPr>
              </a:p>
            </p:txBody>
          </p:sp>
          <p:sp>
            <p:nvSpPr>
              <p:cNvPr id="52" name="Rectangle 115">
                <a:extLst>
                  <a:ext uri="{FF2B5EF4-FFF2-40B4-BE49-F238E27FC236}">
                    <a16:creationId xmlns:a16="http://schemas.microsoft.com/office/drawing/2014/main" id="{62DAD514-EBBF-414C-B60D-E165C45B296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250615" y="3184229"/>
                <a:ext cx="685965" cy="87335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100090" tIns="50045" rIns="100090" bIns="50045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>
                  <a:lnSpc>
                    <a:spcPct val="200000"/>
                  </a:lnSpc>
                  <a:spcBef>
                    <a:spcPts val="544"/>
                  </a:spcBef>
                  <a:spcAft>
                    <a:spcPts val="544"/>
                  </a:spcAft>
                  <a:buNone/>
                </a:pPr>
                <a:r>
                  <a:rPr lang="en-US" altLang="en-US" sz="1200" b="1" dirty="0">
                    <a:solidFill>
                      <a:srgbClr val="660066"/>
                    </a:solidFill>
                    <a:latin typeface="HP001 5 hàng" panose="020B0603050302020204" pitchFamily="34" charset="0"/>
                  </a:rPr>
                  <a:t> </a:t>
                </a:r>
                <a:r>
                  <a:rPr lang="en-GB" altLang="en-US" sz="1200" b="1" dirty="0">
                    <a:solidFill>
                      <a:srgbClr val="660066"/>
                    </a:solidFill>
                    <a:latin typeface="HP001 5 hàng" panose="020B0603050302020204" pitchFamily="34" charset="0"/>
                  </a:rPr>
                  <a:t>Tay</a:t>
                </a:r>
                <a:endParaRPr lang="en-US" altLang="en-US" sz="1200" b="1" dirty="0">
                  <a:solidFill>
                    <a:srgbClr val="660066"/>
                  </a:solidFill>
                  <a:latin typeface="HP001 5 hàng" panose="020B0603050302020204" pitchFamily="34" charset="0"/>
                </a:endParaRPr>
              </a:p>
            </p:txBody>
          </p:sp>
          <p:sp>
            <p:nvSpPr>
              <p:cNvPr id="53" name="Rectangle 115">
                <a:extLst>
                  <a:ext uri="{FF2B5EF4-FFF2-40B4-BE49-F238E27FC236}">
                    <a16:creationId xmlns:a16="http://schemas.microsoft.com/office/drawing/2014/main" id="{62DAD514-EBBF-414C-B60D-E165C45B296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838735" y="3183298"/>
                <a:ext cx="685965" cy="87335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100090" tIns="50045" rIns="100090" bIns="50045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>
                  <a:lnSpc>
                    <a:spcPct val="200000"/>
                  </a:lnSpc>
                  <a:spcBef>
                    <a:spcPts val="544"/>
                  </a:spcBef>
                  <a:spcAft>
                    <a:spcPts val="544"/>
                  </a:spcAft>
                  <a:buNone/>
                </a:pPr>
                <a:r>
                  <a:rPr lang="en-US" altLang="en-US" sz="1200" b="1" dirty="0">
                    <a:solidFill>
                      <a:srgbClr val="660066"/>
                    </a:solidFill>
                    <a:latin typeface="HP001 5 hàng" panose="020B0603050302020204" pitchFamily="34" charset="0"/>
                  </a:rPr>
                  <a:t> </a:t>
                </a:r>
                <a:r>
                  <a:rPr lang="en-GB" altLang="en-US" sz="1200" b="1" dirty="0">
                    <a:solidFill>
                      <a:srgbClr val="660066"/>
                    </a:solidFill>
                    <a:latin typeface="HP001 5 hàng" panose="020B0603050302020204" pitchFamily="34" charset="0"/>
                  </a:rPr>
                  <a:t>Tay</a:t>
                </a:r>
                <a:endParaRPr lang="en-US" altLang="en-US" sz="1200" b="1" dirty="0">
                  <a:solidFill>
                    <a:srgbClr val="660066"/>
                  </a:solidFill>
                  <a:latin typeface="HP001 5 hàng" panose="020B0603050302020204" pitchFamily="34" charset="0"/>
                </a:endParaRPr>
              </a:p>
            </p:txBody>
          </p:sp>
          <p:sp>
            <p:nvSpPr>
              <p:cNvPr id="54" name="Rectangle 115">
                <a:extLst>
                  <a:ext uri="{FF2B5EF4-FFF2-40B4-BE49-F238E27FC236}">
                    <a16:creationId xmlns:a16="http://schemas.microsoft.com/office/drawing/2014/main" id="{62DAD514-EBBF-414C-B60D-E165C45B296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434324" y="3184229"/>
                <a:ext cx="685965" cy="87335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100090" tIns="50045" rIns="100090" bIns="50045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>
                  <a:lnSpc>
                    <a:spcPct val="200000"/>
                  </a:lnSpc>
                  <a:spcBef>
                    <a:spcPts val="544"/>
                  </a:spcBef>
                  <a:spcAft>
                    <a:spcPts val="544"/>
                  </a:spcAft>
                  <a:buNone/>
                </a:pPr>
                <a:r>
                  <a:rPr lang="en-US" altLang="en-US" sz="1200" b="1" dirty="0">
                    <a:solidFill>
                      <a:srgbClr val="660066"/>
                    </a:solidFill>
                    <a:latin typeface="HP001 5 hàng" panose="020B0603050302020204" pitchFamily="34" charset="0"/>
                  </a:rPr>
                  <a:t> </a:t>
                </a:r>
                <a:r>
                  <a:rPr lang="en-GB" altLang="en-US" sz="1200" b="1" dirty="0">
                    <a:solidFill>
                      <a:srgbClr val="660066"/>
                    </a:solidFill>
                    <a:latin typeface="HP001 5 hàng" panose="020B0603050302020204" pitchFamily="34" charset="0"/>
                  </a:rPr>
                  <a:t>Tay</a:t>
                </a:r>
                <a:endParaRPr lang="en-US" altLang="en-US" sz="1200" b="1" dirty="0">
                  <a:solidFill>
                    <a:srgbClr val="660066"/>
                  </a:solidFill>
                  <a:latin typeface="HP001 5 hàng" panose="020B0603050302020204" pitchFamily="34" charset="0"/>
                </a:endParaRPr>
              </a:p>
            </p:txBody>
          </p:sp>
          <p:sp>
            <p:nvSpPr>
              <p:cNvPr id="55" name="Rectangle 115">
                <a:extLst>
                  <a:ext uri="{FF2B5EF4-FFF2-40B4-BE49-F238E27FC236}">
                    <a16:creationId xmlns:a16="http://schemas.microsoft.com/office/drawing/2014/main" id="{62DAD514-EBBF-414C-B60D-E165C45B296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882264" y="3183298"/>
                <a:ext cx="685965" cy="87335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100090" tIns="50045" rIns="100090" bIns="50045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>
                  <a:lnSpc>
                    <a:spcPct val="200000"/>
                  </a:lnSpc>
                  <a:spcBef>
                    <a:spcPts val="544"/>
                  </a:spcBef>
                  <a:spcAft>
                    <a:spcPts val="544"/>
                  </a:spcAft>
                  <a:buNone/>
                </a:pPr>
                <a:r>
                  <a:rPr lang="en-US" altLang="en-US" sz="1200" b="1" dirty="0">
                    <a:solidFill>
                      <a:srgbClr val="660066"/>
                    </a:solidFill>
                    <a:latin typeface="HP001 5 hàng" panose="020B0603050302020204" pitchFamily="34" charset="0"/>
                  </a:rPr>
                  <a:t> </a:t>
                </a:r>
                <a:r>
                  <a:rPr lang="en-GB" altLang="en-US" sz="1200" b="1" dirty="0">
                    <a:solidFill>
                      <a:srgbClr val="660066"/>
                    </a:solidFill>
                    <a:latin typeface="HP001 5 hàng" panose="020B0603050302020204" pitchFamily="34" charset="0"/>
                  </a:rPr>
                  <a:t>Tay</a:t>
                </a:r>
                <a:endParaRPr lang="en-US" altLang="en-US" sz="1200" b="1" dirty="0">
                  <a:solidFill>
                    <a:srgbClr val="660066"/>
                  </a:solidFill>
                  <a:latin typeface="HP001 5 hàng" panose="020B0603050302020204" pitchFamily="34" charset="0"/>
                </a:endParaRPr>
              </a:p>
            </p:txBody>
          </p:sp>
        </p:grpSp>
        <p:sp>
          <p:nvSpPr>
            <p:cNvPr id="57" name="Rectangle 115">
              <a:extLst>
                <a:ext uri="{FF2B5EF4-FFF2-40B4-BE49-F238E27FC236}">
                  <a16:creationId xmlns:a16="http://schemas.microsoft.com/office/drawing/2014/main" id="{62DAD514-EBBF-414C-B60D-E165C45B296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82078" y="3749281"/>
              <a:ext cx="4128739" cy="4892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100090" tIns="50045" rIns="100090" bIns="50045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lnSpc>
                  <a:spcPct val="200000"/>
                </a:lnSpc>
                <a:spcBef>
                  <a:spcPts val="544"/>
                </a:spcBef>
                <a:spcAft>
                  <a:spcPts val="544"/>
                </a:spcAft>
                <a:buNone/>
              </a:pPr>
              <a:r>
                <a:rPr lang="en-US" altLang="en-US" sz="1200" b="1" dirty="0">
                  <a:solidFill>
                    <a:srgbClr val="660066"/>
                  </a:solidFill>
                  <a:latin typeface="HP001 5 hàng" panose="020B0603050302020204" pitchFamily="34" charset="0"/>
                </a:rPr>
                <a:t> </a:t>
              </a:r>
              <a:r>
                <a:rPr lang="en-GB" altLang="en-US" sz="1200" b="1" dirty="0">
                  <a:solidFill>
                    <a:srgbClr val="660066"/>
                  </a:solidFill>
                  <a:latin typeface="HP001 5 hàng" panose="020B0603050302020204" pitchFamily="34" charset="0"/>
                </a:rPr>
                <a:t>Tay </a:t>
              </a:r>
              <a:r>
                <a:rPr lang="en-GB" altLang="en-US" sz="1200" b="1" dirty="0" err="1">
                  <a:solidFill>
                    <a:srgbClr val="660066"/>
                  </a:solidFill>
                  <a:latin typeface="HP001 5 hàng" panose="020B0603050302020204" pitchFamily="34" charset="0"/>
                </a:rPr>
                <a:t>làm</a:t>
              </a:r>
              <a:r>
                <a:rPr lang="en-GB" altLang="en-US" sz="1200" b="1" dirty="0">
                  <a:solidFill>
                    <a:srgbClr val="660066"/>
                  </a:solidFill>
                  <a:latin typeface="HP001 5 hàng" panose="020B0603050302020204" pitchFamily="34" charset="0"/>
                </a:rPr>
                <a:t> </a:t>
              </a:r>
              <a:r>
                <a:rPr lang="en-GB" altLang="en-US" sz="1200" b="1" dirty="0" err="1">
                  <a:solidFill>
                    <a:srgbClr val="660066"/>
                  </a:solidFill>
                  <a:latin typeface="HP001 5 hàng" panose="020B0603050302020204" pitchFamily="34" charset="0"/>
                </a:rPr>
                <a:t>hàm</a:t>
              </a:r>
              <a:r>
                <a:rPr lang="en-GB" altLang="en-US" sz="1200" b="1" dirty="0">
                  <a:solidFill>
                    <a:srgbClr val="660066"/>
                  </a:solidFill>
                  <a:latin typeface="HP001 5 hàng" panose="020B0603050302020204" pitchFamily="34" charset="0"/>
                </a:rPr>
                <a:t> </a:t>
              </a:r>
              <a:r>
                <a:rPr lang="en-GB" altLang="en-US" sz="1200" b="1" dirty="0" err="1">
                  <a:solidFill>
                    <a:srgbClr val="660066"/>
                  </a:solidFill>
                  <a:latin typeface="HP001 5 hàng" panose="020B0603050302020204" pitchFamily="34" charset="0"/>
                </a:rPr>
                <a:t>nhai</a:t>
              </a:r>
              <a:r>
                <a:rPr lang="en-GB" altLang="en-US" sz="1200" b="1" dirty="0">
                  <a:solidFill>
                    <a:srgbClr val="660066"/>
                  </a:solidFill>
                  <a:latin typeface="HP001 5 hàng" panose="020B0603050302020204" pitchFamily="34" charset="0"/>
                </a:rPr>
                <a:t>, </a:t>
              </a:r>
              <a:r>
                <a:rPr lang="en-GB" altLang="en-US" sz="1200" b="1" dirty="0" err="1">
                  <a:solidFill>
                    <a:srgbClr val="660066"/>
                  </a:solidFill>
                  <a:latin typeface="HP001 5 hàng" panose="020B0603050302020204" pitchFamily="34" charset="0"/>
                </a:rPr>
                <a:t>tay</a:t>
              </a:r>
              <a:r>
                <a:rPr lang="en-GB" altLang="en-US" sz="1200" b="1" dirty="0">
                  <a:solidFill>
                    <a:srgbClr val="660066"/>
                  </a:solidFill>
                  <a:latin typeface="HP001 5 hàng" panose="020B0603050302020204" pitchFamily="34" charset="0"/>
                </a:rPr>
                <a:t> </a:t>
              </a:r>
              <a:r>
                <a:rPr lang="en-GB" altLang="en-US" sz="1200" b="1" dirty="0" err="1">
                  <a:solidFill>
                    <a:srgbClr val="660066"/>
                  </a:solidFill>
                  <a:latin typeface="HP001 5 hàng" panose="020B0603050302020204" pitchFamily="34" charset="0"/>
                </a:rPr>
                <a:t>quai</a:t>
              </a:r>
              <a:r>
                <a:rPr lang="en-GB" altLang="en-US" sz="1200" b="1" dirty="0">
                  <a:solidFill>
                    <a:srgbClr val="660066"/>
                  </a:solidFill>
                  <a:latin typeface="HP001 5 hàng" panose="020B0603050302020204" pitchFamily="34" charset="0"/>
                </a:rPr>
                <a:t> </a:t>
              </a:r>
              <a:r>
                <a:rPr lang="en-GB" altLang="en-US" sz="1200" b="1" dirty="0" err="1">
                  <a:solidFill>
                    <a:srgbClr val="660066"/>
                  </a:solidFill>
                  <a:latin typeface="HP001 5 hàng" panose="020B0603050302020204" pitchFamily="34" charset="0"/>
                </a:rPr>
                <a:t>miệng</a:t>
              </a:r>
              <a:r>
                <a:rPr lang="en-GB" altLang="en-US" sz="1200" b="1" dirty="0">
                  <a:solidFill>
                    <a:srgbClr val="660066"/>
                  </a:solidFill>
                  <a:latin typeface="HP001 5 hàng" panose="020B0603050302020204" pitchFamily="34" charset="0"/>
                </a:rPr>
                <a:t> </a:t>
              </a:r>
              <a:r>
                <a:rPr lang="en-GB" altLang="en-US" sz="1200" b="1" dirty="0" err="1">
                  <a:solidFill>
                    <a:srgbClr val="660066"/>
                  </a:solidFill>
                  <a:latin typeface="HP001 5 hàng" panose="020B0603050302020204" pitchFamily="34" charset="0"/>
                </a:rPr>
                <a:t>trễ</a:t>
              </a:r>
              <a:r>
                <a:rPr lang="en-GB" altLang="en-US" sz="1200" b="1" dirty="0">
                  <a:solidFill>
                    <a:srgbClr val="660066"/>
                  </a:solidFill>
                  <a:latin typeface="HP001 5 hàng" panose="020B0603050302020204" pitchFamily="34" charset="0"/>
                </a:rPr>
                <a:t>.</a:t>
              </a:r>
              <a:endParaRPr lang="en-US" altLang="en-US" sz="1200" b="1" dirty="0">
                <a:solidFill>
                  <a:srgbClr val="660066"/>
                </a:solidFill>
                <a:latin typeface="HP001 5 hàng" panose="020B0603050302020204" pitchFamily="34" charset="0"/>
              </a:endParaRPr>
            </a:p>
          </p:txBody>
        </p:sp>
        <p:sp>
          <p:nvSpPr>
            <p:cNvPr id="58" name="Rectangle 115">
              <a:extLst>
                <a:ext uri="{FF2B5EF4-FFF2-40B4-BE49-F238E27FC236}">
                  <a16:creationId xmlns:a16="http://schemas.microsoft.com/office/drawing/2014/main" id="{62DAD514-EBBF-414C-B60D-E165C45B296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88617" y="4041931"/>
              <a:ext cx="4128739" cy="4892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100090" tIns="50045" rIns="100090" bIns="50045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lnSpc>
                  <a:spcPct val="200000"/>
                </a:lnSpc>
                <a:spcBef>
                  <a:spcPts val="544"/>
                </a:spcBef>
                <a:spcAft>
                  <a:spcPts val="544"/>
                </a:spcAft>
                <a:buNone/>
              </a:pPr>
              <a:r>
                <a:rPr lang="en-US" altLang="en-US" sz="1200" b="1" dirty="0">
                  <a:solidFill>
                    <a:srgbClr val="660066"/>
                  </a:solidFill>
                  <a:latin typeface="HP001 5 hàng" panose="020B0603050302020204" pitchFamily="34" charset="0"/>
                </a:rPr>
                <a:t> </a:t>
              </a:r>
              <a:r>
                <a:rPr lang="en-GB" altLang="en-US" sz="1200" b="1" dirty="0">
                  <a:solidFill>
                    <a:srgbClr val="660066"/>
                  </a:solidFill>
                  <a:latin typeface="HP001 5 hàng" panose="020B0603050302020204" pitchFamily="34" charset="0"/>
                </a:rPr>
                <a:t>Tay </a:t>
              </a:r>
              <a:r>
                <a:rPr lang="en-GB" altLang="en-US" sz="1200" b="1" dirty="0" err="1">
                  <a:solidFill>
                    <a:srgbClr val="660066"/>
                  </a:solidFill>
                  <a:latin typeface="HP001 5 hàng" panose="020B0603050302020204" pitchFamily="34" charset="0"/>
                </a:rPr>
                <a:t>làm</a:t>
              </a:r>
              <a:r>
                <a:rPr lang="en-GB" altLang="en-US" sz="1200" b="1" dirty="0">
                  <a:solidFill>
                    <a:srgbClr val="660066"/>
                  </a:solidFill>
                  <a:latin typeface="HP001 5 hàng" panose="020B0603050302020204" pitchFamily="34" charset="0"/>
                </a:rPr>
                <a:t> </a:t>
              </a:r>
              <a:r>
                <a:rPr lang="en-GB" altLang="en-US" sz="1200" b="1" dirty="0" err="1">
                  <a:solidFill>
                    <a:srgbClr val="660066"/>
                  </a:solidFill>
                  <a:latin typeface="HP001 5 hàng" panose="020B0603050302020204" pitchFamily="34" charset="0"/>
                </a:rPr>
                <a:t>hàm</a:t>
              </a:r>
              <a:r>
                <a:rPr lang="en-GB" altLang="en-US" sz="1200" b="1" dirty="0">
                  <a:solidFill>
                    <a:srgbClr val="660066"/>
                  </a:solidFill>
                  <a:latin typeface="HP001 5 hàng" panose="020B0603050302020204" pitchFamily="34" charset="0"/>
                </a:rPr>
                <a:t> </a:t>
              </a:r>
              <a:r>
                <a:rPr lang="en-GB" altLang="en-US" sz="1200" b="1" dirty="0" err="1">
                  <a:solidFill>
                    <a:srgbClr val="660066"/>
                  </a:solidFill>
                  <a:latin typeface="HP001 5 hàng" panose="020B0603050302020204" pitchFamily="34" charset="0"/>
                </a:rPr>
                <a:t>nhai</a:t>
              </a:r>
              <a:r>
                <a:rPr lang="en-GB" altLang="en-US" sz="1200" b="1" dirty="0">
                  <a:solidFill>
                    <a:srgbClr val="660066"/>
                  </a:solidFill>
                  <a:latin typeface="HP001 5 hàng" panose="020B0603050302020204" pitchFamily="34" charset="0"/>
                </a:rPr>
                <a:t>, </a:t>
              </a:r>
              <a:r>
                <a:rPr lang="en-GB" altLang="en-US" sz="1200" b="1" dirty="0" err="1">
                  <a:solidFill>
                    <a:srgbClr val="660066"/>
                  </a:solidFill>
                  <a:latin typeface="HP001 5 hàng" panose="020B0603050302020204" pitchFamily="34" charset="0"/>
                </a:rPr>
                <a:t>tay</a:t>
              </a:r>
              <a:r>
                <a:rPr lang="en-GB" altLang="en-US" sz="1200" b="1" dirty="0">
                  <a:solidFill>
                    <a:srgbClr val="660066"/>
                  </a:solidFill>
                  <a:latin typeface="HP001 5 hàng" panose="020B0603050302020204" pitchFamily="34" charset="0"/>
                </a:rPr>
                <a:t> </a:t>
              </a:r>
              <a:r>
                <a:rPr lang="en-GB" altLang="en-US" sz="1200" b="1" dirty="0" err="1">
                  <a:solidFill>
                    <a:srgbClr val="660066"/>
                  </a:solidFill>
                  <a:latin typeface="HP001 5 hàng" panose="020B0603050302020204" pitchFamily="34" charset="0"/>
                </a:rPr>
                <a:t>quai</a:t>
              </a:r>
              <a:r>
                <a:rPr lang="en-GB" altLang="en-US" sz="1200" b="1" dirty="0">
                  <a:solidFill>
                    <a:srgbClr val="660066"/>
                  </a:solidFill>
                  <a:latin typeface="HP001 5 hàng" panose="020B0603050302020204" pitchFamily="34" charset="0"/>
                </a:rPr>
                <a:t> </a:t>
              </a:r>
              <a:r>
                <a:rPr lang="en-GB" altLang="en-US" sz="1200" b="1" dirty="0" err="1">
                  <a:solidFill>
                    <a:srgbClr val="660066"/>
                  </a:solidFill>
                  <a:latin typeface="HP001 5 hàng" panose="020B0603050302020204" pitchFamily="34" charset="0"/>
                </a:rPr>
                <a:t>miệng</a:t>
              </a:r>
              <a:r>
                <a:rPr lang="en-GB" altLang="en-US" sz="1200" b="1" dirty="0">
                  <a:solidFill>
                    <a:srgbClr val="660066"/>
                  </a:solidFill>
                  <a:latin typeface="HP001 5 hàng" panose="020B0603050302020204" pitchFamily="34" charset="0"/>
                </a:rPr>
                <a:t> </a:t>
              </a:r>
              <a:r>
                <a:rPr lang="en-GB" altLang="en-US" sz="1200" b="1" dirty="0" err="1">
                  <a:solidFill>
                    <a:srgbClr val="660066"/>
                  </a:solidFill>
                  <a:latin typeface="HP001 5 hàng" panose="020B0603050302020204" pitchFamily="34" charset="0"/>
                </a:rPr>
                <a:t>trễ</a:t>
              </a:r>
              <a:r>
                <a:rPr lang="en-GB" altLang="en-US" sz="1200" b="1" dirty="0">
                  <a:solidFill>
                    <a:srgbClr val="660066"/>
                  </a:solidFill>
                  <a:latin typeface="HP001 5 hàng" panose="020B0603050302020204" pitchFamily="34" charset="0"/>
                </a:rPr>
                <a:t>.</a:t>
              </a:r>
              <a:endParaRPr lang="en-US" altLang="en-US" sz="1200" b="1" dirty="0">
                <a:solidFill>
                  <a:srgbClr val="660066"/>
                </a:solidFill>
                <a:latin typeface="HP001 5 hàng" panose="020B06030503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007446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Line 787"/>
          <p:cNvSpPr>
            <a:spLocks noChangeShapeType="1"/>
          </p:cNvSpPr>
          <p:nvPr/>
        </p:nvSpPr>
        <p:spPr bwMode="auto">
          <a:xfrm>
            <a:off x="2486891" y="-2588040"/>
            <a:ext cx="511373" cy="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2400">
              <a:solidFill>
                <a:srgbClr val="002060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154" r="4912"/>
          <a:stretch/>
        </p:blipFill>
        <p:spPr>
          <a:xfrm>
            <a:off x="6654711" y="2731173"/>
            <a:ext cx="1986222" cy="1795833"/>
          </a:xfrm>
          <a:prstGeom prst="rect">
            <a:avLst/>
          </a:prstGeom>
          <a:ln>
            <a:solidFill>
              <a:schemeClr val="tx1"/>
            </a:solidFill>
          </a:ln>
        </p:spPr>
      </p:pic>
      <p:grpSp>
        <p:nvGrpSpPr>
          <p:cNvPr id="6" name="Group 5"/>
          <p:cNvGrpSpPr/>
          <p:nvPr/>
        </p:nvGrpSpPr>
        <p:grpSpPr>
          <a:xfrm>
            <a:off x="6654711" y="493703"/>
            <a:ext cx="1986222" cy="1795833"/>
            <a:chOff x="179882" y="202717"/>
            <a:chExt cx="3326130" cy="3007304"/>
          </a:xfrm>
        </p:grpSpPr>
        <p:grpSp>
          <p:nvGrpSpPr>
            <p:cNvPr id="7" name="Group 6"/>
            <p:cNvGrpSpPr/>
            <p:nvPr/>
          </p:nvGrpSpPr>
          <p:grpSpPr>
            <a:xfrm>
              <a:off x="179882" y="202717"/>
              <a:ext cx="3326130" cy="3007304"/>
              <a:chOff x="179882" y="202717"/>
              <a:chExt cx="3326130" cy="3007304"/>
            </a:xfrm>
          </p:grpSpPr>
          <p:pic>
            <p:nvPicPr>
              <p:cNvPr id="11" name="Picture 10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79882" y="202717"/>
                <a:ext cx="3326130" cy="3007304"/>
              </a:xfrm>
              <a:prstGeom prst="rect">
                <a:avLst/>
              </a:prstGeom>
              <a:ln>
                <a:solidFill>
                  <a:schemeClr val="tx1"/>
                </a:solidFill>
              </a:ln>
            </p:spPr>
          </p:pic>
          <p:sp>
            <p:nvSpPr>
              <p:cNvPr id="12" name="Rectangle 11"/>
              <p:cNvSpPr/>
              <p:nvPr/>
            </p:nvSpPr>
            <p:spPr>
              <a:xfrm>
                <a:off x="434715" y="501587"/>
                <a:ext cx="479686" cy="562715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8" name="Rectangle 7"/>
            <p:cNvSpPr/>
            <p:nvPr/>
          </p:nvSpPr>
          <p:spPr>
            <a:xfrm rot="4043041" flipV="1">
              <a:off x="2439650" y="1145408"/>
              <a:ext cx="532151" cy="11012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 rot="5400000" flipV="1">
              <a:off x="2469630" y="1483925"/>
              <a:ext cx="532151" cy="11012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 rot="4043041" flipV="1">
              <a:off x="2672773" y="1824508"/>
              <a:ext cx="184324" cy="11645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6" name="Picture 8" descr="DEAB0D6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129" t="15410" r="18146" b="19965"/>
          <a:stretch>
            <a:fillRect/>
          </a:stretch>
        </p:blipFill>
        <p:spPr bwMode="auto">
          <a:xfrm>
            <a:off x="569654" y="324955"/>
            <a:ext cx="3008561" cy="41533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895" t="23018" r="11687" b="23509"/>
          <a:stretch/>
        </p:blipFill>
        <p:spPr>
          <a:xfrm>
            <a:off x="4069392" y="2418606"/>
            <a:ext cx="2158205" cy="2108400"/>
          </a:xfrm>
          <a:prstGeom prst="rect">
            <a:avLst/>
          </a:prstGeom>
        </p:spPr>
      </p:pic>
      <p:grpSp>
        <p:nvGrpSpPr>
          <p:cNvPr id="18" name="Group 17">
            <a:extLst>
              <a:ext uri="{FF2B5EF4-FFF2-40B4-BE49-F238E27FC236}">
                <a16:creationId xmlns:a16="http://schemas.microsoft.com/office/drawing/2014/main" id="{ABC33FDC-5CA8-4AEC-9327-8A45A4AD9C6C}"/>
              </a:ext>
            </a:extLst>
          </p:cNvPr>
          <p:cNvGrpSpPr/>
          <p:nvPr/>
        </p:nvGrpSpPr>
        <p:grpSpPr>
          <a:xfrm>
            <a:off x="503067" y="4769074"/>
            <a:ext cx="8363089" cy="1683289"/>
            <a:chOff x="298402" y="2337382"/>
            <a:chExt cx="8363089" cy="1683289"/>
          </a:xfrm>
        </p:grpSpPr>
        <p:pic>
          <p:nvPicPr>
            <p:cNvPr id="19" name="Picture 18">
              <a:extLst>
                <a:ext uri="{FF2B5EF4-FFF2-40B4-BE49-F238E27FC236}">
                  <a16:creationId xmlns:a16="http://schemas.microsoft.com/office/drawing/2014/main" id="{6CF124F7-C977-41B5-9CB4-1A1BCC2310C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/>
            <a:srcRect l="1" r="6653" b="78302"/>
            <a:stretch/>
          </p:blipFill>
          <p:spPr>
            <a:xfrm>
              <a:off x="482508" y="2694828"/>
              <a:ext cx="8178983" cy="1325843"/>
            </a:xfrm>
            <a:prstGeom prst="rect">
              <a:avLst/>
            </a:prstGeom>
          </p:spPr>
        </p:pic>
        <p:sp>
          <p:nvSpPr>
            <p:cNvPr id="20" name="Rectangle 115">
              <a:extLst>
                <a:ext uri="{FF2B5EF4-FFF2-40B4-BE49-F238E27FC236}">
                  <a16:creationId xmlns:a16="http://schemas.microsoft.com/office/drawing/2014/main" id="{297FA1FD-DC42-4F5E-9C4D-0066E3A5524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8402" y="2337382"/>
              <a:ext cx="7928974" cy="14465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lnSpc>
                  <a:spcPct val="200000"/>
                </a:lnSpc>
                <a:spcBef>
                  <a:spcPts val="600"/>
                </a:spcBef>
                <a:spcAft>
                  <a:spcPts val="600"/>
                </a:spcAft>
                <a:buNone/>
              </a:pPr>
              <a:r>
                <a:rPr lang="en-US" altLang="en-US" sz="4400" b="1" dirty="0">
                  <a:solidFill>
                    <a:srgbClr val="7030A0"/>
                  </a:solidFill>
                  <a:latin typeface="HP001 5 hàng" panose="020B0603050302020204" pitchFamily="34" charset="0"/>
                </a:rPr>
                <a:t> </a:t>
              </a:r>
              <a:r>
                <a:rPr lang="en-GB" altLang="en-US" b="1" dirty="0">
                  <a:solidFill>
                    <a:srgbClr val="7030A0"/>
                  </a:solidFill>
                  <a:latin typeface="HP001 5 hàng" panose="020B0603050302020204" pitchFamily="34" charset="0"/>
                </a:rPr>
                <a:t>Tay </a:t>
              </a:r>
              <a:r>
                <a:rPr lang="en-GB" altLang="en-US" b="1" dirty="0" err="1">
                  <a:solidFill>
                    <a:srgbClr val="7030A0"/>
                  </a:solidFill>
                  <a:latin typeface="HP001 5 hàng" panose="020B0603050302020204" pitchFamily="34" charset="0"/>
                </a:rPr>
                <a:t>làm</a:t>
              </a:r>
              <a:r>
                <a:rPr lang="en-GB" altLang="en-US" b="1" dirty="0">
                  <a:solidFill>
                    <a:srgbClr val="7030A0"/>
                  </a:solidFill>
                  <a:latin typeface="HP001 5 hàng" panose="020B0603050302020204" pitchFamily="34" charset="0"/>
                </a:rPr>
                <a:t> </a:t>
              </a:r>
              <a:r>
                <a:rPr lang="en-GB" altLang="en-US" b="1" dirty="0" err="1">
                  <a:solidFill>
                    <a:srgbClr val="7030A0"/>
                  </a:solidFill>
                  <a:latin typeface="HP001 5 hàng" panose="020B0603050302020204" pitchFamily="34" charset="0"/>
                </a:rPr>
                <a:t>hàm</a:t>
              </a:r>
              <a:r>
                <a:rPr lang="en-GB" altLang="en-US" b="1" dirty="0">
                  <a:solidFill>
                    <a:srgbClr val="7030A0"/>
                  </a:solidFill>
                  <a:latin typeface="HP001 5 hàng" panose="020B0603050302020204" pitchFamily="34" charset="0"/>
                </a:rPr>
                <a:t> </a:t>
              </a:r>
              <a:r>
                <a:rPr lang="el-GR" altLang="en-US" b="1" dirty="0">
                  <a:solidFill>
                    <a:srgbClr val="7030A0"/>
                  </a:solidFill>
                  <a:latin typeface="HP001 5 hàng" panose="020B0603050302020204" pitchFamily="34" charset="0"/>
                </a:rPr>
                <a:t>η</a:t>
              </a:r>
              <a:r>
                <a:rPr lang="en-GB" altLang="en-US" b="1" dirty="0" err="1">
                  <a:solidFill>
                    <a:srgbClr val="7030A0"/>
                  </a:solidFill>
                  <a:latin typeface="HP001 5 hàng" panose="020B0603050302020204" pitchFamily="34" charset="0"/>
                </a:rPr>
                <a:t>ai</a:t>
              </a:r>
              <a:r>
                <a:rPr lang="en-GB" altLang="en-US" b="1" dirty="0">
                  <a:solidFill>
                    <a:srgbClr val="7030A0"/>
                  </a:solidFill>
                  <a:latin typeface="HP001 5 hàng" panose="020B0603050302020204" pitchFamily="34" charset="0"/>
                </a:rPr>
                <a:t>,, </a:t>
              </a:r>
              <a:r>
                <a:rPr lang="en-GB" altLang="en-US" b="1" dirty="0" err="1">
                  <a:solidFill>
                    <a:srgbClr val="7030A0"/>
                  </a:solidFill>
                  <a:latin typeface="HP001 5 hàng" panose="020B0603050302020204" pitchFamily="34" charset="0"/>
                </a:rPr>
                <a:t>Ǉay</a:t>
              </a:r>
              <a:r>
                <a:rPr lang="en-GB" altLang="en-US" b="1" dirty="0">
                  <a:solidFill>
                    <a:srgbClr val="7030A0"/>
                  </a:solidFill>
                  <a:latin typeface="HP001 5 hàng" panose="020B0603050302020204" pitchFamily="34" charset="0"/>
                </a:rPr>
                <a:t> Ǖ</a:t>
              </a:r>
              <a:r>
                <a:rPr lang="el-GR" altLang="en-US" b="1" dirty="0">
                  <a:solidFill>
                    <a:srgbClr val="7030A0"/>
                  </a:solidFill>
                  <a:latin typeface="HP001 5 hàng" panose="020B0603050302020204" pitchFamily="34" charset="0"/>
                </a:rPr>
                <a:t>ί</a:t>
              </a:r>
              <a:r>
                <a:rPr lang="en-GB" altLang="en-US" b="1" dirty="0" err="1">
                  <a:solidFill>
                    <a:srgbClr val="7030A0"/>
                  </a:solidFill>
                  <a:latin typeface="HP001 5 hàng" panose="020B0603050302020204" pitchFamily="34" charset="0"/>
                </a:rPr>
                <a:t>ai</a:t>
              </a:r>
              <a:r>
                <a:rPr lang="en-GB" altLang="en-US" b="1" dirty="0">
                  <a:solidFill>
                    <a:srgbClr val="7030A0"/>
                  </a:solidFill>
                  <a:latin typeface="HP001 5 hàng" panose="020B0603050302020204" pitchFamily="34" charset="0"/>
                </a:rPr>
                <a:t> j</a:t>
              </a:r>
              <a:r>
                <a:rPr lang="el-GR" altLang="en-US" b="1" dirty="0">
                  <a:solidFill>
                    <a:srgbClr val="7030A0"/>
                  </a:solidFill>
                  <a:latin typeface="HP001 5 hàng" panose="020B0603050302020204" pitchFamily="34" charset="0"/>
                </a:rPr>
                <a:t>Η</a:t>
              </a:r>
              <a:r>
                <a:rPr lang="en-GB" altLang="en-US" b="1" dirty="0" err="1">
                  <a:solidFill>
                    <a:srgbClr val="7030A0"/>
                  </a:solidFill>
                  <a:latin typeface="HP001 5 hàng" panose="020B0603050302020204" pitchFamily="34" charset="0"/>
                </a:rPr>
                <a:t>İng</a:t>
              </a:r>
              <a:r>
                <a:rPr lang="en-GB" altLang="en-US" b="1" dirty="0">
                  <a:solidFill>
                    <a:srgbClr val="7030A0"/>
                  </a:solidFill>
                  <a:latin typeface="HP001 5 hàng" panose="020B0603050302020204" pitchFamily="34" charset="0"/>
                </a:rPr>
                <a:t> </a:t>
              </a:r>
              <a:r>
                <a:rPr lang="el-GR" altLang="en-US" b="1" dirty="0">
                  <a:solidFill>
                    <a:srgbClr val="7030A0"/>
                  </a:solidFill>
                  <a:latin typeface="HP001 5 hàng" panose="020B0603050302020204" pitchFamily="34" charset="0"/>
                </a:rPr>
                <a:t>Λ</a:t>
              </a:r>
              <a:r>
                <a:rPr lang="en-GB" altLang="en-US" b="1" dirty="0">
                  <a:solidFill>
                    <a:srgbClr val="7030A0"/>
                  </a:solidFill>
                  <a:latin typeface="HP001 5 hàng" panose="020B0603050302020204" pitchFamily="34" charset="0"/>
                </a:rPr>
                <a:t>ğ. </a:t>
              </a:r>
              <a:endParaRPr lang="en-US" altLang="en-US" b="1" dirty="0">
                <a:solidFill>
                  <a:srgbClr val="7030A0"/>
                </a:solidFill>
                <a:latin typeface="HP001 5 hàng" panose="020B06030503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2094011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28">
            <a:extLst>
              <a:ext uri="{FF2B5EF4-FFF2-40B4-BE49-F238E27FC236}">
                <a16:creationId xmlns:a16="http://schemas.microsoft.com/office/drawing/2014/main" id="{7598163E-90F7-46C0-8A18-C19FD30FFE02}"/>
              </a:ext>
            </a:extLst>
          </p:cNvPr>
          <p:cNvSpPr/>
          <p:nvPr/>
        </p:nvSpPr>
        <p:spPr>
          <a:xfrm>
            <a:off x="375740" y="1836220"/>
            <a:ext cx="7632491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1. </a:t>
            </a:r>
            <a:r>
              <a:rPr lang="en-US" alt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Viết</a:t>
            </a:r>
            <a:r>
              <a:rPr lang="en-US" alt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đúng</a:t>
            </a:r>
            <a:r>
              <a:rPr lang="en-US" alt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chữ</a:t>
            </a:r>
            <a:r>
              <a:rPr lang="en-US" alt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 </a:t>
            </a:r>
            <a:r>
              <a:rPr lang="en-US" altLang="en-US" sz="3200" b="1" dirty="0">
                <a:solidFill>
                  <a:srgbClr val="FF0000"/>
                </a:solidFill>
                <a:latin typeface="HP001 5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</a:t>
            </a:r>
            <a:r>
              <a:rPr lang="en-US" altLang="en-US" sz="2400" b="1" dirty="0">
                <a:solidFill>
                  <a:srgbClr val="FF0000"/>
                </a:solidFill>
                <a:latin typeface="HP001 5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cỡ</a:t>
            </a:r>
            <a:r>
              <a:rPr lang="en-US" alt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vừa</a:t>
            </a:r>
            <a:r>
              <a:rPr lang="en-US" alt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và</a:t>
            </a:r>
            <a:r>
              <a:rPr lang="en-US" alt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cỡ</a:t>
            </a:r>
            <a:r>
              <a:rPr lang="en-US" alt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nhỏ</a:t>
            </a:r>
            <a:r>
              <a:rPr lang="en-US" alt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3" name="矩形 29">
            <a:extLst>
              <a:ext uri="{FF2B5EF4-FFF2-40B4-BE49-F238E27FC236}">
                <a16:creationId xmlns:a16="http://schemas.microsoft.com/office/drawing/2014/main" id="{AA61F1C9-5979-4FE0-A076-67A7B156B9DC}"/>
              </a:ext>
            </a:extLst>
          </p:cNvPr>
          <p:cNvSpPr/>
          <p:nvPr/>
        </p:nvSpPr>
        <p:spPr>
          <a:xfrm>
            <a:off x="375740" y="2605661"/>
            <a:ext cx="6611765" cy="13388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2. </a:t>
            </a:r>
            <a:r>
              <a:rPr lang="en-US" alt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Viết</a:t>
            </a:r>
            <a:r>
              <a:rPr lang="en-US" alt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đúng</a:t>
            </a:r>
            <a:r>
              <a:rPr lang="en-US" alt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câu</a:t>
            </a:r>
            <a:r>
              <a:rPr lang="en-US" alt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ứng</a:t>
            </a:r>
            <a:r>
              <a:rPr lang="en-US" alt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dụng</a:t>
            </a:r>
            <a:r>
              <a:rPr lang="en-US" alt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: </a:t>
            </a:r>
          </a:p>
          <a:p>
            <a:pPr>
              <a:lnSpc>
                <a:spcPct val="150000"/>
              </a:lnSpc>
            </a:pPr>
            <a:r>
              <a:rPr lang="en-US" altLang="en-US" sz="2400" b="1" i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	 </a:t>
            </a:r>
            <a:r>
              <a:rPr lang="en-US" altLang="en-US" sz="2400" b="1" dirty="0" err="1">
                <a:solidFill>
                  <a:srgbClr val="FF0000"/>
                </a:solidFill>
                <a:latin typeface="HP001 5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Tay</a:t>
            </a:r>
            <a:r>
              <a:rPr lang="en-US" altLang="en-US" sz="2400" b="1" dirty="0">
                <a:solidFill>
                  <a:srgbClr val="FF0000"/>
                </a:solidFill>
                <a:latin typeface="HP001 5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2400" b="1" dirty="0" err="1">
                <a:solidFill>
                  <a:srgbClr val="FF0000"/>
                </a:solidFill>
                <a:latin typeface="HP001 5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làm</a:t>
            </a:r>
            <a:r>
              <a:rPr lang="en-US" altLang="en-US" sz="2400" b="1" dirty="0">
                <a:solidFill>
                  <a:srgbClr val="FF0000"/>
                </a:solidFill>
                <a:latin typeface="HP001 5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2400" b="1" dirty="0" err="1">
                <a:solidFill>
                  <a:srgbClr val="FF0000"/>
                </a:solidFill>
                <a:latin typeface="HP001 5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hàm</a:t>
            </a:r>
            <a:r>
              <a:rPr lang="en-US" altLang="en-US" sz="2400" b="1" dirty="0">
                <a:solidFill>
                  <a:srgbClr val="FF0000"/>
                </a:solidFill>
                <a:latin typeface="HP001 5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2400" b="1" dirty="0" err="1">
                <a:solidFill>
                  <a:srgbClr val="FF0000"/>
                </a:solidFill>
                <a:latin typeface="HP001 5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nhai</a:t>
            </a:r>
            <a:r>
              <a:rPr lang="en-US" altLang="en-US" sz="2400" b="1" dirty="0">
                <a:solidFill>
                  <a:srgbClr val="FF0000"/>
                </a:solidFill>
                <a:latin typeface="HP001 5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altLang="en-US" sz="2400" b="1" dirty="0" err="1">
                <a:solidFill>
                  <a:srgbClr val="FF0000"/>
                </a:solidFill>
                <a:latin typeface="HP001 5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tay</a:t>
            </a:r>
            <a:r>
              <a:rPr lang="en-US" altLang="en-US" sz="2400" b="1" dirty="0">
                <a:solidFill>
                  <a:srgbClr val="FF0000"/>
                </a:solidFill>
                <a:latin typeface="HP001 5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2400" b="1" dirty="0" err="1">
                <a:solidFill>
                  <a:srgbClr val="FF0000"/>
                </a:solidFill>
                <a:latin typeface="HP001 5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quai</a:t>
            </a:r>
            <a:r>
              <a:rPr lang="en-US" altLang="en-US" sz="2400" b="1" dirty="0">
                <a:solidFill>
                  <a:srgbClr val="FF0000"/>
                </a:solidFill>
                <a:latin typeface="HP001 5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2400" b="1" dirty="0" err="1">
                <a:solidFill>
                  <a:srgbClr val="FF0000"/>
                </a:solidFill>
                <a:latin typeface="HP001 5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miệng</a:t>
            </a:r>
            <a:r>
              <a:rPr lang="en-US" altLang="en-US" sz="2400" b="1" dirty="0">
                <a:solidFill>
                  <a:srgbClr val="FF0000"/>
                </a:solidFill>
                <a:latin typeface="HP001 5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2400" b="1" dirty="0" err="1">
                <a:solidFill>
                  <a:srgbClr val="FF0000"/>
                </a:solidFill>
                <a:latin typeface="HP001 5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trễ</a:t>
            </a:r>
            <a:r>
              <a:rPr lang="en-US" altLang="en-US" sz="2400" b="1" dirty="0">
                <a:solidFill>
                  <a:srgbClr val="FF0000"/>
                </a:solidFill>
                <a:latin typeface="HP001 5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</p:txBody>
      </p:sp>
      <p:sp>
        <p:nvSpPr>
          <p:cNvPr id="5" name="矩形 31">
            <a:extLst>
              <a:ext uri="{FF2B5EF4-FFF2-40B4-BE49-F238E27FC236}">
                <a16:creationId xmlns:a16="http://schemas.microsoft.com/office/drawing/2014/main" id="{3A0EE0AF-7B98-48C5-9D0B-64AB8A427DAB}"/>
              </a:ext>
            </a:extLst>
          </p:cNvPr>
          <p:cNvSpPr/>
          <p:nvPr/>
        </p:nvSpPr>
        <p:spPr>
          <a:xfrm>
            <a:off x="375740" y="4252340"/>
            <a:ext cx="7146052" cy="7397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3. </a:t>
            </a:r>
            <a:r>
              <a:rPr lang="en-US" alt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Giữ</a:t>
            </a:r>
            <a:r>
              <a:rPr lang="en-US" alt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vở</a:t>
            </a:r>
            <a:r>
              <a:rPr lang="en-US" alt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sạch</a:t>
            </a:r>
            <a:r>
              <a:rPr lang="en-US" alt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lang="en-US" alt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viết</a:t>
            </a:r>
            <a:r>
              <a:rPr lang="en-US" alt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chữ</a:t>
            </a:r>
            <a:r>
              <a:rPr lang="en-US" alt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đẹp</a:t>
            </a:r>
            <a:endParaRPr lang="en-US" altLang="en-US" sz="3200" b="1" dirty="0">
              <a:solidFill>
                <a:srgbClr val="002060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15" name="矩形 28">
            <a:extLst>
              <a:ext uri="{FF2B5EF4-FFF2-40B4-BE49-F238E27FC236}">
                <a16:creationId xmlns:a16="http://schemas.microsoft.com/office/drawing/2014/main" id="{4AA503E0-751A-4AA4-A0A7-D962962E711F}"/>
              </a:ext>
            </a:extLst>
          </p:cNvPr>
          <p:cNvSpPr/>
          <p:nvPr/>
        </p:nvSpPr>
        <p:spPr>
          <a:xfrm>
            <a:off x="1857068" y="529362"/>
            <a:ext cx="5787316" cy="9050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YÊU CẦU CẦN ĐẠT</a:t>
            </a:r>
          </a:p>
        </p:txBody>
      </p:sp>
    </p:spTree>
    <p:extLst>
      <p:ext uri="{BB962C8B-B14F-4D97-AF65-F5344CB8AC3E}">
        <p14:creationId xmlns:p14="http://schemas.microsoft.com/office/powerpoint/2010/main" val="2100717310"/>
      </p:ext>
    </p:extLst>
  </p:cSld>
  <p:clrMapOvr>
    <a:masterClrMapping/>
  </p:clrMapOvr>
  <p:transition spd="slow" advClick="0" advTm="1000">
    <p:push dir="u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2">
            <a:extLst>
              <a:ext uri="{FF2B5EF4-FFF2-40B4-BE49-F238E27FC236}">
                <a16:creationId xmlns:a16="http://schemas.microsoft.com/office/drawing/2014/main" id="{4034A2CE-5EB7-4285-837A-5C7A82A7CAC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65107"/>
            <a:ext cx="7814320" cy="4892324"/>
          </a:xfrm>
          <a:prstGeom prst="rect">
            <a:avLst/>
          </a:prstGeom>
        </p:spPr>
      </p:pic>
      <p:pic>
        <p:nvPicPr>
          <p:cNvPr id="6" name="图片 58">
            <a:extLst>
              <a:ext uri="{FF2B5EF4-FFF2-40B4-BE49-F238E27FC236}">
                <a16:creationId xmlns:a16="http://schemas.microsoft.com/office/drawing/2014/main" id="{9276FAA3-6E2E-4F3B-837D-5BC1D958E12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2568" y="4345782"/>
            <a:ext cx="5274942" cy="2107595"/>
          </a:xfrm>
          <a:prstGeom prst="rect">
            <a:avLst/>
          </a:prstGeom>
        </p:spPr>
      </p:pic>
      <p:pic>
        <p:nvPicPr>
          <p:cNvPr id="7" name="图片 35">
            <a:extLst>
              <a:ext uri="{FF2B5EF4-FFF2-40B4-BE49-F238E27FC236}">
                <a16:creationId xmlns:a16="http://schemas.microsoft.com/office/drawing/2014/main" id="{8683D7DB-C58F-4775-B021-55A5A99DFF26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81906" y="1720236"/>
            <a:ext cx="1871113" cy="1434021"/>
          </a:xfrm>
          <a:prstGeom prst="rect">
            <a:avLst/>
          </a:prstGeom>
        </p:spPr>
      </p:pic>
      <p:pic>
        <p:nvPicPr>
          <p:cNvPr id="8" name="图片 41">
            <a:extLst>
              <a:ext uri="{FF2B5EF4-FFF2-40B4-BE49-F238E27FC236}">
                <a16:creationId xmlns:a16="http://schemas.microsoft.com/office/drawing/2014/main" id="{4C4683F5-8CC4-4031-8C47-4F315AD0BD3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66684" y="253040"/>
            <a:ext cx="1714426" cy="1914076"/>
          </a:xfrm>
          <a:prstGeom prst="rect">
            <a:avLst/>
          </a:prstGeom>
        </p:spPr>
      </p:pic>
      <p:pic>
        <p:nvPicPr>
          <p:cNvPr id="10" name="图片 39">
            <a:extLst>
              <a:ext uri="{FF2B5EF4-FFF2-40B4-BE49-F238E27FC236}">
                <a16:creationId xmlns:a16="http://schemas.microsoft.com/office/drawing/2014/main" id="{9B408328-EDEA-4366-903E-DEF5612627A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43921"/>
            <a:ext cx="1563776" cy="1323195"/>
          </a:xfrm>
          <a:prstGeom prst="rect">
            <a:avLst/>
          </a:prstGeom>
        </p:spPr>
      </p:pic>
      <p:pic>
        <p:nvPicPr>
          <p:cNvPr id="11" name="图片 43">
            <a:extLst>
              <a:ext uri="{FF2B5EF4-FFF2-40B4-BE49-F238E27FC236}">
                <a16:creationId xmlns:a16="http://schemas.microsoft.com/office/drawing/2014/main" id="{04B55DF1-A114-407B-B5C7-C8A178D806A3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0" y="72258"/>
            <a:ext cx="852012" cy="1374838"/>
          </a:xfrm>
          <a:prstGeom prst="rect">
            <a:avLst/>
          </a:prstGeom>
        </p:spPr>
      </p:pic>
      <p:pic>
        <p:nvPicPr>
          <p:cNvPr id="12" name="图片 35">
            <a:extLst>
              <a:ext uri="{FF2B5EF4-FFF2-40B4-BE49-F238E27FC236}">
                <a16:creationId xmlns:a16="http://schemas.microsoft.com/office/drawing/2014/main" id="{B13637A8-BC86-47A0-BEFD-DD7DCEDE37F8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4709" y="1720237"/>
            <a:ext cx="1871113" cy="1434021"/>
          </a:xfrm>
          <a:prstGeom prst="rect">
            <a:avLst/>
          </a:prstGeom>
        </p:spPr>
      </p:pic>
      <p:pic>
        <p:nvPicPr>
          <p:cNvPr id="13" name="图片 35">
            <a:extLst>
              <a:ext uri="{FF2B5EF4-FFF2-40B4-BE49-F238E27FC236}">
                <a16:creationId xmlns:a16="http://schemas.microsoft.com/office/drawing/2014/main" id="{821EF46A-B29B-4531-84D2-4E548C5111FC}"/>
              </a:ext>
            </a:extLst>
          </p:cNvPr>
          <p:cNvPicPr>
            <a:picLocks noChangeAspect="1"/>
          </p:cNvPicPr>
          <p:nvPr/>
        </p:nvPicPr>
        <p:blipFill>
          <a:blip r:embed="rId9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3098" y="126910"/>
            <a:ext cx="2828825" cy="2168011"/>
          </a:xfrm>
          <a:prstGeom prst="rect">
            <a:avLst/>
          </a:prstGeom>
        </p:spPr>
      </p:pic>
      <p:sp>
        <p:nvSpPr>
          <p:cNvPr id="14" name="文本框 22">
            <a:extLst>
              <a:ext uri="{FF2B5EF4-FFF2-40B4-BE49-F238E27FC236}">
                <a16:creationId xmlns:a16="http://schemas.microsoft.com/office/drawing/2014/main" id="{13192161-E47F-46A2-A54C-44ED57702632}"/>
              </a:ext>
            </a:extLst>
          </p:cNvPr>
          <p:cNvSpPr txBox="1"/>
          <p:nvPr/>
        </p:nvSpPr>
        <p:spPr>
          <a:xfrm>
            <a:off x="1350392" y="3809389"/>
            <a:ext cx="5113535" cy="1715408"/>
          </a:xfrm>
          <a:prstGeom prst="rect">
            <a:avLst/>
          </a:prstGeom>
          <a:noFill/>
        </p:spPr>
        <p:txBody>
          <a:bodyPr wrap="square" rtlCol="0">
            <a:prstTxWarp prst="textArchUp">
              <a:avLst/>
            </a:prstTxWarp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zh-CN" sz="5400" dirty="0">
                <a:solidFill>
                  <a:srgbClr val="FF0000"/>
                </a:solidFill>
                <a:latin typeface="iCiel Cadena" panose="02000503000000020004" pitchFamily="2" charset="0"/>
                <a:ea typeface="思源黑体 CN Bold" panose="020B0800000000000000" pitchFamily="34" charset="-122"/>
              </a:rPr>
              <a:t>CHÀO TẠM BIỆT </a:t>
            </a:r>
          </a:p>
          <a:p>
            <a:pPr algn="ctr">
              <a:lnSpc>
                <a:spcPct val="150000"/>
              </a:lnSpc>
            </a:pPr>
            <a:r>
              <a:rPr lang="en-US" altLang="zh-CN" sz="5400" dirty="0">
                <a:solidFill>
                  <a:srgbClr val="FF0000"/>
                </a:solidFill>
                <a:latin typeface="iCiel Cadena" panose="02000503000000020004" pitchFamily="2" charset="0"/>
                <a:ea typeface="思源黑体 CN Bold" panose="020B0800000000000000" pitchFamily="34" charset="-122"/>
              </a:rPr>
              <a:t>CÁC CON!</a:t>
            </a:r>
            <a:endParaRPr lang="zh-CN" altLang="en-US" sz="5400" dirty="0">
              <a:solidFill>
                <a:srgbClr val="FF0000"/>
              </a:solidFill>
              <a:latin typeface="iCiel Cadena" panose="02000503000000020004" pitchFamily="2" charset="0"/>
              <a:ea typeface="思源黑体 CN Bold" panose="020B0800000000000000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9973190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300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4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4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4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5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1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3000"/>
                                  </p:iterate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53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54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5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5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868AC771-11AC-400E-96E2-B494D9CA0570}"/>
              </a:ext>
            </a:extLst>
          </p:cNvPr>
          <p:cNvGrpSpPr/>
          <p:nvPr/>
        </p:nvGrpSpPr>
        <p:grpSpPr>
          <a:xfrm>
            <a:off x="748607" y="1684358"/>
            <a:ext cx="7646789" cy="4424363"/>
            <a:chOff x="1990923" y="1136673"/>
            <a:chExt cx="4405927" cy="3318271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CF86228A-6437-445F-B487-0BD01EAFDA1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5F5F5"/>
                </a:clrFrom>
                <a:clrTo>
                  <a:srgbClr val="F5F5F5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 flipH="1">
              <a:off x="1990923" y="1136673"/>
              <a:ext cx="4405927" cy="3318271"/>
            </a:xfrm>
            <a:prstGeom prst="rect">
              <a:avLst/>
            </a:prstGeom>
          </p:spPr>
        </p:pic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72E96B82-CFE8-4E3D-9861-F35AD32A3F47}"/>
                </a:ext>
              </a:extLst>
            </p:cNvPr>
            <p:cNvSpPr txBox="1"/>
            <p:nvPr/>
          </p:nvSpPr>
          <p:spPr>
            <a:xfrm>
              <a:off x="2543042" y="3265586"/>
              <a:ext cx="3696297" cy="53091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3600" b="1" dirty="0">
                  <a:solidFill>
                    <a:srgbClr val="FF0000"/>
                  </a:solidFill>
                  <a:latin typeface="Times New Roman" panose="02020603050405020304" pitchFamily="18" charset="0"/>
                  <a:ea typeface="思源黑体 CN Bold" panose="020B0800000000000000" pitchFamily="34" charset="-122"/>
                  <a:cs typeface="Times New Roman" panose="02020603050405020304" pitchFamily="18" charset="0"/>
                </a:rPr>
                <a:t>TẬP VIẾT: CHỮ HOA  </a:t>
              </a:r>
              <a:r>
                <a:rPr lang="en-US" altLang="zh-CN" sz="4000" b="1" dirty="0">
                  <a:solidFill>
                    <a:srgbClr val="FF0000"/>
                  </a:solidFill>
                  <a:latin typeface="HP001 4 hàng" panose="020B0603050302020204" pitchFamily="34" charset="0"/>
                  <a:ea typeface="思源黑体 CN Bold" panose="020B0800000000000000" pitchFamily="34" charset="-122"/>
                  <a:cs typeface="Times New Roman" panose="02020603050405020304" pitchFamily="18" charset="0"/>
                </a:rPr>
                <a:t>T</a:t>
              </a:r>
              <a:endParaRPr lang="zh-CN" altLang="en-US" sz="4000" b="1" dirty="0">
                <a:solidFill>
                  <a:srgbClr val="FF0000"/>
                </a:solidFill>
                <a:latin typeface="HP001 4 hàng" panose="020B0603050302020204" pitchFamily="34" charset="0"/>
                <a:ea typeface="思源黑体 CN Bold" panose="020B0800000000000000" pitchFamily="34" charset="-122"/>
              </a:endParaRPr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47C20E4F-5598-4543-99AA-79D922EC798E}"/>
                </a:ext>
              </a:extLst>
            </p:cNvPr>
            <p:cNvSpPr txBox="1"/>
            <p:nvPr/>
          </p:nvSpPr>
          <p:spPr>
            <a:xfrm>
              <a:off x="2903884" y="2382541"/>
              <a:ext cx="3041009" cy="638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vi-VN" sz="3735" b="1" dirty="0">
                  <a:solidFill>
                    <a:srgbClr val="00B05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TIẾT </a:t>
              </a:r>
              <a:r>
                <a:rPr lang="en-US" sz="3735" b="1" dirty="0">
                  <a:solidFill>
                    <a:srgbClr val="00B05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3</a:t>
              </a:r>
            </a:p>
          </p:txBody>
        </p:sp>
      </p:grpSp>
      <p:pic>
        <p:nvPicPr>
          <p:cNvPr id="6" name="Picture 4">
            <a:extLst>
              <a:ext uri="{FF2B5EF4-FFF2-40B4-BE49-F238E27FC236}">
                <a16:creationId xmlns:a16="http://schemas.microsoft.com/office/drawing/2014/main" id="{92AC510F-4E04-400B-8C1C-074ABFBB20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42266" y="5173643"/>
            <a:ext cx="1416535" cy="14165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ED1BA16C-7EA5-48F4-8346-56A3175E0110}"/>
              </a:ext>
            </a:extLst>
          </p:cNvPr>
          <p:cNvSpPr txBox="1"/>
          <p:nvPr/>
        </p:nvSpPr>
        <p:spPr>
          <a:xfrm>
            <a:off x="485202" y="889664"/>
            <a:ext cx="174879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7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75E32ADA-523D-4ACC-BA1B-20E677F68055}"/>
              </a:ext>
            </a:extLst>
          </p:cNvPr>
          <p:cNvSpPr txBox="1"/>
          <p:nvPr/>
        </p:nvSpPr>
        <p:spPr>
          <a:xfrm>
            <a:off x="2393579" y="690293"/>
            <a:ext cx="600181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VẺ ĐẸP QUANH EM</a:t>
            </a:r>
          </a:p>
        </p:txBody>
      </p:sp>
    </p:spTree>
    <p:extLst>
      <p:ext uri="{BB962C8B-B14F-4D97-AF65-F5344CB8AC3E}">
        <p14:creationId xmlns:p14="http://schemas.microsoft.com/office/powerpoint/2010/main" val="33484868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>
        <p15:prstTrans prst="peelOff"/>
      </p:transition>
    </mc:Choice>
    <mc:Fallback xmlns="">
      <p:transition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28">
            <a:extLst>
              <a:ext uri="{FF2B5EF4-FFF2-40B4-BE49-F238E27FC236}">
                <a16:creationId xmlns:a16="http://schemas.microsoft.com/office/drawing/2014/main" id="{7598163E-90F7-46C0-8A18-C19FD30FFE02}"/>
              </a:ext>
            </a:extLst>
          </p:cNvPr>
          <p:cNvSpPr/>
          <p:nvPr/>
        </p:nvSpPr>
        <p:spPr>
          <a:xfrm>
            <a:off x="375740" y="1836220"/>
            <a:ext cx="7632491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1. </a:t>
            </a:r>
            <a:r>
              <a:rPr lang="en-US" alt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Viết</a:t>
            </a:r>
            <a:r>
              <a:rPr lang="en-US" alt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đúng</a:t>
            </a:r>
            <a:r>
              <a:rPr lang="en-US" alt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chữ</a:t>
            </a:r>
            <a:r>
              <a:rPr lang="en-US" alt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 </a:t>
            </a:r>
            <a:r>
              <a:rPr lang="en-US" altLang="en-US" sz="3200" b="1" dirty="0">
                <a:solidFill>
                  <a:srgbClr val="FF0000"/>
                </a:solidFill>
                <a:latin typeface="HP001 5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</a:t>
            </a:r>
            <a:r>
              <a:rPr lang="en-US" altLang="en-US" sz="2400" b="1" dirty="0">
                <a:solidFill>
                  <a:srgbClr val="FF0000"/>
                </a:solidFill>
                <a:latin typeface="HP001 5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cỡ</a:t>
            </a:r>
            <a:r>
              <a:rPr lang="en-US" alt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vừa</a:t>
            </a:r>
            <a:r>
              <a:rPr lang="en-US" alt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và</a:t>
            </a:r>
            <a:r>
              <a:rPr lang="en-US" alt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cỡ</a:t>
            </a:r>
            <a:r>
              <a:rPr lang="en-US" alt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nhỏ</a:t>
            </a:r>
            <a:r>
              <a:rPr lang="en-US" alt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3" name="矩形 29">
            <a:extLst>
              <a:ext uri="{FF2B5EF4-FFF2-40B4-BE49-F238E27FC236}">
                <a16:creationId xmlns:a16="http://schemas.microsoft.com/office/drawing/2014/main" id="{AA61F1C9-5979-4FE0-A076-67A7B156B9DC}"/>
              </a:ext>
            </a:extLst>
          </p:cNvPr>
          <p:cNvSpPr/>
          <p:nvPr/>
        </p:nvSpPr>
        <p:spPr>
          <a:xfrm>
            <a:off x="375740" y="2605661"/>
            <a:ext cx="6611765" cy="13388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2. </a:t>
            </a:r>
            <a:r>
              <a:rPr lang="en-US" alt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Viết</a:t>
            </a:r>
            <a:r>
              <a:rPr lang="en-US" alt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đúng</a:t>
            </a:r>
            <a:r>
              <a:rPr lang="en-US" alt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câu</a:t>
            </a:r>
            <a:r>
              <a:rPr lang="en-US" alt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ứng</a:t>
            </a:r>
            <a:r>
              <a:rPr lang="en-US" alt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dụng</a:t>
            </a:r>
            <a:r>
              <a:rPr lang="en-US" alt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: </a:t>
            </a:r>
          </a:p>
          <a:p>
            <a:pPr>
              <a:lnSpc>
                <a:spcPct val="150000"/>
              </a:lnSpc>
            </a:pPr>
            <a:r>
              <a:rPr lang="en-US" altLang="en-US" sz="2400" b="1" i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	 </a:t>
            </a:r>
            <a:r>
              <a:rPr lang="en-US" altLang="en-US" sz="2400" b="1" dirty="0" err="1">
                <a:solidFill>
                  <a:srgbClr val="FF0000"/>
                </a:solidFill>
                <a:latin typeface="HP001 5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Tay</a:t>
            </a:r>
            <a:r>
              <a:rPr lang="en-US" altLang="en-US" sz="2400" b="1" dirty="0">
                <a:solidFill>
                  <a:srgbClr val="FF0000"/>
                </a:solidFill>
                <a:latin typeface="HP001 5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2400" b="1" dirty="0" err="1">
                <a:solidFill>
                  <a:srgbClr val="FF0000"/>
                </a:solidFill>
                <a:latin typeface="HP001 5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làm</a:t>
            </a:r>
            <a:r>
              <a:rPr lang="en-US" altLang="en-US" sz="2400" b="1" dirty="0">
                <a:solidFill>
                  <a:srgbClr val="FF0000"/>
                </a:solidFill>
                <a:latin typeface="HP001 5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2400" b="1" dirty="0" err="1">
                <a:solidFill>
                  <a:srgbClr val="FF0000"/>
                </a:solidFill>
                <a:latin typeface="HP001 5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hàm</a:t>
            </a:r>
            <a:r>
              <a:rPr lang="en-US" altLang="en-US" sz="2400" b="1" dirty="0">
                <a:solidFill>
                  <a:srgbClr val="FF0000"/>
                </a:solidFill>
                <a:latin typeface="HP001 5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2400" b="1" dirty="0" err="1">
                <a:solidFill>
                  <a:srgbClr val="FF0000"/>
                </a:solidFill>
                <a:latin typeface="HP001 5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nhai</a:t>
            </a:r>
            <a:r>
              <a:rPr lang="en-US" altLang="en-US" sz="2400" b="1" dirty="0">
                <a:solidFill>
                  <a:srgbClr val="FF0000"/>
                </a:solidFill>
                <a:latin typeface="HP001 5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altLang="en-US" sz="2400" b="1" dirty="0" err="1">
                <a:solidFill>
                  <a:srgbClr val="FF0000"/>
                </a:solidFill>
                <a:latin typeface="HP001 5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tay</a:t>
            </a:r>
            <a:r>
              <a:rPr lang="en-US" altLang="en-US" sz="2400" b="1" dirty="0">
                <a:solidFill>
                  <a:srgbClr val="FF0000"/>
                </a:solidFill>
                <a:latin typeface="HP001 5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2400" b="1" dirty="0" err="1">
                <a:solidFill>
                  <a:srgbClr val="FF0000"/>
                </a:solidFill>
                <a:latin typeface="HP001 5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quai</a:t>
            </a:r>
            <a:r>
              <a:rPr lang="en-US" altLang="en-US" sz="2400" b="1" dirty="0">
                <a:solidFill>
                  <a:srgbClr val="FF0000"/>
                </a:solidFill>
                <a:latin typeface="HP001 5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2400" b="1" dirty="0" err="1">
                <a:solidFill>
                  <a:srgbClr val="FF0000"/>
                </a:solidFill>
                <a:latin typeface="HP001 5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miệng</a:t>
            </a:r>
            <a:r>
              <a:rPr lang="en-US" altLang="en-US" sz="2400" b="1" dirty="0">
                <a:solidFill>
                  <a:srgbClr val="FF0000"/>
                </a:solidFill>
                <a:latin typeface="HP001 5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2400" b="1" dirty="0" err="1">
                <a:solidFill>
                  <a:srgbClr val="FF0000"/>
                </a:solidFill>
                <a:latin typeface="HP001 5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trễ</a:t>
            </a:r>
            <a:r>
              <a:rPr lang="en-US" altLang="en-US" sz="2400" b="1" dirty="0">
                <a:solidFill>
                  <a:srgbClr val="FF0000"/>
                </a:solidFill>
                <a:latin typeface="HP001 5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</p:txBody>
      </p:sp>
      <p:sp>
        <p:nvSpPr>
          <p:cNvPr id="5" name="矩形 31">
            <a:extLst>
              <a:ext uri="{FF2B5EF4-FFF2-40B4-BE49-F238E27FC236}">
                <a16:creationId xmlns:a16="http://schemas.microsoft.com/office/drawing/2014/main" id="{3A0EE0AF-7B98-48C5-9D0B-64AB8A427DAB}"/>
              </a:ext>
            </a:extLst>
          </p:cNvPr>
          <p:cNvSpPr/>
          <p:nvPr/>
        </p:nvSpPr>
        <p:spPr>
          <a:xfrm>
            <a:off x="375740" y="4252340"/>
            <a:ext cx="7146052" cy="7397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3. </a:t>
            </a:r>
            <a:r>
              <a:rPr lang="en-US" alt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Giữ</a:t>
            </a:r>
            <a:r>
              <a:rPr lang="en-US" alt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vở</a:t>
            </a:r>
            <a:r>
              <a:rPr lang="en-US" alt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sạch</a:t>
            </a:r>
            <a:r>
              <a:rPr lang="en-US" alt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lang="en-US" alt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viết</a:t>
            </a:r>
            <a:r>
              <a:rPr lang="en-US" alt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chữ</a:t>
            </a:r>
            <a:r>
              <a:rPr lang="en-US" alt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đẹp</a:t>
            </a:r>
            <a:endParaRPr lang="en-US" altLang="en-US" sz="3200" b="1" dirty="0">
              <a:solidFill>
                <a:srgbClr val="002060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15" name="矩形 28">
            <a:extLst>
              <a:ext uri="{FF2B5EF4-FFF2-40B4-BE49-F238E27FC236}">
                <a16:creationId xmlns:a16="http://schemas.microsoft.com/office/drawing/2014/main" id="{4AA503E0-751A-4AA4-A0A7-D962962E711F}"/>
              </a:ext>
            </a:extLst>
          </p:cNvPr>
          <p:cNvSpPr/>
          <p:nvPr/>
        </p:nvSpPr>
        <p:spPr>
          <a:xfrm>
            <a:off x="1857068" y="529362"/>
            <a:ext cx="5787316" cy="9050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YÊU CẦU CẦN ĐẠT</a:t>
            </a:r>
          </a:p>
        </p:txBody>
      </p:sp>
    </p:spTree>
    <p:extLst>
      <p:ext uri="{BB962C8B-B14F-4D97-AF65-F5344CB8AC3E}">
        <p14:creationId xmlns:p14="http://schemas.microsoft.com/office/powerpoint/2010/main" val="864181039"/>
      </p:ext>
    </p:extLst>
  </p:cSld>
  <p:clrMapOvr>
    <a:masterClrMapping/>
  </p:clrMapOvr>
  <p:transition spd="slow" advClick="0" advTm="1000">
    <p:push dir="u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8" descr="DEAB0D6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129" t="15410" r="18146" b="19965"/>
          <a:stretch>
            <a:fillRect/>
          </a:stretch>
        </p:blipFill>
        <p:spPr bwMode="auto">
          <a:xfrm>
            <a:off x="1313245" y="1612203"/>
            <a:ext cx="2786222" cy="38464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Oval 7"/>
          <p:cNvSpPr>
            <a:spLocks noChangeArrowheads="1"/>
          </p:cNvSpPr>
          <p:nvPr/>
        </p:nvSpPr>
        <p:spPr bwMode="auto">
          <a:xfrm>
            <a:off x="3132582" y="3128717"/>
            <a:ext cx="228600" cy="228600"/>
          </a:xfrm>
          <a:prstGeom prst="ellipse">
            <a:avLst/>
          </a:prstGeom>
          <a:solidFill>
            <a:srgbClr val="FF0000"/>
          </a:solidFill>
          <a:ln w="1270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>
              <a:latin typeface=".VnTime" panose="020B7200000000000000" pitchFamily="34" charset="0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1156447" y="1694329"/>
            <a:ext cx="106860" cy="3710488"/>
            <a:chOff x="1042416" y="804672"/>
            <a:chExt cx="210312" cy="4361688"/>
          </a:xfrm>
        </p:grpSpPr>
        <p:cxnSp>
          <p:nvCxnSpPr>
            <p:cNvPr id="5" name="Straight Connector 4"/>
            <p:cNvCxnSpPr/>
            <p:nvPr/>
          </p:nvCxnSpPr>
          <p:spPr>
            <a:xfrm>
              <a:off x="1143000" y="804672"/>
              <a:ext cx="0" cy="4361688"/>
            </a:xfrm>
            <a:prstGeom prst="line">
              <a:avLst/>
            </a:prstGeom>
            <a:ln w="28575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/>
            <p:cNvCxnSpPr/>
            <p:nvPr/>
          </p:nvCxnSpPr>
          <p:spPr>
            <a:xfrm>
              <a:off x="1042416" y="804672"/>
              <a:ext cx="210312" cy="0"/>
            </a:xfrm>
            <a:prstGeom prst="line">
              <a:avLst/>
            </a:prstGeom>
            <a:ln w="1905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/>
            <p:cNvCxnSpPr/>
            <p:nvPr/>
          </p:nvCxnSpPr>
          <p:spPr>
            <a:xfrm>
              <a:off x="1042416" y="5166360"/>
              <a:ext cx="210312" cy="0"/>
            </a:xfrm>
            <a:prstGeom prst="line">
              <a:avLst/>
            </a:prstGeom>
            <a:ln w="1905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" name="Group 8"/>
          <p:cNvGrpSpPr/>
          <p:nvPr/>
        </p:nvGrpSpPr>
        <p:grpSpPr>
          <a:xfrm>
            <a:off x="1463250" y="1383959"/>
            <a:ext cx="2486211" cy="228244"/>
            <a:chOff x="5440680" y="1322832"/>
            <a:chExt cx="3017520" cy="195072"/>
          </a:xfrm>
        </p:grpSpPr>
        <p:cxnSp>
          <p:nvCxnSpPr>
            <p:cNvPr id="10" name="Straight Connector 9"/>
            <p:cNvCxnSpPr/>
            <p:nvPr/>
          </p:nvCxnSpPr>
          <p:spPr>
            <a:xfrm>
              <a:off x="5440680" y="1426464"/>
              <a:ext cx="3017520" cy="0"/>
            </a:xfrm>
            <a:prstGeom prst="line">
              <a:avLst/>
            </a:prstGeom>
            <a:ln w="1905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>
              <a:off x="5440680" y="1335024"/>
              <a:ext cx="0" cy="182880"/>
            </a:xfrm>
            <a:prstGeom prst="line">
              <a:avLst/>
            </a:prstGeom>
            <a:ln w="1905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>
              <a:off x="8458200" y="1322832"/>
              <a:ext cx="0" cy="182880"/>
            </a:xfrm>
            <a:prstGeom prst="line">
              <a:avLst/>
            </a:prstGeom>
            <a:ln w="1905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3" name="TextBox 18"/>
          <p:cNvSpPr txBox="1">
            <a:spLocks noChangeArrowheads="1"/>
          </p:cNvSpPr>
          <p:nvPr/>
        </p:nvSpPr>
        <p:spPr bwMode="auto">
          <a:xfrm>
            <a:off x="0" y="3321004"/>
            <a:ext cx="1401855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b="1" dirty="0">
                <a:solidFill>
                  <a:srgbClr val="002060"/>
                </a:solidFill>
                <a:latin typeface="Times New Roman" panose="02020603050405020304" pitchFamily="18" charset="0"/>
              </a:rPr>
              <a:t>5 ô li</a:t>
            </a:r>
          </a:p>
        </p:txBody>
      </p:sp>
      <p:sp>
        <p:nvSpPr>
          <p:cNvPr id="14" name="TextBox 18"/>
          <p:cNvSpPr txBox="1">
            <a:spLocks noChangeArrowheads="1"/>
          </p:cNvSpPr>
          <p:nvPr/>
        </p:nvSpPr>
        <p:spPr bwMode="auto">
          <a:xfrm>
            <a:off x="2080431" y="930223"/>
            <a:ext cx="1401855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b="1" dirty="0">
                <a:solidFill>
                  <a:srgbClr val="002060"/>
                </a:solidFill>
                <a:latin typeface="Times New Roman" panose="02020603050405020304" pitchFamily="18" charset="0"/>
              </a:rPr>
              <a:t>4 ô li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70656620-064D-4832-A10A-8EEC4B6690D7}"/>
              </a:ext>
            </a:extLst>
          </p:cNvPr>
          <p:cNvSpPr txBox="1"/>
          <p:nvPr/>
        </p:nvSpPr>
        <p:spPr>
          <a:xfrm>
            <a:off x="4920827" y="743858"/>
            <a:ext cx="3154548" cy="854080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defTabSz="1219170">
              <a:lnSpc>
                <a:spcPct val="150000"/>
              </a:lnSpc>
              <a:buClr>
                <a:srgbClr val="000000"/>
              </a:buClr>
              <a:defRPr/>
            </a:pPr>
            <a:r>
              <a:rPr lang="en-US" sz="3600" b="1" kern="0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Viết</a:t>
            </a:r>
            <a:r>
              <a:rPr lang="en-US" sz="3600" b="1" kern="0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3600" b="1" kern="0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chữ</a:t>
            </a:r>
            <a:r>
              <a:rPr lang="en-US" sz="3600" b="1" kern="0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3600" b="1" kern="0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hoa</a:t>
            </a:r>
            <a:r>
              <a:rPr lang="en-US" sz="3600" b="1" kern="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lang="en-US" sz="3200" b="1" kern="0" dirty="0">
                <a:solidFill>
                  <a:srgbClr val="FF0000"/>
                </a:solidFill>
                <a:latin typeface="HP001 4 hàng" panose="020B0603050302020204" pitchFamily="34" charset="0"/>
                <a:cs typeface="Arial"/>
                <a:sym typeface="Arial"/>
              </a:rPr>
              <a:t>T</a:t>
            </a:r>
            <a:endParaRPr lang="en-US" sz="2133" b="1" kern="0" dirty="0">
              <a:solidFill>
                <a:srgbClr val="FF0000"/>
              </a:solidFill>
              <a:latin typeface="UTM Avo" panose="02040603050506020204" pitchFamily="18" charset="0"/>
              <a:cs typeface="Arial"/>
              <a:sym typeface="Arial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61F2FF03-B09E-41AE-9152-C6FDC033AE99}"/>
              </a:ext>
            </a:extLst>
          </p:cNvPr>
          <p:cNvSpPr txBox="1"/>
          <p:nvPr/>
        </p:nvSpPr>
        <p:spPr>
          <a:xfrm>
            <a:off x="4278938" y="1694329"/>
            <a:ext cx="4663356" cy="19759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  <a:defRPr/>
            </a:pPr>
            <a:r>
              <a:rPr lang="en-US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Quan </a:t>
            </a:r>
            <a:r>
              <a:rPr lang="en-US" sz="3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sát</a:t>
            </a:r>
            <a:r>
              <a:rPr lang="en-US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và</a:t>
            </a:r>
            <a:r>
              <a:rPr lang="en-US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nêu</a:t>
            </a:r>
            <a:r>
              <a:rPr lang="en-US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chiều</a:t>
            </a:r>
            <a:r>
              <a:rPr lang="en-US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cao</a:t>
            </a:r>
            <a:r>
              <a:rPr lang="en-US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lang="en-US" sz="3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độ</a:t>
            </a:r>
            <a:r>
              <a:rPr lang="en-US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rộng</a:t>
            </a:r>
            <a:r>
              <a:rPr lang="en-US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của</a:t>
            </a:r>
            <a:r>
              <a:rPr lang="en-US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chữ</a:t>
            </a:r>
            <a:r>
              <a:rPr lang="en-US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hoa</a:t>
            </a:r>
            <a:r>
              <a:rPr lang="en-US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>
                <a:latin typeface="HP001 4 hàng" panose="020B0603050302020204" pitchFamily="34" charset="0"/>
                <a:ea typeface="Arial-Rounded" panose="020B0500000000000000" pitchFamily="34" charset="0"/>
                <a:cs typeface="Times New Roman" panose="02020603050405020304" pitchFamily="18" charset="0"/>
              </a:rPr>
              <a:t>T</a:t>
            </a:r>
            <a:r>
              <a:rPr lang="en-US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F8947D08-0969-4D5B-8DD3-F037B9E88F6E}"/>
              </a:ext>
            </a:extLst>
          </p:cNvPr>
          <p:cNvSpPr txBox="1"/>
          <p:nvPr/>
        </p:nvSpPr>
        <p:spPr>
          <a:xfrm>
            <a:off x="4372475" y="3613392"/>
            <a:ext cx="540852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3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Chữ</a:t>
            </a:r>
            <a:r>
              <a:rPr lang="en-US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hoa</a:t>
            </a:r>
            <a:r>
              <a:rPr lang="en-US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>
                <a:latin typeface="HP001 4 hàng" panose="020B0603050302020204" pitchFamily="34" charset="0"/>
                <a:ea typeface="Arial-Rounded" panose="020B0500000000000000" pitchFamily="34" charset="0"/>
                <a:cs typeface="Times New Roman" panose="02020603050405020304" pitchFamily="18" charset="0"/>
              </a:rPr>
              <a:t>T</a:t>
            </a:r>
            <a:r>
              <a:rPr lang="en-US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gồm</a:t>
            </a:r>
            <a:r>
              <a:rPr lang="en-US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mấy</a:t>
            </a:r>
            <a:r>
              <a:rPr lang="en-US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nét</a:t>
            </a:r>
            <a:r>
              <a:rPr lang="en-US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C90693DD-EF9B-447D-9246-037104A21812}"/>
              </a:ext>
            </a:extLst>
          </p:cNvPr>
          <p:cNvSpPr txBox="1"/>
          <p:nvPr/>
        </p:nvSpPr>
        <p:spPr>
          <a:xfrm>
            <a:off x="4372475" y="4378841"/>
            <a:ext cx="435684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Chữ hoa </a:t>
            </a:r>
            <a:r>
              <a:rPr lang="en-US" sz="3200" b="1" dirty="0">
                <a:latin typeface="HP001 4 hàng" panose="020B0603050302020204" pitchFamily="34" charset="0"/>
                <a:cs typeface="Times New Roman" panose="02020603050405020304" pitchFamily="18" charset="0"/>
              </a:rPr>
              <a:t>T</a:t>
            </a:r>
            <a:r>
              <a:rPr lang="vi-V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có nét nào giống với chữ cái viết hoa đã học?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73619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0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04254 0.02593 L -0.07414 0.04445 L -0.10469 0.0581 L -0.13976 0.06921 L -0.17032 0.07523 L -0.19914 0.07523 L -0.22414 0.07153 L -0.26858 0.04931 L -0.30365 0.01736 L -0.32223 -0.02477 L -0.32674 -0.06042 L -0.3231 -0.10255 L -0.30834 -0.13819 L -0.28698 -0.16782 L -0.25278 -0.19005 L -0.21945 -0.2037 L -0.17223 -0.21227 L -0.125 -0.20741 L -0.07969 -0.19745 L -0.03698 -0.18403 L 0.00642 -0.16782 L 0.03802 -0.1544 L 0.05833 -0.14699 L 0.08246 -0.1456 L 0.1 -0.15301 L 0.11475 -0.16296 L 0.12135 -0.18518 L 0.1092 -0.2 L 0.08142 -0.20856 L 0.05746 -0.20856 L 0.02309 -0.19514 L -0.00278 -0.18403 L -0.04723 -0.1581 L -0.08889 -0.11597 L -0.13525 -0.0544 L -0.1658 0 L -0.19254 0.07292 L -0.21112 0.16412 L -0.21303 0.25185 L -0.19532 0.34699 L -0.16858 0.41111 L -0.13247 0.4581 L -0.10834 0.48032 L -0.075 0.49884 L -0.04167 0.50625 L -0.00556 0.50625 L 0.01666 0.5 L 0.04635 0.48773 L 0.0769 0.46296 L 0.09809 0.43704 L 0.11111 0.40116 L 0.11857 0.36042 L 0.11579 0.31736 L 0.09809 0.27523 L 0.07222 0.2507 L 0.04253 0.23704 L 0.00086 0.24445 L -0.02587 0.27778 L -0.0408 0.31597 L -0.04532 0.3382 L -0.0481 0.36667 " pathEditMode="relative" ptsTypes="AAAAAAAAAAAAAAAAAAAAAAAAAAAAAAAAAAAAAAAAAAAAAAAAAAAAAAAAAAAAAA">
                                      <p:cBhvr>
                                        <p:cTn id="25" dur="1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  <p:bldP spid="13" grpId="0"/>
      <p:bldP spid="14" grpId="0"/>
      <p:bldP spid="16" grpId="0"/>
      <p:bldP spid="17" grpId="0"/>
      <p:bldP spid="1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hữ hoa T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 rotWithShape="1">
          <a:blip r:embed="rId4"/>
          <a:srcRect l="23474" t="4474" r="21816" b="4790"/>
          <a:stretch/>
        </p:blipFill>
        <p:spPr>
          <a:xfrm>
            <a:off x="2103120" y="1016067"/>
            <a:ext cx="4800601" cy="44784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6839775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8" descr="DEAB0D6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129" t="15410" r="18146" b="19965"/>
          <a:stretch>
            <a:fillRect/>
          </a:stretch>
        </p:blipFill>
        <p:spPr bwMode="auto">
          <a:xfrm>
            <a:off x="1843742" y="615705"/>
            <a:ext cx="2758678" cy="38083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895" t="23018" r="11687" b="23509"/>
          <a:stretch/>
        </p:blipFill>
        <p:spPr>
          <a:xfrm>
            <a:off x="5244353" y="2971800"/>
            <a:ext cx="1486587" cy="1452282"/>
          </a:xfrm>
          <a:prstGeom prst="rect">
            <a:avLst/>
          </a:prstGeom>
        </p:spPr>
      </p:pic>
      <p:sp>
        <p:nvSpPr>
          <p:cNvPr id="5" name="TextBox 18">
            <a:extLst>
              <a:ext uri="{FF2B5EF4-FFF2-40B4-BE49-F238E27FC236}">
                <a16:creationId xmlns:a16="http://schemas.microsoft.com/office/drawing/2014/main" id="{72B88F74-2EE2-4E30-A421-FCA9215E9BF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9329" y="4568904"/>
            <a:ext cx="8884671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3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Nêu</a:t>
            </a:r>
            <a:r>
              <a:rPr lang="en-US" altLang="en-US" sz="3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nhận</a:t>
            </a:r>
            <a:r>
              <a:rPr lang="en-US" altLang="en-US" sz="3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xét</a:t>
            </a:r>
            <a:r>
              <a:rPr lang="en-US" altLang="en-US" sz="3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chữ</a:t>
            </a:r>
            <a:r>
              <a:rPr lang="en-US" altLang="en-US" sz="3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hoa</a:t>
            </a:r>
            <a:r>
              <a:rPr lang="en-US" altLang="en-US" sz="3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>
                <a:latin typeface="HP001 4 hàng" panose="020B0603050302020204" pitchFamily="34" charset="0"/>
                <a:ea typeface="Arial-Rounded" panose="020B0500000000000000" pitchFamily="34" charset="0"/>
                <a:cs typeface="Times New Roman" panose="02020603050405020304" pitchFamily="18" charset="0"/>
              </a:rPr>
              <a:t>T</a:t>
            </a:r>
            <a:r>
              <a:rPr lang="en-US" altLang="en-US" sz="3600" dirty="0">
                <a:latin typeface="HP001 4 hàng" panose="020B0603050302020204" pitchFamily="34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cỡ</a:t>
            </a:r>
            <a:r>
              <a:rPr lang="en-US" altLang="en-US" sz="3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vừa</a:t>
            </a:r>
            <a:r>
              <a:rPr lang="en-US" altLang="en-US" sz="3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và</a:t>
            </a:r>
            <a:r>
              <a:rPr lang="en-US" altLang="en-US" sz="3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cỡ</a:t>
            </a:r>
            <a:r>
              <a:rPr lang="en-US" altLang="en-US" sz="3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nhỏ</a:t>
            </a:r>
            <a:r>
              <a:rPr lang="en-US" altLang="en-US" sz="3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? </a:t>
            </a:r>
          </a:p>
        </p:txBody>
      </p:sp>
    </p:spTree>
    <p:extLst>
      <p:ext uri="{BB962C8B-B14F-4D97-AF65-F5344CB8AC3E}">
        <p14:creationId xmlns:p14="http://schemas.microsoft.com/office/powerpoint/2010/main" val="2054965130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5000" l="10000" r="90000">
                        <a14:foregroundMark x1="17422" y1="40972" x2="15703" y2="50139"/>
                        <a14:foregroundMark x1="32188" y1="17500" x2="33750" y2="7500"/>
                        <a14:foregroundMark x1="33750" y1="5000" x2="38984" y2="12083"/>
                        <a14:foregroundMark x1="68125" y1="8611" x2="68516" y2="40556"/>
                        <a14:foregroundMark x1="25781" y1="15000" x2="26016" y2="51944"/>
                        <a14:foregroundMark x1="19766" y1="45972" x2="24453" y2="48472"/>
                        <a14:foregroundMark x1="73047" y1="86667" x2="73281" y2="88194"/>
                        <a14:foregroundMark x1="77188" y1="81111" x2="77813" y2="8361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3022" t="12914" r="12094" b="5242"/>
          <a:stretch/>
        </p:blipFill>
        <p:spPr>
          <a:xfrm>
            <a:off x="138224" y="0"/>
            <a:ext cx="8761227" cy="6081823"/>
          </a:xfrm>
          <a:prstGeom prst="rect">
            <a:avLst/>
          </a:prstGeom>
        </p:spPr>
      </p:pic>
      <p:sp>
        <p:nvSpPr>
          <p:cNvPr id="4" name="矩形 28">
            <a:extLst>
              <a:ext uri="{FF2B5EF4-FFF2-40B4-BE49-F238E27FC236}">
                <a16:creationId xmlns:a16="http://schemas.microsoft.com/office/drawing/2014/main" id="{F8678CC8-34FB-4384-BAEF-64F681CA6D89}"/>
              </a:ext>
            </a:extLst>
          </p:cNvPr>
          <p:cNvSpPr/>
          <p:nvPr/>
        </p:nvSpPr>
        <p:spPr>
          <a:xfrm>
            <a:off x="2702419" y="3429000"/>
            <a:ext cx="5056534" cy="10676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en-US" sz="4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altLang="en-US" sz="4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ứng</a:t>
            </a:r>
            <a:r>
              <a:rPr lang="en-US" altLang="en-US" sz="4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endParaRPr lang="en-US" altLang="en-US" sz="4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563088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C817B344-F95D-4989-B101-A1469E65323F}"/>
              </a:ext>
            </a:extLst>
          </p:cNvPr>
          <p:cNvGrpSpPr/>
          <p:nvPr/>
        </p:nvGrpSpPr>
        <p:grpSpPr>
          <a:xfrm>
            <a:off x="284956" y="1328853"/>
            <a:ext cx="8363089" cy="1683289"/>
            <a:chOff x="298402" y="2337382"/>
            <a:chExt cx="8363089" cy="1683289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C075FAD7-3A21-44A7-B246-7D95EFFF74D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1" r="6653" b="78302"/>
            <a:stretch/>
          </p:blipFill>
          <p:spPr>
            <a:xfrm>
              <a:off x="482508" y="2694828"/>
              <a:ext cx="8178983" cy="1325843"/>
            </a:xfrm>
            <a:prstGeom prst="rect">
              <a:avLst/>
            </a:prstGeom>
          </p:spPr>
        </p:pic>
        <p:sp>
          <p:nvSpPr>
            <p:cNvPr id="13" name="Rectangle 115">
              <a:extLst>
                <a:ext uri="{FF2B5EF4-FFF2-40B4-BE49-F238E27FC236}">
                  <a16:creationId xmlns:a16="http://schemas.microsoft.com/office/drawing/2014/main" id="{62DAD514-EBBF-414C-B60D-E165C45B296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8402" y="2337382"/>
              <a:ext cx="7928974" cy="14465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lnSpc>
                  <a:spcPct val="200000"/>
                </a:lnSpc>
                <a:spcBef>
                  <a:spcPts val="600"/>
                </a:spcBef>
                <a:spcAft>
                  <a:spcPts val="600"/>
                </a:spcAft>
                <a:buNone/>
              </a:pPr>
              <a:r>
                <a:rPr lang="en-US" altLang="en-US" sz="4400" b="1" dirty="0">
                  <a:solidFill>
                    <a:srgbClr val="7030A0"/>
                  </a:solidFill>
                  <a:latin typeface="HP001 5 hàng" panose="020B0603050302020204" pitchFamily="34" charset="0"/>
                </a:rPr>
                <a:t> </a:t>
              </a:r>
              <a:r>
                <a:rPr lang="en-GB" altLang="en-US" b="1" dirty="0">
                  <a:solidFill>
                    <a:srgbClr val="7030A0"/>
                  </a:solidFill>
                  <a:latin typeface="HP001 5 hàng" panose="020B0603050302020204" pitchFamily="34" charset="0"/>
                </a:rPr>
                <a:t>Tay </a:t>
              </a:r>
              <a:r>
                <a:rPr lang="en-GB" altLang="en-US" b="1" dirty="0" err="1">
                  <a:solidFill>
                    <a:srgbClr val="7030A0"/>
                  </a:solidFill>
                  <a:latin typeface="HP001 5 hàng" panose="020B0603050302020204" pitchFamily="34" charset="0"/>
                </a:rPr>
                <a:t>làm</a:t>
              </a:r>
              <a:r>
                <a:rPr lang="en-GB" altLang="en-US" b="1" dirty="0">
                  <a:solidFill>
                    <a:srgbClr val="7030A0"/>
                  </a:solidFill>
                  <a:latin typeface="HP001 5 hàng" panose="020B0603050302020204" pitchFamily="34" charset="0"/>
                </a:rPr>
                <a:t> </a:t>
              </a:r>
              <a:r>
                <a:rPr lang="en-GB" altLang="en-US" b="1" dirty="0" err="1">
                  <a:solidFill>
                    <a:srgbClr val="7030A0"/>
                  </a:solidFill>
                  <a:latin typeface="HP001 5 hàng" panose="020B0603050302020204" pitchFamily="34" charset="0"/>
                </a:rPr>
                <a:t>hàm</a:t>
              </a:r>
              <a:r>
                <a:rPr lang="en-GB" altLang="en-US" b="1" dirty="0">
                  <a:solidFill>
                    <a:srgbClr val="7030A0"/>
                  </a:solidFill>
                  <a:latin typeface="HP001 5 hàng" panose="020B0603050302020204" pitchFamily="34" charset="0"/>
                </a:rPr>
                <a:t> </a:t>
              </a:r>
              <a:r>
                <a:rPr lang="el-GR" altLang="en-US" b="1" dirty="0">
                  <a:solidFill>
                    <a:srgbClr val="7030A0"/>
                  </a:solidFill>
                  <a:latin typeface="HP001 5 hàng" panose="020B0603050302020204" pitchFamily="34" charset="0"/>
                </a:rPr>
                <a:t>η</a:t>
              </a:r>
              <a:r>
                <a:rPr lang="en-GB" altLang="en-US" b="1" dirty="0" err="1">
                  <a:solidFill>
                    <a:srgbClr val="7030A0"/>
                  </a:solidFill>
                  <a:latin typeface="HP001 5 hàng" panose="020B0603050302020204" pitchFamily="34" charset="0"/>
                </a:rPr>
                <a:t>ai</a:t>
              </a:r>
              <a:r>
                <a:rPr lang="en-GB" altLang="en-US" b="1" dirty="0">
                  <a:solidFill>
                    <a:srgbClr val="7030A0"/>
                  </a:solidFill>
                  <a:latin typeface="HP001 5 hàng" panose="020B0603050302020204" pitchFamily="34" charset="0"/>
                </a:rPr>
                <a:t>,, </a:t>
              </a:r>
              <a:r>
                <a:rPr lang="en-GB" altLang="en-US" b="1" dirty="0" err="1">
                  <a:solidFill>
                    <a:srgbClr val="7030A0"/>
                  </a:solidFill>
                  <a:latin typeface="HP001 5 hàng" panose="020B0603050302020204" pitchFamily="34" charset="0"/>
                </a:rPr>
                <a:t>Ǉay</a:t>
              </a:r>
              <a:r>
                <a:rPr lang="en-GB" altLang="en-US" b="1" dirty="0">
                  <a:solidFill>
                    <a:srgbClr val="7030A0"/>
                  </a:solidFill>
                  <a:latin typeface="HP001 5 hàng" panose="020B0603050302020204" pitchFamily="34" charset="0"/>
                </a:rPr>
                <a:t> Ǖ</a:t>
              </a:r>
              <a:r>
                <a:rPr lang="el-GR" altLang="en-US" b="1" dirty="0">
                  <a:solidFill>
                    <a:srgbClr val="7030A0"/>
                  </a:solidFill>
                  <a:latin typeface="HP001 5 hàng" panose="020B0603050302020204" pitchFamily="34" charset="0"/>
                </a:rPr>
                <a:t>ί</a:t>
              </a:r>
              <a:r>
                <a:rPr lang="en-GB" altLang="en-US" b="1" dirty="0" err="1">
                  <a:solidFill>
                    <a:srgbClr val="7030A0"/>
                  </a:solidFill>
                  <a:latin typeface="HP001 5 hàng" panose="020B0603050302020204" pitchFamily="34" charset="0"/>
                </a:rPr>
                <a:t>ai</a:t>
              </a:r>
              <a:r>
                <a:rPr lang="en-GB" altLang="en-US" b="1" dirty="0">
                  <a:solidFill>
                    <a:srgbClr val="7030A0"/>
                  </a:solidFill>
                  <a:latin typeface="HP001 5 hàng" panose="020B0603050302020204" pitchFamily="34" charset="0"/>
                </a:rPr>
                <a:t> j</a:t>
              </a:r>
              <a:r>
                <a:rPr lang="el-GR" altLang="en-US" b="1" dirty="0">
                  <a:solidFill>
                    <a:srgbClr val="7030A0"/>
                  </a:solidFill>
                  <a:latin typeface="HP001 5 hàng" panose="020B0603050302020204" pitchFamily="34" charset="0"/>
                </a:rPr>
                <a:t>Η</a:t>
              </a:r>
              <a:r>
                <a:rPr lang="en-GB" altLang="en-US" b="1" dirty="0" err="1">
                  <a:solidFill>
                    <a:srgbClr val="7030A0"/>
                  </a:solidFill>
                  <a:latin typeface="HP001 5 hàng" panose="020B0603050302020204" pitchFamily="34" charset="0"/>
                </a:rPr>
                <a:t>İng</a:t>
              </a:r>
              <a:r>
                <a:rPr lang="en-GB" altLang="en-US" b="1" dirty="0">
                  <a:solidFill>
                    <a:srgbClr val="7030A0"/>
                  </a:solidFill>
                  <a:latin typeface="HP001 5 hàng" panose="020B0603050302020204" pitchFamily="34" charset="0"/>
                </a:rPr>
                <a:t> </a:t>
              </a:r>
              <a:r>
                <a:rPr lang="el-GR" altLang="en-US" b="1" dirty="0">
                  <a:solidFill>
                    <a:srgbClr val="7030A0"/>
                  </a:solidFill>
                  <a:latin typeface="HP001 5 hàng" panose="020B0603050302020204" pitchFamily="34" charset="0"/>
                </a:rPr>
                <a:t>Λ</a:t>
              </a:r>
              <a:r>
                <a:rPr lang="en-GB" altLang="en-US" b="1" dirty="0">
                  <a:solidFill>
                    <a:srgbClr val="7030A0"/>
                  </a:solidFill>
                  <a:latin typeface="HP001 5 hàng" panose="020B0603050302020204" pitchFamily="34" charset="0"/>
                </a:rPr>
                <a:t>ğ. </a:t>
              </a:r>
              <a:endParaRPr lang="en-US" altLang="en-US" b="1" dirty="0">
                <a:solidFill>
                  <a:srgbClr val="7030A0"/>
                </a:solidFill>
                <a:latin typeface="HP001 5 hàng" panose="020B0603050302020204" pitchFamily="34" charset="0"/>
              </a:endParaRPr>
            </a:p>
          </p:txBody>
        </p:sp>
      </p:grpSp>
      <p:sp>
        <p:nvSpPr>
          <p:cNvPr id="8" name="TextBox 7">
            <a:extLst>
              <a:ext uri="{FF2B5EF4-FFF2-40B4-BE49-F238E27FC236}">
                <a16:creationId xmlns:a16="http://schemas.microsoft.com/office/drawing/2014/main" id="{68F1C9B8-07F4-436E-AC9F-B8CC8C2227A7}"/>
              </a:ext>
            </a:extLst>
          </p:cNvPr>
          <p:cNvSpPr txBox="1"/>
          <p:nvPr/>
        </p:nvSpPr>
        <p:spPr>
          <a:xfrm>
            <a:off x="815708" y="3188307"/>
            <a:ext cx="5302704" cy="657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0000"/>
              </a:lnSpc>
            </a:pP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tục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ngữ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vi-VN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094011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C817B344-F95D-4989-B101-A1469E65323F}"/>
              </a:ext>
            </a:extLst>
          </p:cNvPr>
          <p:cNvGrpSpPr/>
          <p:nvPr/>
        </p:nvGrpSpPr>
        <p:grpSpPr>
          <a:xfrm>
            <a:off x="355568" y="154117"/>
            <a:ext cx="8363089" cy="1683289"/>
            <a:chOff x="298402" y="2337382"/>
            <a:chExt cx="8363089" cy="1683289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C075FAD7-3A21-44A7-B246-7D95EFFF74D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1" r="6653" b="78302"/>
            <a:stretch/>
          </p:blipFill>
          <p:spPr>
            <a:xfrm>
              <a:off x="482508" y="2694828"/>
              <a:ext cx="8178983" cy="1325843"/>
            </a:xfrm>
            <a:prstGeom prst="rect">
              <a:avLst/>
            </a:prstGeom>
          </p:spPr>
        </p:pic>
        <p:sp>
          <p:nvSpPr>
            <p:cNvPr id="13" name="Rectangle 115">
              <a:extLst>
                <a:ext uri="{FF2B5EF4-FFF2-40B4-BE49-F238E27FC236}">
                  <a16:creationId xmlns:a16="http://schemas.microsoft.com/office/drawing/2014/main" id="{62DAD514-EBBF-414C-B60D-E165C45B296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8402" y="2337382"/>
              <a:ext cx="7928974" cy="14465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lnSpc>
                  <a:spcPct val="200000"/>
                </a:lnSpc>
                <a:spcBef>
                  <a:spcPts val="600"/>
                </a:spcBef>
                <a:spcAft>
                  <a:spcPts val="600"/>
                </a:spcAft>
                <a:buNone/>
              </a:pPr>
              <a:r>
                <a:rPr lang="en-US" altLang="en-US" sz="4400" b="1" dirty="0">
                  <a:solidFill>
                    <a:srgbClr val="7030A0"/>
                  </a:solidFill>
                  <a:latin typeface="HP001 5 hàng" panose="020B0603050302020204" pitchFamily="34" charset="0"/>
                </a:rPr>
                <a:t> </a:t>
              </a:r>
              <a:r>
                <a:rPr lang="en-GB" altLang="en-US" b="1" dirty="0">
                  <a:solidFill>
                    <a:srgbClr val="7030A0"/>
                  </a:solidFill>
                  <a:latin typeface="HP001 5 hàng" panose="020B0603050302020204" pitchFamily="34" charset="0"/>
                </a:rPr>
                <a:t>Tay </a:t>
              </a:r>
              <a:r>
                <a:rPr lang="en-GB" altLang="en-US" b="1" dirty="0" err="1">
                  <a:solidFill>
                    <a:srgbClr val="7030A0"/>
                  </a:solidFill>
                  <a:latin typeface="HP001 5 hàng" panose="020B0603050302020204" pitchFamily="34" charset="0"/>
                </a:rPr>
                <a:t>làm</a:t>
              </a:r>
              <a:r>
                <a:rPr lang="en-GB" altLang="en-US" b="1" dirty="0">
                  <a:solidFill>
                    <a:srgbClr val="7030A0"/>
                  </a:solidFill>
                  <a:latin typeface="HP001 5 hàng" panose="020B0603050302020204" pitchFamily="34" charset="0"/>
                </a:rPr>
                <a:t> </a:t>
              </a:r>
              <a:r>
                <a:rPr lang="en-GB" altLang="en-US" b="1" dirty="0" err="1">
                  <a:solidFill>
                    <a:srgbClr val="7030A0"/>
                  </a:solidFill>
                  <a:latin typeface="HP001 5 hàng" panose="020B0603050302020204" pitchFamily="34" charset="0"/>
                </a:rPr>
                <a:t>hàm</a:t>
              </a:r>
              <a:r>
                <a:rPr lang="en-GB" altLang="en-US" b="1" dirty="0">
                  <a:solidFill>
                    <a:srgbClr val="7030A0"/>
                  </a:solidFill>
                  <a:latin typeface="HP001 5 hàng" panose="020B0603050302020204" pitchFamily="34" charset="0"/>
                </a:rPr>
                <a:t> </a:t>
              </a:r>
              <a:r>
                <a:rPr lang="el-GR" altLang="en-US" b="1" dirty="0">
                  <a:solidFill>
                    <a:srgbClr val="7030A0"/>
                  </a:solidFill>
                  <a:latin typeface="HP001 5 hàng" panose="020B0603050302020204" pitchFamily="34" charset="0"/>
                </a:rPr>
                <a:t>η</a:t>
              </a:r>
              <a:r>
                <a:rPr lang="en-GB" altLang="en-US" b="1" dirty="0" err="1">
                  <a:solidFill>
                    <a:srgbClr val="7030A0"/>
                  </a:solidFill>
                  <a:latin typeface="HP001 5 hàng" panose="020B0603050302020204" pitchFamily="34" charset="0"/>
                </a:rPr>
                <a:t>ai</a:t>
              </a:r>
              <a:r>
                <a:rPr lang="en-GB" altLang="en-US" b="1" dirty="0">
                  <a:solidFill>
                    <a:srgbClr val="7030A0"/>
                  </a:solidFill>
                  <a:latin typeface="HP001 5 hàng" panose="020B0603050302020204" pitchFamily="34" charset="0"/>
                </a:rPr>
                <a:t>,, </a:t>
              </a:r>
              <a:r>
                <a:rPr lang="en-GB" altLang="en-US" b="1" dirty="0" err="1">
                  <a:solidFill>
                    <a:srgbClr val="7030A0"/>
                  </a:solidFill>
                  <a:latin typeface="HP001 5 hàng" panose="020B0603050302020204" pitchFamily="34" charset="0"/>
                </a:rPr>
                <a:t>Ǉay</a:t>
              </a:r>
              <a:r>
                <a:rPr lang="en-GB" altLang="en-US" b="1" dirty="0">
                  <a:solidFill>
                    <a:srgbClr val="7030A0"/>
                  </a:solidFill>
                  <a:latin typeface="HP001 5 hàng" panose="020B0603050302020204" pitchFamily="34" charset="0"/>
                </a:rPr>
                <a:t> Ǖ</a:t>
              </a:r>
              <a:r>
                <a:rPr lang="el-GR" altLang="en-US" b="1" dirty="0">
                  <a:solidFill>
                    <a:srgbClr val="7030A0"/>
                  </a:solidFill>
                  <a:latin typeface="HP001 5 hàng" panose="020B0603050302020204" pitchFamily="34" charset="0"/>
                </a:rPr>
                <a:t>ί</a:t>
              </a:r>
              <a:r>
                <a:rPr lang="en-GB" altLang="en-US" b="1" dirty="0" err="1">
                  <a:solidFill>
                    <a:srgbClr val="7030A0"/>
                  </a:solidFill>
                  <a:latin typeface="HP001 5 hàng" panose="020B0603050302020204" pitchFamily="34" charset="0"/>
                </a:rPr>
                <a:t>ai</a:t>
              </a:r>
              <a:r>
                <a:rPr lang="en-GB" altLang="en-US" b="1" dirty="0">
                  <a:solidFill>
                    <a:srgbClr val="7030A0"/>
                  </a:solidFill>
                  <a:latin typeface="HP001 5 hàng" panose="020B0603050302020204" pitchFamily="34" charset="0"/>
                </a:rPr>
                <a:t> j</a:t>
              </a:r>
              <a:r>
                <a:rPr lang="el-GR" altLang="en-US" b="1" dirty="0">
                  <a:solidFill>
                    <a:srgbClr val="7030A0"/>
                  </a:solidFill>
                  <a:latin typeface="HP001 5 hàng" panose="020B0603050302020204" pitchFamily="34" charset="0"/>
                </a:rPr>
                <a:t>Η</a:t>
              </a:r>
              <a:r>
                <a:rPr lang="en-GB" altLang="en-US" b="1" dirty="0" err="1">
                  <a:solidFill>
                    <a:srgbClr val="7030A0"/>
                  </a:solidFill>
                  <a:latin typeface="HP001 5 hàng" panose="020B0603050302020204" pitchFamily="34" charset="0"/>
                </a:rPr>
                <a:t>İng</a:t>
              </a:r>
              <a:r>
                <a:rPr lang="en-GB" altLang="en-US" b="1" dirty="0">
                  <a:solidFill>
                    <a:srgbClr val="7030A0"/>
                  </a:solidFill>
                  <a:latin typeface="HP001 5 hàng" panose="020B0603050302020204" pitchFamily="34" charset="0"/>
                </a:rPr>
                <a:t> </a:t>
              </a:r>
              <a:r>
                <a:rPr lang="el-GR" altLang="en-US" b="1" dirty="0">
                  <a:solidFill>
                    <a:srgbClr val="7030A0"/>
                  </a:solidFill>
                  <a:latin typeface="HP001 5 hàng" panose="020B0603050302020204" pitchFamily="34" charset="0"/>
                </a:rPr>
                <a:t>Λ</a:t>
              </a:r>
              <a:r>
                <a:rPr lang="en-GB" altLang="en-US" b="1" dirty="0">
                  <a:solidFill>
                    <a:srgbClr val="7030A0"/>
                  </a:solidFill>
                  <a:latin typeface="HP001 5 hàng" panose="020B0603050302020204" pitchFamily="34" charset="0"/>
                </a:rPr>
                <a:t>ğ. </a:t>
              </a:r>
              <a:endParaRPr lang="en-US" altLang="en-US" b="1" dirty="0">
                <a:solidFill>
                  <a:srgbClr val="7030A0"/>
                </a:solidFill>
                <a:latin typeface="HP001 5 hàng" panose="020B0603050302020204" pitchFamily="34" charset="0"/>
              </a:endParaRPr>
            </a:p>
          </p:txBody>
        </p:sp>
      </p:grpSp>
      <p:sp>
        <p:nvSpPr>
          <p:cNvPr id="6" name="TextBox 5">
            <a:extLst>
              <a:ext uri="{FF2B5EF4-FFF2-40B4-BE49-F238E27FC236}">
                <a16:creationId xmlns:a16="http://schemas.microsoft.com/office/drawing/2014/main" id="{2241048C-E711-4829-A328-C730C597BE51}"/>
              </a:ext>
            </a:extLst>
          </p:cNvPr>
          <p:cNvSpPr txBox="1"/>
          <p:nvPr/>
        </p:nvSpPr>
        <p:spPr>
          <a:xfrm>
            <a:off x="252420" y="1837406"/>
            <a:ext cx="8639160" cy="43139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0000"/>
              </a:lnSpc>
            </a:pPr>
            <a:r>
              <a:rPr lang="vi-VN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a.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cái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</a:p>
          <a:p>
            <a:pPr>
              <a:lnSpc>
                <a:spcPct val="110000"/>
              </a:lnSpc>
            </a:pPr>
            <a:r>
              <a:rPr lang="vi-VN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b.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Hãy</a:t>
            </a:r>
            <a:r>
              <a:rPr lang="en-US" altLang="en-US" sz="3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nêu</a:t>
            </a:r>
            <a:r>
              <a:rPr lang="en-US" altLang="en-US" sz="3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độ</a:t>
            </a:r>
            <a:r>
              <a:rPr lang="en-US" altLang="en-US" sz="3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cao</a:t>
            </a:r>
            <a:r>
              <a:rPr lang="en-US" altLang="en-US" sz="3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của</a:t>
            </a:r>
            <a:r>
              <a:rPr lang="en-US" altLang="en-US" sz="3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các</a:t>
            </a:r>
            <a:r>
              <a:rPr lang="en-US" altLang="en-US" sz="3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con </a:t>
            </a:r>
            <a:r>
              <a:rPr lang="en-US" altLang="en-US" sz="3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chữ</a:t>
            </a:r>
            <a:r>
              <a:rPr lang="en-US" altLang="en-US" sz="3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có</a:t>
            </a:r>
            <a:r>
              <a:rPr lang="en-US" altLang="en-US" sz="3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trong</a:t>
            </a:r>
            <a:r>
              <a:rPr lang="en-US" altLang="en-US" sz="3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câu</a:t>
            </a:r>
            <a:r>
              <a:rPr lang="en-US" altLang="en-US" sz="3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ứng</a:t>
            </a:r>
            <a:r>
              <a:rPr lang="en-US" altLang="en-US" sz="3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dụng</a:t>
            </a:r>
            <a:r>
              <a:rPr lang="en-US" altLang="en-US" sz="3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?</a:t>
            </a:r>
          </a:p>
          <a:p>
            <a:pPr>
              <a:lnSpc>
                <a:spcPct val="110000"/>
              </a:lnSpc>
              <a:buNone/>
            </a:pP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c. </a:t>
            </a:r>
            <a:r>
              <a:rPr lang="en-US" altLang="en-US" sz="3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Cách</a:t>
            </a:r>
            <a:r>
              <a:rPr lang="en-US" altLang="en-US" sz="3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đặt</a:t>
            </a:r>
            <a:r>
              <a:rPr lang="en-US" altLang="en-US" sz="3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dấu</a:t>
            </a:r>
            <a:r>
              <a:rPr lang="en-US" altLang="en-US" sz="3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thanh</a:t>
            </a:r>
            <a:r>
              <a:rPr lang="en-US" altLang="en-US" sz="3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ở </a:t>
            </a:r>
            <a:r>
              <a:rPr lang="en-US" altLang="en-US" sz="3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các</a:t>
            </a:r>
            <a:r>
              <a:rPr lang="en-US" altLang="en-US" sz="3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chữ</a:t>
            </a:r>
            <a:r>
              <a:rPr lang="en-US" altLang="en-US" sz="3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như</a:t>
            </a:r>
            <a:r>
              <a:rPr lang="en-US" altLang="en-US" sz="3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thế</a:t>
            </a:r>
            <a:r>
              <a:rPr lang="en-US" altLang="en-US" sz="3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nào</a:t>
            </a:r>
            <a:r>
              <a:rPr lang="en-US" altLang="en-US" sz="3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?</a:t>
            </a:r>
          </a:p>
          <a:p>
            <a:pPr>
              <a:lnSpc>
                <a:spcPct val="110000"/>
              </a:lnSpc>
            </a:pP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d. </a:t>
            </a:r>
            <a:r>
              <a:rPr lang="vi-VN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Khoảng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giữa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ghi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vi-VN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004335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uiExpand="1" build="p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ATION_TITLE" val="PowerPoint 演示文稿"/>
</p:tagLst>
</file>

<file path=ppt/theme/theme1.xml><?xml version="1.0" encoding="utf-8"?>
<a:theme xmlns:a="http://schemas.openxmlformats.org/drawingml/2006/main" name="千图网拥有20W+精美PPT模板 更多PPT模板下载至：www.58pic.com/office/ppt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2145</TotalTime>
  <Words>379</Words>
  <Application>Microsoft Office PowerPoint</Application>
  <PresentationFormat>On-screen Show (4:3)</PresentationFormat>
  <Paragraphs>70</Paragraphs>
  <Slides>13</Slides>
  <Notes>1</Notes>
  <HiddenSlides>0</HiddenSlides>
  <MMClips>1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4" baseType="lpstr">
      <vt:lpstr>等线</vt:lpstr>
      <vt:lpstr>等线 Light</vt:lpstr>
      <vt:lpstr>.VnTime</vt:lpstr>
      <vt:lpstr>Arial</vt:lpstr>
      <vt:lpstr>Arial-Rounded</vt:lpstr>
      <vt:lpstr>HP001 4 hàng</vt:lpstr>
      <vt:lpstr>HP001 5 hàng</vt:lpstr>
      <vt:lpstr>iCiel Cadena</vt:lpstr>
      <vt:lpstr>Times New Roman</vt:lpstr>
      <vt:lpstr>UTM Avo</vt:lpstr>
      <vt:lpstr>千图网拥有20W+精美PPT模板 更多PPT模板下载至：www.58pic.com/office/ppt​​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优品PPT</dc:creator>
  <dc:description>http://www.ypppt.com/</dc:description>
  <cp:lastModifiedBy>Hello</cp:lastModifiedBy>
  <cp:revision>334</cp:revision>
  <dcterms:created xsi:type="dcterms:W3CDTF">2018-02-23T07:21:57Z</dcterms:created>
  <dcterms:modified xsi:type="dcterms:W3CDTF">2024-02-04T21:42:58Z</dcterms:modified>
</cp:coreProperties>
</file>