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0" r:id="rId2"/>
    <p:sldMasterId id="2147483773" r:id="rId3"/>
  </p:sldMasterIdLst>
  <p:notesMasterIdLst>
    <p:notesMasterId r:id="rId32"/>
  </p:notesMasterIdLst>
  <p:sldIdLst>
    <p:sldId id="340" r:id="rId4"/>
    <p:sldId id="2007577187" r:id="rId5"/>
    <p:sldId id="2007577207" r:id="rId6"/>
    <p:sldId id="2007577177" r:id="rId7"/>
    <p:sldId id="2007577208" r:id="rId8"/>
    <p:sldId id="2007577209" r:id="rId9"/>
    <p:sldId id="2007577210" r:id="rId10"/>
    <p:sldId id="2007577211" r:id="rId11"/>
    <p:sldId id="2007577212" r:id="rId12"/>
    <p:sldId id="2007577213" r:id="rId13"/>
    <p:sldId id="2007577215" r:id="rId14"/>
    <p:sldId id="2007577214" r:id="rId15"/>
    <p:sldId id="2007577216" r:id="rId16"/>
    <p:sldId id="2007577217" r:id="rId17"/>
    <p:sldId id="2007577218" r:id="rId18"/>
    <p:sldId id="2007577220" r:id="rId19"/>
    <p:sldId id="2007577219" r:id="rId20"/>
    <p:sldId id="2007577221" r:id="rId21"/>
    <p:sldId id="2007577223" r:id="rId22"/>
    <p:sldId id="2007577222" r:id="rId23"/>
    <p:sldId id="2007577224" r:id="rId24"/>
    <p:sldId id="2007577225" r:id="rId25"/>
    <p:sldId id="276" r:id="rId26"/>
    <p:sldId id="2007577199" r:id="rId27"/>
    <p:sldId id="2007577196" r:id="rId28"/>
    <p:sldId id="2007577193" r:id="rId29"/>
    <p:sldId id="2007577185" r:id="rId30"/>
    <p:sldId id="20075771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8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7757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4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2" y="258928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7" y="1774827"/>
            <a:ext cx="8582415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1" y="341098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6669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19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80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191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513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615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705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75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575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215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257539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6" y="423058"/>
            <a:ext cx="198086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3"/>
            <a:ext cx="8976754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8" y="6557733"/>
            <a:ext cx="8605580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46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D1C7A0F-7901-4852-A5B7-3D13EEB7B878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3C1442E-DDE8-4784-94CF-E9EC65C6108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07EBC3D-7399-437E-8EF6-E898D2B93BC1}"/>
                </a:ext>
              </a:extLst>
            </p:cNvPr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8848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748606" y="1684358"/>
            <a:ext cx="7646788" cy="4424363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623932" y="2722607"/>
              <a:ext cx="1807525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HẠT THÓC</a:t>
              </a:r>
              <a:endPara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895652" y="3121684"/>
              <a:ext cx="3041009" cy="638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1+ 2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6" y="5173643"/>
            <a:ext cx="1416535" cy="14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597655" y="912715"/>
            <a:ext cx="1721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318825" y="633513"/>
            <a:ext cx="6423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QUANH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311BA9-518D-4C03-8E5D-C34D7C9CA11B}"/>
              </a:ext>
            </a:extLst>
          </p:cNvPr>
          <p:cNvSpPr txBox="1"/>
          <p:nvPr/>
        </p:nvSpPr>
        <p:spPr>
          <a:xfrm>
            <a:off x="1825707" y="728516"/>
            <a:ext cx="4537434" cy="240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9B4B6-DEDD-4AA8-B6B5-5AED06E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0" t="28446" r="16812" b="22809"/>
          <a:stretch/>
        </p:blipFill>
        <p:spPr>
          <a:xfrm>
            <a:off x="1319843" y="884422"/>
            <a:ext cx="457057" cy="5027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210A23-B408-4F89-B51B-86D39B8BA7D2}"/>
              </a:ext>
            </a:extLst>
          </p:cNvPr>
          <p:cNvCxnSpPr>
            <a:cxnSpLocks/>
          </p:cNvCxnSpPr>
          <p:nvPr/>
        </p:nvCxnSpPr>
        <p:spPr>
          <a:xfrm flipH="1">
            <a:off x="5050742" y="958938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099A8BD-B128-48D5-B925-076E337052B0}"/>
              </a:ext>
            </a:extLst>
          </p:cNvPr>
          <p:cNvGrpSpPr/>
          <p:nvPr/>
        </p:nvGrpSpPr>
        <p:grpSpPr>
          <a:xfrm>
            <a:off x="5966704" y="2719408"/>
            <a:ext cx="185015" cy="353729"/>
            <a:chOff x="8719213" y="2921749"/>
            <a:chExt cx="141062" cy="35372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6CA42F-B40D-41CF-A621-421A9E5332FA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55233D6-C286-44D5-A6A9-55E46E3C01CB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287B28-A08E-4418-B159-13903FA1CF63}"/>
              </a:ext>
            </a:extLst>
          </p:cNvPr>
          <p:cNvCxnSpPr>
            <a:cxnSpLocks/>
          </p:cNvCxnSpPr>
          <p:nvPr/>
        </p:nvCxnSpPr>
        <p:spPr>
          <a:xfrm flipH="1">
            <a:off x="6133616" y="1532124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3EC5F3-96FB-453F-B189-ED3F4C0A7D34}"/>
              </a:ext>
            </a:extLst>
          </p:cNvPr>
          <p:cNvCxnSpPr>
            <a:cxnSpLocks/>
          </p:cNvCxnSpPr>
          <p:nvPr/>
        </p:nvCxnSpPr>
        <p:spPr>
          <a:xfrm flipH="1">
            <a:off x="5627815" y="2144147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ECDC9C-A3F6-48D8-B2BD-D090966DBD20}"/>
              </a:ext>
            </a:extLst>
          </p:cNvPr>
          <p:cNvCxnSpPr>
            <a:cxnSpLocks/>
          </p:cNvCxnSpPr>
          <p:nvPr/>
        </p:nvCxnSpPr>
        <p:spPr>
          <a:xfrm flipH="1">
            <a:off x="3551726" y="899412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A1EE98-0C5D-493E-858C-8FAD40A90692}"/>
              </a:ext>
            </a:extLst>
          </p:cNvPr>
          <p:cNvCxnSpPr>
            <a:cxnSpLocks/>
          </p:cNvCxnSpPr>
          <p:nvPr/>
        </p:nvCxnSpPr>
        <p:spPr>
          <a:xfrm flipH="1">
            <a:off x="4498132" y="1517133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719BFD-22B7-422D-A36E-DC43892031CD}"/>
              </a:ext>
            </a:extLst>
          </p:cNvPr>
          <p:cNvCxnSpPr>
            <a:cxnSpLocks/>
          </p:cNvCxnSpPr>
          <p:nvPr/>
        </p:nvCxnSpPr>
        <p:spPr>
          <a:xfrm flipH="1">
            <a:off x="3655575" y="2064341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EDD758-3E6F-4962-BC79-C96E1713FF93}"/>
              </a:ext>
            </a:extLst>
          </p:cNvPr>
          <p:cNvCxnSpPr>
            <a:cxnSpLocks/>
          </p:cNvCxnSpPr>
          <p:nvPr/>
        </p:nvCxnSpPr>
        <p:spPr>
          <a:xfrm flipH="1">
            <a:off x="4094425" y="2642405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46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26B5C463-AF7A-439C-9522-2C7800D92034}"/>
              </a:ext>
            </a:extLst>
          </p:cNvPr>
          <p:cNvSpPr txBox="1"/>
          <p:nvPr/>
        </p:nvSpPr>
        <p:spPr>
          <a:xfrm>
            <a:off x="3323662" y="379193"/>
            <a:ext cx="289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D224D-EB38-4600-B575-DEC2E8F7E815}"/>
              </a:ext>
            </a:extLst>
          </p:cNvPr>
          <p:cNvSpPr txBox="1"/>
          <p:nvPr/>
        </p:nvSpPr>
        <p:spPr>
          <a:xfrm>
            <a:off x="396821" y="1107905"/>
            <a:ext cx="475628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E50F3-CA32-414A-903E-A1D832C20D48}"/>
              </a:ext>
            </a:extLst>
          </p:cNvPr>
          <p:cNvSpPr txBox="1"/>
          <p:nvPr/>
        </p:nvSpPr>
        <p:spPr>
          <a:xfrm>
            <a:off x="370760" y="3522114"/>
            <a:ext cx="45538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E80A8-B4FC-4E53-B39E-55C3F7384C90}"/>
              </a:ext>
            </a:extLst>
          </p:cNvPr>
          <p:cNvSpPr txBox="1"/>
          <p:nvPr/>
        </p:nvSpPr>
        <p:spPr>
          <a:xfrm>
            <a:off x="5381636" y="1106213"/>
            <a:ext cx="3438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9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9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0D14D-6A79-451A-A868-449CDACE5083}"/>
              </a:ext>
            </a:extLst>
          </p:cNvPr>
          <p:cNvSpPr txBox="1"/>
          <p:nvPr/>
        </p:nvSpPr>
        <p:spPr>
          <a:xfrm>
            <a:off x="5015179" y="3522113"/>
            <a:ext cx="45374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81B9E-F9A9-4DF6-A348-DE0FBEA933BB}"/>
              </a:ext>
            </a:extLst>
          </p:cNvPr>
          <p:cNvSpPr txBox="1"/>
          <p:nvPr/>
        </p:nvSpPr>
        <p:spPr>
          <a:xfrm>
            <a:off x="5848057" y="5751787"/>
            <a:ext cx="287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27F9D-F99C-4486-87EC-9BB51799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5" y="1221260"/>
            <a:ext cx="384000" cy="362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5D818-E12F-4DC1-A1FD-5F15976732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" y="3627622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CC08A9-F85A-47A7-A23B-5120FC919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71" y="1210695"/>
            <a:ext cx="38400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3A0D14-91F2-4526-93C3-98943FCDAE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90" t="28446" r="16812" b="22809"/>
          <a:stretch/>
        </p:blipFill>
        <p:spPr>
          <a:xfrm>
            <a:off x="4572000" y="3588521"/>
            <a:ext cx="457057" cy="5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583bf2c0947695c562ac5d998569417a">
            <a:extLst>
              <a:ext uri="{FF2B5EF4-FFF2-40B4-BE49-F238E27FC236}">
                <a16:creationId xmlns:a16="http://schemas.microsoft.com/office/drawing/2014/main" id="{ADB475A8-8E74-4F05-8839-A8B4B185B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955" y="304166"/>
            <a:ext cx="9461241" cy="6248223"/>
          </a:xfrm>
          <a:prstGeom prst="rect">
            <a:avLst/>
          </a:prstGeom>
        </p:spPr>
      </p:pic>
      <p:pic>
        <p:nvPicPr>
          <p:cNvPr id="3" name="图片 17" descr="69a8f3e94da59fb9c00491d0266be90c">
            <a:extLst>
              <a:ext uri="{FF2B5EF4-FFF2-40B4-BE49-F238E27FC236}">
                <a16:creationId xmlns:a16="http://schemas.microsoft.com/office/drawing/2014/main" id="{2C7AF59E-C7DA-4375-A90F-9748ADF60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0480" y="304165"/>
            <a:ext cx="3070225" cy="22250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2F5A43-B501-47D9-8E1F-CCF0E5147784}"/>
              </a:ext>
            </a:extLst>
          </p:cNvPr>
          <p:cNvSpPr/>
          <p:nvPr/>
        </p:nvSpPr>
        <p:spPr>
          <a:xfrm>
            <a:off x="361954" y="3428277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algn="ctr" defTabSz="914153"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2838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65464B-E41A-4F79-AE37-D5A3FC729A41}"/>
              </a:ext>
            </a:extLst>
          </p:cNvPr>
          <p:cNvSpPr/>
          <p:nvPr/>
        </p:nvSpPr>
        <p:spPr>
          <a:xfrm>
            <a:off x="601541" y="577181"/>
            <a:ext cx="7447084" cy="786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ở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AB1373-A70F-4B35-93BE-4643661040B5}"/>
              </a:ext>
            </a:extLst>
          </p:cNvPr>
          <p:cNvCxnSpPr>
            <a:cxnSpLocks/>
          </p:cNvCxnSpPr>
          <p:nvPr/>
        </p:nvCxnSpPr>
        <p:spPr>
          <a:xfrm>
            <a:off x="2930401" y="2731389"/>
            <a:ext cx="27891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3D27746-D82A-429F-94B2-77E24765754A}"/>
              </a:ext>
            </a:extLst>
          </p:cNvPr>
          <p:cNvSpPr txBox="1"/>
          <p:nvPr/>
        </p:nvSpPr>
        <p:spPr>
          <a:xfrm>
            <a:off x="1192735" y="1528614"/>
            <a:ext cx="6302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814B-BDFE-4EE0-A4E6-A81704101497}"/>
              </a:ext>
            </a:extLst>
          </p:cNvPr>
          <p:cNvSpPr/>
          <p:nvPr/>
        </p:nvSpPr>
        <p:spPr>
          <a:xfrm>
            <a:off x="505567" y="515307"/>
            <a:ext cx="8381257" cy="1111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1D4C6A-9E51-4CFD-810A-8EAB89A475E4}"/>
              </a:ext>
            </a:extLst>
          </p:cNvPr>
          <p:cNvCxnSpPr>
            <a:cxnSpLocks/>
          </p:cNvCxnSpPr>
          <p:nvPr/>
        </p:nvCxnSpPr>
        <p:spPr>
          <a:xfrm flipV="1">
            <a:off x="1580630" y="3586128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CF4814-D5E7-4177-8D54-AFB0BF9F9232}"/>
              </a:ext>
            </a:extLst>
          </p:cNvPr>
          <p:cNvCxnSpPr>
            <a:cxnSpLocks/>
          </p:cNvCxnSpPr>
          <p:nvPr/>
        </p:nvCxnSpPr>
        <p:spPr>
          <a:xfrm flipV="1">
            <a:off x="1595620" y="4163249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553F0BC-ED7F-491E-89AB-33A4BDAACE2B}"/>
              </a:ext>
            </a:extLst>
          </p:cNvPr>
          <p:cNvSpPr txBox="1"/>
          <p:nvPr/>
        </p:nvSpPr>
        <p:spPr>
          <a:xfrm>
            <a:off x="1367194" y="1914232"/>
            <a:ext cx="4801926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</p:spTree>
    <p:extLst>
      <p:ext uri="{BB962C8B-B14F-4D97-AF65-F5344CB8AC3E}">
        <p14:creationId xmlns:p14="http://schemas.microsoft.com/office/powerpoint/2010/main" val="421146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5566B8-3368-4531-9A46-E2A8F9E91141}"/>
              </a:ext>
            </a:extLst>
          </p:cNvPr>
          <p:cNvSpPr txBox="1"/>
          <p:nvPr/>
        </p:nvSpPr>
        <p:spPr>
          <a:xfrm>
            <a:off x="328612" y="571188"/>
            <a:ext cx="8815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thóc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A6284-6CBD-477B-B0A4-5F5B04A5DF69}"/>
              </a:ext>
            </a:extLst>
          </p:cNvPr>
          <p:cNvSpPr txBox="1"/>
          <p:nvPr/>
        </p:nvSpPr>
        <p:spPr>
          <a:xfrm>
            <a:off x="2009797" y="1427913"/>
            <a:ext cx="6191362" cy="299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EDE916-EAED-436D-8C43-48DEC6B52DF4}"/>
              </a:ext>
            </a:extLst>
          </p:cNvPr>
          <p:cNvCxnSpPr>
            <a:cxnSpLocks/>
          </p:cNvCxnSpPr>
          <p:nvPr/>
        </p:nvCxnSpPr>
        <p:spPr>
          <a:xfrm>
            <a:off x="3995365" y="3107306"/>
            <a:ext cx="1755347" cy="2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665024-197F-4CB9-BDA5-A765CD62AFCD}"/>
              </a:ext>
            </a:extLst>
          </p:cNvPr>
          <p:cNvCxnSpPr>
            <a:cxnSpLocks/>
          </p:cNvCxnSpPr>
          <p:nvPr/>
        </p:nvCxnSpPr>
        <p:spPr>
          <a:xfrm>
            <a:off x="2279617" y="3679328"/>
            <a:ext cx="36703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3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26B5C463-AF7A-439C-9522-2C7800D92034}"/>
              </a:ext>
            </a:extLst>
          </p:cNvPr>
          <p:cNvSpPr txBox="1"/>
          <p:nvPr/>
        </p:nvSpPr>
        <p:spPr>
          <a:xfrm>
            <a:off x="3126556" y="981365"/>
            <a:ext cx="289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D224D-EB38-4600-B575-DEC2E8F7E815}"/>
              </a:ext>
            </a:extLst>
          </p:cNvPr>
          <p:cNvSpPr txBox="1"/>
          <p:nvPr/>
        </p:nvSpPr>
        <p:spPr>
          <a:xfrm>
            <a:off x="396821" y="1579399"/>
            <a:ext cx="475628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E50F3-CA32-414A-903E-A1D832C20D48}"/>
              </a:ext>
            </a:extLst>
          </p:cNvPr>
          <p:cNvSpPr txBox="1"/>
          <p:nvPr/>
        </p:nvSpPr>
        <p:spPr>
          <a:xfrm>
            <a:off x="370760" y="3993608"/>
            <a:ext cx="45538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E80A8-B4FC-4E53-B39E-55C3F7384C90}"/>
              </a:ext>
            </a:extLst>
          </p:cNvPr>
          <p:cNvSpPr txBox="1"/>
          <p:nvPr/>
        </p:nvSpPr>
        <p:spPr>
          <a:xfrm>
            <a:off x="5381636" y="1577707"/>
            <a:ext cx="3438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9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9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0D14D-6A79-451A-A868-449CDACE5083}"/>
              </a:ext>
            </a:extLst>
          </p:cNvPr>
          <p:cNvSpPr txBox="1"/>
          <p:nvPr/>
        </p:nvSpPr>
        <p:spPr>
          <a:xfrm>
            <a:off x="5015179" y="3993607"/>
            <a:ext cx="45374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81B9E-F9A9-4DF6-A348-DE0FBEA933BB}"/>
              </a:ext>
            </a:extLst>
          </p:cNvPr>
          <p:cNvSpPr txBox="1"/>
          <p:nvPr/>
        </p:nvSpPr>
        <p:spPr>
          <a:xfrm>
            <a:off x="5848057" y="5871044"/>
            <a:ext cx="287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27F9D-F99C-4486-87EC-9BB51799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5" y="1692754"/>
            <a:ext cx="384000" cy="362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5D818-E12F-4DC1-A1FD-5F15976732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" y="4099116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CC08A9-F85A-47A7-A23B-5120FC919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71" y="1682189"/>
            <a:ext cx="38400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3A0D14-91F2-4526-93C3-98943FCDAE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90" t="28446" r="16812" b="22809"/>
          <a:stretch/>
        </p:blipFill>
        <p:spPr>
          <a:xfrm>
            <a:off x="4572000" y="4060015"/>
            <a:ext cx="457057" cy="502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F1FFB86-170E-46A5-BA2E-7CE0F8E5AACA}"/>
              </a:ext>
            </a:extLst>
          </p:cNvPr>
          <p:cNvSpPr txBox="1">
            <a:spLocks/>
          </p:cNvSpPr>
          <p:nvPr/>
        </p:nvSpPr>
        <p:spPr>
          <a:xfrm>
            <a:off x="370760" y="329900"/>
            <a:ext cx="7800975" cy="8929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27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24D3FB-D899-4A16-BF7E-802E6A512375}"/>
              </a:ext>
            </a:extLst>
          </p:cNvPr>
          <p:cNvSpPr/>
          <p:nvPr/>
        </p:nvSpPr>
        <p:spPr>
          <a:xfrm>
            <a:off x="246834" y="3792766"/>
            <a:ext cx="8539266" cy="1013707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lvl="0">
              <a:buClrTx/>
              <a:defRPr/>
            </a:pP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D51FC8-53E6-4541-93E7-B519740B5D74}"/>
              </a:ext>
            </a:extLst>
          </p:cNvPr>
          <p:cNvSpPr/>
          <p:nvPr/>
        </p:nvSpPr>
        <p:spPr>
          <a:xfrm>
            <a:off x="246834" y="1380034"/>
            <a:ext cx="8650332" cy="1039635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than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vãn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4D965-944E-4B1D-B7F1-22BF256E78E0}"/>
              </a:ext>
            </a:extLst>
          </p:cNvPr>
          <p:cNvSpPr/>
          <p:nvPr/>
        </p:nvSpPr>
        <p:spPr>
          <a:xfrm>
            <a:off x="302367" y="2646366"/>
            <a:ext cx="8229601" cy="1010483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kiêu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căng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khoe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96235F-027C-4431-8FB3-196355EDE055}"/>
              </a:ext>
            </a:extLst>
          </p:cNvPr>
          <p:cNvSpPr/>
          <p:nvPr/>
        </p:nvSpPr>
        <p:spPr>
          <a:xfrm>
            <a:off x="619951" y="11778"/>
            <a:ext cx="7196273" cy="1107800"/>
          </a:xfrm>
          <a:prstGeom prst="rect">
            <a:avLst/>
          </a:prstGeom>
          <a:noFill/>
        </p:spPr>
        <p:txBody>
          <a:bodyPr wrap="square" lIns="121725" tIns="60863" rIns="121725" bIns="60863">
            <a:spAutoFit/>
          </a:bodyPr>
          <a:lstStyle/>
          <a:p>
            <a:pPr algn="ctr"/>
            <a:endParaRPr lang="en-US" sz="32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i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3200" b="1" i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27111-0DFB-4D80-9B5E-C93E23D5D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83" y="3792766"/>
            <a:ext cx="425160" cy="44213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02CCDDD-667B-4ECB-A598-685963C34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940" y="2666862"/>
            <a:ext cx="425160" cy="48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BCA8C03-86D7-4EC4-BEDB-C97CBF1C1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69" y="1491625"/>
            <a:ext cx="425160" cy="48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6998C1-27F7-4C2A-9353-E551039D870A}"/>
              </a:ext>
            </a:extLst>
          </p:cNvPr>
          <p:cNvSpPr txBox="1"/>
          <p:nvPr/>
        </p:nvSpPr>
        <p:spPr>
          <a:xfrm>
            <a:off x="3127700" y="344240"/>
            <a:ext cx="2676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1CD02-76B6-416D-853B-F6ADAA9BBF70}"/>
              </a:ext>
            </a:extLst>
          </p:cNvPr>
          <p:cNvSpPr txBox="1"/>
          <p:nvPr/>
        </p:nvSpPr>
        <p:spPr>
          <a:xfrm>
            <a:off x="91107" y="1023605"/>
            <a:ext cx="9236084" cy="91869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tin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mình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41A91A64-04F1-4D85-AFF7-E30F3FA265EF}"/>
              </a:ext>
            </a:extLst>
          </p:cNvPr>
          <p:cNvSpPr/>
          <p:nvPr/>
        </p:nvSpPr>
        <p:spPr>
          <a:xfrm>
            <a:off x="2487001" y="2572668"/>
            <a:ext cx="288510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990AC-A48C-42CA-8F31-BE658326C243}"/>
              </a:ext>
            </a:extLst>
          </p:cNvPr>
          <p:cNvSpPr txBox="1"/>
          <p:nvPr/>
        </p:nvSpPr>
        <p:spPr>
          <a:xfrm>
            <a:off x="428626" y="3424428"/>
            <a:ext cx="9041440" cy="2982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321232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26B5C463-AF7A-439C-9522-2C7800D92034}"/>
              </a:ext>
            </a:extLst>
          </p:cNvPr>
          <p:cNvSpPr txBox="1"/>
          <p:nvPr/>
        </p:nvSpPr>
        <p:spPr>
          <a:xfrm>
            <a:off x="2957169" y="363818"/>
            <a:ext cx="289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D224D-EB38-4600-B575-DEC2E8F7E815}"/>
              </a:ext>
            </a:extLst>
          </p:cNvPr>
          <p:cNvSpPr txBox="1"/>
          <p:nvPr/>
        </p:nvSpPr>
        <p:spPr>
          <a:xfrm>
            <a:off x="396821" y="1179339"/>
            <a:ext cx="475628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E50F3-CA32-414A-903E-A1D832C20D48}"/>
              </a:ext>
            </a:extLst>
          </p:cNvPr>
          <p:cNvSpPr txBox="1"/>
          <p:nvPr/>
        </p:nvSpPr>
        <p:spPr>
          <a:xfrm>
            <a:off x="370760" y="3593548"/>
            <a:ext cx="45538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E80A8-B4FC-4E53-B39E-55C3F7384C90}"/>
              </a:ext>
            </a:extLst>
          </p:cNvPr>
          <p:cNvSpPr txBox="1"/>
          <p:nvPr/>
        </p:nvSpPr>
        <p:spPr>
          <a:xfrm>
            <a:off x="5381636" y="1177647"/>
            <a:ext cx="3438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9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9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0D14D-6A79-451A-A868-449CDACE5083}"/>
              </a:ext>
            </a:extLst>
          </p:cNvPr>
          <p:cNvSpPr txBox="1"/>
          <p:nvPr/>
        </p:nvSpPr>
        <p:spPr>
          <a:xfrm>
            <a:off x="5015179" y="3593547"/>
            <a:ext cx="45374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81B9E-F9A9-4DF6-A348-DE0FBEA933BB}"/>
              </a:ext>
            </a:extLst>
          </p:cNvPr>
          <p:cNvSpPr txBox="1"/>
          <p:nvPr/>
        </p:nvSpPr>
        <p:spPr>
          <a:xfrm>
            <a:off x="5848057" y="5470984"/>
            <a:ext cx="287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27F9D-F99C-4486-87EC-9BB51799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5" y="1292694"/>
            <a:ext cx="384000" cy="362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5D818-E12F-4DC1-A1FD-5F15976732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" y="3699056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CC08A9-F85A-47A7-A23B-5120FC919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71" y="1282129"/>
            <a:ext cx="38400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3A0D14-91F2-4526-93C3-98943FCDAE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90" t="28446" r="16812" b="22809"/>
          <a:stretch/>
        </p:blipFill>
        <p:spPr>
          <a:xfrm>
            <a:off x="4572000" y="3659955"/>
            <a:ext cx="457057" cy="5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82363" y="1581218"/>
            <a:ext cx="8213810" cy="1243719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đố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355471" y="394813"/>
            <a:ext cx="8213810" cy="122377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vi-VN" sz="7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THÓC</a:t>
            </a:r>
            <a:endParaRPr lang="en-US" sz="7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D3229D-B8A8-1B45-ABCD-A8DD88F52D58}"/>
              </a:ext>
            </a:extLst>
          </p:cNvPr>
          <p:cNvGrpSpPr/>
          <p:nvPr/>
        </p:nvGrpSpPr>
        <p:grpSpPr>
          <a:xfrm>
            <a:off x="582363" y="855764"/>
            <a:ext cx="1546474" cy="655502"/>
            <a:chOff x="378770" y="611015"/>
            <a:chExt cx="1613915" cy="49162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C743F2-9ED5-F541-B86C-E3E9166118B2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484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8E45CD-0985-5947-ADFD-12760D42073D}"/>
                </a:ext>
              </a:extLst>
            </p:cNvPr>
            <p:cNvSpPr txBox="1"/>
            <p:nvPr/>
          </p:nvSpPr>
          <p:spPr>
            <a:xfrm>
              <a:off x="379038" y="611015"/>
              <a:ext cx="1613647" cy="484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6E3102-0A59-D941-8EFB-F68A7CC0ACCD}"/>
              </a:ext>
            </a:extLst>
          </p:cNvPr>
          <p:cNvSpPr txBox="1"/>
          <p:nvPr/>
        </p:nvSpPr>
        <p:spPr>
          <a:xfrm>
            <a:off x="375381" y="2698788"/>
            <a:ext cx="6256391" cy="322432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 gì nho nhỏ</a:t>
            </a:r>
          </a:p>
          <a:p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trắng, ngoài vàng</a:t>
            </a:r>
          </a:p>
          <a:p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Xay, giã, giần, sàng</a:t>
            </a:r>
          </a:p>
          <a:p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cơm dẻo?</a:t>
            </a:r>
          </a:p>
          <a:p>
            <a:pPr algn="r"/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(Là hạt gì?)</a:t>
            </a: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E86D3390-30B6-9041-A381-D4DCBD774216}"/>
              </a:ext>
            </a:extLst>
          </p:cNvPr>
          <p:cNvSpPr/>
          <p:nvPr/>
        </p:nvSpPr>
        <p:spPr>
          <a:xfrm>
            <a:off x="6347068" y="4570717"/>
            <a:ext cx="2250409" cy="49869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lIns="145143" tIns="72571" rIns="145143" bIns="72571" rtlCol="0" anchor="ctr"/>
          <a:lstStyle/>
          <a:p>
            <a:pPr algn="ctr" defTabSz="1451427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thóc</a:t>
            </a:r>
          </a:p>
        </p:txBody>
      </p:sp>
      <p:pic>
        <p:nvPicPr>
          <p:cNvPr id="8194" name="Picture 2" descr="金米厚壁香食-米宝宝PNG图片素材免费下载_图片编号225682-PNG素材网">
            <a:extLst>
              <a:ext uri="{FF2B5EF4-FFF2-40B4-BE49-F238E27FC236}">
                <a16:creationId xmlns:a16="http://schemas.microsoft.com/office/drawing/2014/main" id="{7A11EF86-6CBC-954A-A249-98199473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49" b="90629" l="10000" r="90000">
                        <a14:foregroundMark x1="79467" y1="9618" x2="79467" y2="9618"/>
                        <a14:foregroundMark x1="79467" y1="9618" x2="81600" y2="5549"/>
                        <a14:foregroundMark x1="61333" y1="16523" x2="44667" y2="24538"/>
                        <a14:foregroundMark x1="44667" y1="24291" x2="59733" y2="16523"/>
                        <a14:foregroundMark x1="22267" y1="48952" x2="15867" y2="67324"/>
                        <a14:foregroundMark x1="20800" y1="90629" x2="20800" y2="90629"/>
                        <a14:foregroundMark x1="50933" y1="47842" x2="54800" y2="33662"/>
                        <a14:foregroundMark x1="54800" y1="33662" x2="60133" y2="25647"/>
                        <a14:foregroundMark x1="60133" y1="25647" x2="60267" y2="25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09" y="1815283"/>
            <a:ext cx="3154729" cy="255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1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5">
            <a:extLst>
              <a:ext uri="{FF2B5EF4-FFF2-40B4-BE49-F238E27FC236}">
                <a16:creationId xmlns:a16="http://schemas.microsoft.com/office/drawing/2014/main" id="{3DF3B873-F8A5-4608-BE8F-41A802A2F6F9}"/>
              </a:ext>
            </a:extLst>
          </p:cNvPr>
          <p:cNvGrpSpPr/>
          <p:nvPr/>
        </p:nvGrpSpPr>
        <p:grpSpPr>
          <a:xfrm>
            <a:off x="642938" y="674826"/>
            <a:ext cx="8329612" cy="5109287"/>
            <a:chOff x="6403790" y="1371754"/>
            <a:chExt cx="5471724" cy="448738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3CC88F65-2F8F-4DFD-9969-0924ED6F7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03790" y="1371754"/>
              <a:ext cx="5471724" cy="4487385"/>
            </a:xfrm>
            <a:prstGeom prst="rect">
              <a:avLst/>
            </a:prstGeom>
          </p:spPr>
        </p:pic>
        <p:sp>
          <p:nvSpPr>
            <p:cNvPr id="4" name="文本框 144">
              <a:extLst>
                <a:ext uri="{FF2B5EF4-FFF2-40B4-BE49-F238E27FC236}">
                  <a16:creationId xmlns:a16="http://schemas.microsoft.com/office/drawing/2014/main" id="{1142C30B-7348-4082-9289-583D259FC8A5}"/>
                </a:ext>
              </a:extLst>
            </p:cNvPr>
            <p:cNvSpPr txBox="1"/>
            <p:nvPr/>
          </p:nvSpPr>
          <p:spPr>
            <a:xfrm>
              <a:off x="6907615" y="2153527"/>
              <a:ext cx="2928391" cy="20273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 defTabSz="457200">
                <a:lnSpc>
                  <a:spcPct val="100000"/>
                </a:lnSpc>
                <a:defRPr/>
              </a:pPr>
              <a:r>
                <a:rPr lang="en-US" altLang="zh-CN" sz="7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Luyện</a:t>
              </a:r>
              <a:r>
                <a:rPr lang="en-US" altLang="zh-CN" sz="7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tập</a:t>
              </a:r>
              <a:r>
                <a:rPr lang="en-US" altLang="zh-CN" sz="7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theo</a:t>
              </a:r>
              <a:r>
                <a:rPr lang="en-US" altLang="zh-CN" sz="7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văn</a:t>
              </a:r>
              <a:r>
                <a:rPr lang="en-US" altLang="zh-CN" sz="7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bản</a:t>
              </a:r>
              <a:r>
                <a:rPr lang="en-US" altLang="zh-CN" sz="7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</a:rPr>
                <a:t>đọc</a:t>
              </a:r>
              <a:endParaRPr lang="zh-CN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8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A7699E24-1BE5-42C1-92A8-71537ABE7833}"/>
              </a:ext>
            </a:extLst>
          </p:cNvPr>
          <p:cNvSpPr txBox="1">
            <a:spLocks/>
          </p:cNvSpPr>
          <p:nvPr/>
        </p:nvSpPr>
        <p:spPr>
          <a:xfrm>
            <a:off x="211096" y="488533"/>
            <a:ext cx="8932904" cy="55192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C75006-6D75-4A2E-9EB5-FB147B77DA42}"/>
              </a:ext>
            </a:extLst>
          </p:cNvPr>
          <p:cNvCxnSpPr>
            <a:cxnSpLocks/>
          </p:cNvCxnSpPr>
          <p:nvPr/>
        </p:nvCxnSpPr>
        <p:spPr>
          <a:xfrm>
            <a:off x="292366" y="1868797"/>
            <a:ext cx="3927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E53AF2F-EFB6-440F-B3F5-9F5C6016D0C2}"/>
              </a:ext>
            </a:extLst>
          </p:cNvPr>
          <p:cNvSpPr txBox="1"/>
          <p:nvPr/>
        </p:nvSpPr>
        <p:spPr>
          <a:xfrm>
            <a:off x="5335087" y="1452291"/>
            <a:ext cx="4174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D3383-18D3-4EF3-9077-7D8FB618BBAE}"/>
              </a:ext>
            </a:extLst>
          </p:cNvPr>
          <p:cNvSpPr txBox="1"/>
          <p:nvPr/>
        </p:nvSpPr>
        <p:spPr>
          <a:xfrm>
            <a:off x="4998605" y="3600504"/>
            <a:ext cx="44433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62B1F-8F98-492E-83B5-7D83D43693F6}"/>
              </a:ext>
            </a:extLst>
          </p:cNvPr>
          <p:cNvSpPr txBox="1"/>
          <p:nvPr/>
        </p:nvSpPr>
        <p:spPr>
          <a:xfrm>
            <a:off x="124304" y="1439228"/>
            <a:ext cx="4545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BD30FB-3AAB-42D9-A571-0C18A4B60B18}"/>
              </a:ext>
            </a:extLst>
          </p:cNvPr>
          <p:cNvSpPr txBox="1"/>
          <p:nvPr/>
        </p:nvSpPr>
        <p:spPr>
          <a:xfrm>
            <a:off x="211096" y="3587441"/>
            <a:ext cx="4801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1B638BF-FB19-49D0-8FFD-6A4E2330F2D7}"/>
              </a:ext>
            </a:extLst>
          </p:cNvPr>
          <p:cNvSpPr txBox="1"/>
          <p:nvPr/>
        </p:nvSpPr>
        <p:spPr>
          <a:xfrm>
            <a:off x="3464056" y="945017"/>
            <a:ext cx="24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3D406C-0C08-4FF6-B65D-DEA0ACF2A970}"/>
              </a:ext>
            </a:extLst>
          </p:cNvPr>
          <p:cNvCxnSpPr>
            <a:cxnSpLocks/>
          </p:cNvCxnSpPr>
          <p:nvPr/>
        </p:nvCxnSpPr>
        <p:spPr>
          <a:xfrm>
            <a:off x="414231" y="4014755"/>
            <a:ext cx="3927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B6111B-F86A-470E-8E92-2CA581788BE9}"/>
              </a:ext>
            </a:extLst>
          </p:cNvPr>
          <p:cNvCxnSpPr>
            <a:cxnSpLocks/>
          </p:cNvCxnSpPr>
          <p:nvPr/>
        </p:nvCxnSpPr>
        <p:spPr>
          <a:xfrm>
            <a:off x="402166" y="4430159"/>
            <a:ext cx="3570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1C1E96-87E0-4A03-BDAB-0801A058B06B}"/>
              </a:ext>
            </a:extLst>
          </p:cNvPr>
          <p:cNvCxnSpPr>
            <a:cxnSpLocks/>
          </p:cNvCxnSpPr>
          <p:nvPr/>
        </p:nvCxnSpPr>
        <p:spPr>
          <a:xfrm>
            <a:off x="413992" y="4882333"/>
            <a:ext cx="3927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99558E-FA3B-4665-B7B1-BED835545F25}"/>
              </a:ext>
            </a:extLst>
          </p:cNvPr>
          <p:cNvCxnSpPr>
            <a:cxnSpLocks/>
          </p:cNvCxnSpPr>
          <p:nvPr/>
        </p:nvCxnSpPr>
        <p:spPr>
          <a:xfrm>
            <a:off x="406961" y="5294914"/>
            <a:ext cx="3570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A4B461-C98F-4BD0-8907-9639A3CAB2A3}"/>
              </a:ext>
            </a:extLst>
          </p:cNvPr>
          <p:cNvCxnSpPr>
            <a:cxnSpLocks/>
          </p:cNvCxnSpPr>
          <p:nvPr/>
        </p:nvCxnSpPr>
        <p:spPr>
          <a:xfrm>
            <a:off x="5529106" y="2299298"/>
            <a:ext cx="3927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171EC3-C8A8-4C38-BE98-505C82EB39B9}"/>
              </a:ext>
            </a:extLst>
          </p:cNvPr>
          <p:cNvCxnSpPr>
            <a:cxnSpLocks/>
          </p:cNvCxnSpPr>
          <p:nvPr/>
        </p:nvCxnSpPr>
        <p:spPr>
          <a:xfrm>
            <a:off x="5176512" y="4022889"/>
            <a:ext cx="375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A0DE3D-EB65-48FB-A38C-F441E4D82029}"/>
              </a:ext>
            </a:extLst>
          </p:cNvPr>
          <p:cNvCxnSpPr>
            <a:cxnSpLocks/>
          </p:cNvCxnSpPr>
          <p:nvPr/>
        </p:nvCxnSpPr>
        <p:spPr>
          <a:xfrm>
            <a:off x="5496408" y="3151803"/>
            <a:ext cx="4319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B512A4-5C76-4662-90FB-63FFAAA33C16}"/>
              </a:ext>
            </a:extLst>
          </p:cNvPr>
          <p:cNvCxnSpPr>
            <a:cxnSpLocks/>
          </p:cNvCxnSpPr>
          <p:nvPr/>
        </p:nvCxnSpPr>
        <p:spPr>
          <a:xfrm>
            <a:off x="6267416" y="4890977"/>
            <a:ext cx="3100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E078ED-D023-4098-A76D-F2E192A8AAB7}"/>
              </a:ext>
            </a:extLst>
          </p:cNvPr>
          <p:cNvCxnSpPr>
            <a:cxnSpLocks/>
          </p:cNvCxnSpPr>
          <p:nvPr/>
        </p:nvCxnSpPr>
        <p:spPr>
          <a:xfrm>
            <a:off x="719212" y="764497"/>
            <a:ext cx="2507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23FAAA-6069-4795-8137-4C8A471B1368}"/>
              </a:ext>
            </a:extLst>
          </p:cNvPr>
          <p:cNvCxnSpPr>
            <a:cxnSpLocks/>
          </p:cNvCxnSpPr>
          <p:nvPr/>
        </p:nvCxnSpPr>
        <p:spPr>
          <a:xfrm>
            <a:off x="4703256" y="764497"/>
            <a:ext cx="37353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4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06BC8D-B701-4957-932C-B3C79D0B6823}"/>
              </a:ext>
            </a:extLst>
          </p:cNvPr>
          <p:cNvSpPr txBox="1"/>
          <p:nvPr/>
        </p:nvSpPr>
        <p:spPr>
          <a:xfrm>
            <a:off x="245269" y="576753"/>
            <a:ext cx="1054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5EC242-2D2C-4AA9-BD7A-429D519AE198}"/>
              </a:ext>
            </a:extLst>
          </p:cNvPr>
          <p:cNvSpPr txBox="1"/>
          <p:nvPr/>
        </p:nvSpPr>
        <p:spPr>
          <a:xfrm>
            <a:off x="245269" y="1949683"/>
            <a:ext cx="357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….. ).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8C004E9-4C93-47B9-8CD6-3371184AB649}"/>
              </a:ext>
            </a:extLst>
          </p:cNvPr>
          <p:cNvSpPr txBox="1"/>
          <p:nvPr/>
        </p:nvSpPr>
        <p:spPr>
          <a:xfrm>
            <a:off x="245269" y="1265035"/>
            <a:ext cx="90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30B96-BC34-47E8-98FE-1A59C4B8B11D}"/>
              </a:ext>
            </a:extLst>
          </p:cNvPr>
          <p:cNvSpPr txBox="1"/>
          <p:nvPr/>
        </p:nvSpPr>
        <p:spPr>
          <a:xfrm>
            <a:off x="245268" y="2637965"/>
            <a:ext cx="7099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….. 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39F11-3CD4-4316-B825-3A2174ACA9B7}"/>
              </a:ext>
            </a:extLst>
          </p:cNvPr>
          <p:cNvSpPr txBox="1"/>
          <p:nvPr/>
        </p:nvSpPr>
        <p:spPr>
          <a:xfrm>
            <a:off x="261800" y="3303369"/>
            <a:ext cx="7099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….. 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00396-4F23-434F-9344-D5F17396747A}"/>
              </a:ext>
            </a:extLst>
          </p:cNvPr>
          <p:cNvSpPr txBox="1"/>
          <p:nvPr/>
        </p:nvSpPr>
        <p:spPr>
          <a:xfrm>
            <a:off x="246811" y="1959263"/>
            <a:ext cx="535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041F3-1BAF-4155-ACB1-5FB32A5FF73B}"/>
              </a:ext>
            </a:extLst>
          </p:cNvPr>
          <p:cNvSpPr txBox="1"/>
          <p:nvPr/>
        </p:nvSpPr>
        <p:spPr>
          <a:xfrm>
            <a:off x="245268" y="2650023"/>
            <a:ext cx="7099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A4473F-044E-4C9C-BA9A-60E16C0A3EB1}"/>
              </a:ext>
            </a:extLst>
          </p:cNvPr>
          <p:cNvSpPr txBox="1"/>
          <p:nvPr/>
        </p:nvSpPr>
        <p:spPr>
          <a:xfrm>
            <a:off x="261801" y="3315427"/>
            <a:ext cx="862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2E9100-F214-4243-B1B3-0A79E159E4E4}"/>
              </a:ext>
            </a:extLst>
          </p:cNvPr>
          <p:cNvCxnSpPr/>
          <p:nvPr/>
        </p:nvCxnSpPr>
        <p:spPr>
          <a:xfrm flipV="1">
            <a:off x="4625958" y="1079390"/>
            <a:ext cx="3757228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0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-450735" y="524501"/>
            <a:ext cx="10542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450735" y="1897431"/>
            <a:ext cx="3570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….. ).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-450735" y="1212783"/>
            <a:ext cx="90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8DF98-7671-4F0D-BBD9-AA88A61F5F7A}"/>
              </a:ext>
            </a:extLst>
          </p:cNvPr>
          <p:cNvSpPr txBox="1"/>
          <p:nvPr/>
        </p:nvSpPr>
        <p:spPr>
          <a:xfrm>
            <a:off x="-450736" y="2585713"/>
            <a:ext cx="709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….. 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C48BD-C2A4-406C-9C7E-271A7B350DA5}"/>
              </a:ext>
            </a:extLst>
          </p:cNvPr>
          <p:cNvSpPr txBox="1"/>
          <p:nvPr/>
        </p:nvSpPr>
        <p:spPr>
          <a:xfrm>
            <a:off x="-434204" y="3251117"/>
            <a:ext cx="709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….. 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22796-EC5F-4884-8F03-749EB5349948}"/>
              </a:ext>
            </a:extLst>
          </p:cNvPr>
          <p:cNvSpPr txBox="1"/>
          <p:nvPr/>
        </p:nvSpPr>
        <p:spPr>
          <a:xfrm>
            <a:off x="-449193" y="1907011"/>
            <a:ext cx="5350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F8707-2F89-4211-906C-3F9F01A81B04}"/>
              </a:ext>
            </a:extLst>
          </p:cNvPr>
          <p:cNvSpPr txBox="1"/>
          <p:nvPr/>
        </p:nvSpPr>
        <p:spPr>
          <a:xfrm>
            <a:off x="-450736" y="2597771"/>
            <a:ext cx="709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54A37-2B8B-4F16-A641-2896F2C99DE6}"/>
              </a:ext>
            </a:extLst>
          </p:cNvPr>
          <p:cNvSpPr txBox="1"/>
          <p:nvPr/>
        </p:nvSpPr>
        <p:spPr>
          <a:xfrm>
            <a:off x="-434203" y="3263175"/>
            <a:ext cx="8620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A0B60A-7EE8-47C7-B7E6-19758E768C00}"/>
              </a:ext>
            </a:extLst>
          </p:cNvPr>
          <p:cNvCxnSpPr/>
          <p:nvPr/>
        </p:nvCxnSpPr>
        <p:spPr>
          <a:xfrm flipV="1">
            <a:off x="4209535" y="1097281"/>
            <a:ext cx="4546246" cy="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  <p:bldP spid="9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ạt gạo làng ta  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72189"/>
            <a:ext cx="9144000" cy="66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5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-543767" y="343114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2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2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2884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664985" y="156988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600057" y="1240120"/>
            <a:ext cx="5559854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192922" y="3394569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092092" y="2962983"/>
            <a:ext cx="5472212" cy="161969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713715" y="541283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596257" y="5153755"/>
            <a:ext cx="4747694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</a:t>
            </a:r>
            <a:r>
              <a:rPr lang="vi-VN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3228946" y="4691435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17180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2" y="-287766"/>
            <a:ext cx="10766099" cy="6704415"/>
          </a:xfrm>
          <a:prstGeom prst="rect">
            <a:avLst/>
          </a:prstGeom>
        </p:spPr>
      </p:pic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15556" y="870993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560111" y="2484124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-939633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65" y="424495"/>
            <a:ext cx="193827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08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68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-450735" y="524502"/>
            <a:ext cx="837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85540" y="1859115"/>
            <a:ext cx="61878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23174" y="4303456"/>
            <a:ext cx="65375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123475" y="2036713"/>
            <a:ext cx="57253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101028" y="4271397"/>
            <a:ext cx="50704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1023762" y="1183224"/>
            <a:ext cx="595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356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5CFA2-63B1-4973-B46E-4B422DA44383}"/>
              </a:ext>
            </a:extLst>
          </p:cNvPr>
          <p:cNvGrpSpPr/>
          <p:nvPr/>
        </p:nvGrpSpPr>
        <p:grpSpPr>
          <a:xfrm>
            <a:off x="128588" y="185738"/>
            <a:ext cx="9144000" cy="6474543"/>
            <a:chOff x="834886" y="-7579"/>
            <a:chExt cx="10462379" cy="6024921"/>
          </a:xfrm>
        </p:grpSpPr>
        <p:pic>
          <p:nvPicPr>
            <p:cNvPr id="12" name="Picture 2" descr="C:\Users\Admin\Desktop\z3177794558865_bb6a20d2937fdd5217c6fcb4b2b7f37f.jpg">
              <a:extLst>
                <a:ext uri="{FF2B5EF4-FFF2-40B4-BE49-F238E27FC236}">
                  <a16:creationId xmlns:a16="http://schemas.microsoft.com/office/drawing/2014/main" id="{37E38C70-0232-4CA3-B5B8-9216FE611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86" y="-7579"/>
              <a:ext cx="10462379" cy="6024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56ADEE-4624-4CFB-B1F8-6E514BD27812}"/>
                </a:ext>
              </a:extLst>
            </p:cNvPr>
            <p:cNvSpPr/>
            <p:nvPr/>
          </p:nvSpPr>
          <p:spPr>
            <a:xfrm>
              <a:off x="834886" y="-7579"/>
              <a:ext cx="3825604" cy="3018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D0828F-7D3E-422E-9FCE-EB891537233B}"/>
                </a:ext>
              </a:extLst>
            </p:cNvPr>
            <p:cNvSpPr/>
            <p:nvPr/>
          </p:nvSpPr>
          <p:spPr>
            <a:xfrm>
              <a:off x="3762620" y="231737"/>
              <a:ext cx="1435510" cy="840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624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99"/>
            <a:ext cx="9144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847918" y="76888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2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2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530610" y="1398669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465682" y="1068902"/>
            <a:ext cx="5559854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2849477" y="2962983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3671788" y="2692126"/>
            <a:ext cx="5472212" cy="161969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465682" y="5376078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348224" y="5116996"/>
            <a:ext cx="4747694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</a:t>
            </a:r>
            <a:r>
              <a:rPr lang="vi-VN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3992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AD14D64D-BE84-4F8C-BF0A-935749B0DAB2}"/>
              </a:ext>
            </a:extLst>
          </p:cNvPr>
          <p:cNvSpPr txBox="1"/>
          <p:nvPr/>
        </p:nvSpPr>
        <p:spPr>
          <a:xfrm>
            <a:off x="3126556" y="249714"/>
            <a:ext cx="289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9AC13-8698-4AF2-8026-96E958B73529}"/>
              </a:ext>
            </a:extLst>
          </p:cNvPr>
          <p:cNvSpPr txBox="1"/>
          <p:nvPr/>
        </p:nvSpPr>
        <p:spPr>
          <a:xfrm>
            <a:off x="137957" y="1154328"/>
            <a:ext cx="4919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1B2225-4F21-44ED-A8C3-6F575580A8D0}"/>
              </a:ext>
            </a:extLst>
          </p:cNvPr>
          <p:cNvSpPr txBox="1"/>
          <p:nvPr/>
        </p:nvSpPr>
        <p:spPr>
          <a:xfrm>
            <a:off x="199512" y="3522114"/>
            <a:ext cx="4553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A1075-08E6-43BF-90C6-6FAAE036B003}"/>
              </a:ext>
            </a:extLst>
          </p:cNvPr>
          <p:cNvSpPr txBox="1"/>
          <p:nvPr/>
        </p:nvSpPr>
        <p:spPr>
          <a:xfrm>
            <a:off x="5268561" y="1154328"/>
            <a:ext cx="41576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014D67-4379-485C-B0F8-F3980B4A071A}"/>
              </a:ext>
            </a:extLst>
          </p:cNvPr>
          <p:cNvSpPr txBox="1"/>
          <p:nvPr/>
        </p:nvSpPr>
        <p:spPr>
          <a:xfrm>
            <a:off x="4814888" y="3522114"/>
            <a:ext cx="45374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F5571-F90C-484C-8229-C416D4718622}"/>
              </a:ext>
            </a:extLst>
          </p:cNvPr>
          <p:cNvSpPr txBox="1"/>
          <p:nvPr/>
        </p:nvSpPr>
        <p:spPr>
          <a:xfrm>
            <a:off x="5899168" y="5749487"/>
            <a:ext cx="289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</p:spTree>
    <p:extLst>
      <p:ext uri="{BB962C8B-B14F-4D97-AF65-F5344CB8AC3E}">
        <p14:creationId xmlns:p14="http://schemas.microsoft.com/office/powerpoint/2010/main" val="28325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26B5C463-AF7A-439C-9522-2C7800D92034}"/>
              </a:ext>
            </a:extLst>
          </p:cNvPr>
          <p:cNvSpPr txBox="1"/>
          <p:nvPr/>
        </p:nvSpPr>
        <p:spPr>
          <a:xfrm>
            <a:off x="3323662" y="379193"/>
            <a:ext cx="289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D224D-EB38-4600-B575-DEC2E8F7E815}"/>
              </a:ext>
            </a:extLst>
          </p:cNvPr>
          <p:cNvSpPr txBox="1"/>
          <p:nvPr/>
        </p:nvSpPr>
        <p:spPr>
          <a:xfrm>
            <a:off x="396821" y="1107905"/>
            <a:ext cx="475628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E50F3-CA32-414A-903E-A1D832C20D48}"/>
              </a:ext>
            </a:extLst>
          </p:cNvPr>
          <p:cNvSpPr txBox="1"/>
          <p:nvPr/>
        </p:nvSpPr>
        <p:spPr>
          <a:xfrm>
            <a:off x="370760" y="3522114"/>
            <a:ext cx="45538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E80A8-B4FC-4E53-B39E-55C3F7384C90}"/>
              </a:ext>
            </a:extLst>
          </p:cNvPr>
          <p:cNvSpPr txBox="1"/>
          <p:nvPr/>
        </p:nvSpPr>
        <p:spPr>
          <a:xfrm>
            <a:off x="5381636" y="1106213"/>
            <a:ext cx="3438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9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9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9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0D14D-6A79-451A-A868-449CDACE5083}"/>
              </a:ext>
            </a:extLst>
          </p:cNvPr>
          <p:cNvSpPr txBox="1"/>
          <p:nvPr/>
        </p:nvSpPr>
        <p:spPr>
          <a:xfrm>
            <a:off x="5015179" y="3522113"/>
            <a:ext cx="45374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29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81B9E-F9A9-4DF6-A348-DE0FBEA933BB}"/>
              </a:ext>
            </a:extLst>
          </p:cNvPr>
          <p:cNvSpPr txBox="1"/>
          <p:nvPr/>
        </p:nvSpPr>
        <p:spPr>
          <a:xfrm>
            <a:off x="5848057" y="5751787"/>
            <a:ext cx="287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27F9D-F99C-4486-87EC-9BB51799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5" y="1221260"/>
            <a:ext cx="384000" cy="362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5D818-E12F-4DC1-A1FD-5F15976732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" y="3627622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CC08A9-F85A-47A7-A23B-5120FC919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71" y="1210695"/>
            <a:ext cx="38400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3A0D14-91F2-4526-93C3-98943FCDAE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90" t="28446" r="16812" b="22809"/>
          <a:stretch/>
        </p:blipFill>
        <p:spPr>
          <a:xfrm>
            <a:off x="4572000" y="3588521"/>
            <a:ext cx="457057" cy="5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BC4D4CC4-CCCB-4356-A63E-D7A1B8305197}"/>
              </a:ext>
            </a:extLst>
          </p:cNvPr>
          <p:cNvSpPr txBox="1"/>
          <p:nvPr/>
        </p:nvSpPr>
        <p:spPr>
          <a:xfrm>
            <a:off x="1597217" y="422063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AEB07-2325-4B91-A720-D0D112835E80}"/>
              </a:ext>
            </a:extLst>
          </p:cNvPr>
          <p:cNvSpPr txBox="1"/>
          <p:nvPr/>
        </p:nvSpPr>
        <p:spPr>
          <a:xfrm>
            <a:off x="2202946" y="1577702"/>
            <a:ext cx="5170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D9879-A07F-4AA9-953F-E5CC2974B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12" y="1681418"/>
            <a:ext cx="406360" cy="38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207028-32FD-495F-AA34-E8F5F42D707D}"/>
              </a:ext>
            </a:extLst>
          </p:cNvPr>
          <p:cNvCxnSpPr>
            <a:cxnSpLocks/>
          </p:cNvCxnSpPr>
          <p:nvPr/>
        </p:nvCxnSpPr>
        <p:spPr>
          <a:xfrm flipH="1">
            <a:off x="5460355" y="1696554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D174AA3B-9EDC-484B-89A8-9DA059D10144}"/>
              </a:ext>
            </a:extLst>
          </p:cNvPr>
          <p:cNvGrpSpPr/>
          <p:nvPr/>
        </p:nvGrpSpPr>
        <p:grpSpPr>
          <a:xfrm>
            <a:off x="6358425" y="3252136"/>
            <a:ext cx="185015" cy="353729"/>
            <a:chOff x="8719213" y="2921749"/>
            <a:chExt cx="141062" cy="35372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8B228DF-144E-4087-8C3A-E5843FA01074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040178A-DC05-43C5-B937-4C496232E4ED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360855-AF7B-4B9A-B0C4-6E3B50D3D736}"/>
              </a:ext>
            </a:extLst>
          </p:cNvPr>
          <p:cNvCxnSpPr>
            <a:cxnSpLocks/>
          </p:cNvCxnSpPr>
          <p:nvPr/>
        </p:nvCxnSpPr>
        <p:spPr>
          <a:xfrm flipH="1">
            <a:off x="6268644" y="2255024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43344C-EB86-4825-9EC4-9957C159155A}"/>
              </a:ext>
            </a:extLst>
          </p:cNvPr>
          <p:cNvCxnSpPr>
            <a:cxnSpLocks/>
          </p:cNvCxnSpPr>
          <p:nvPr/>
        </p:nvCxnSpPr>
        <p:spPr>
          <a:xfrm flipH="1">
            <a:off x="7241584" y="2719472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597229-9774-4982-90CE-BA2AE316B744}"/>
              </a:ext>
            </a:extLst>
          </p:cNvPr>
          <p:cNvCxnSpPr>
            <a:cxnSpLocks/>
          </p:cNvCxnSpPr>
          <p:nvPr/>
        </p:nvCxnSpPr>
        <p:spPr>
          <a:xfrm flipH="1">
            <a:off x="3941045" y="1697903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1ECB7A-7D32-4E64-BF0A-B91A131AF6BF}"/>
              </a:ext>
            </a:extLst>
          </p:cNvPr>
          <p:cNvCxnSpPr>
            <a:cxnSpLocks/>
          </p:cNvCxnSpPr>
          <p:nvPr/>
        </p:nvCxnSpPr>
        <p:spPr>
          <a:xfrm flipH="1">
            <a:off x="3561216" y="2229302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5B4B4A-12B0-46D0-8F1F-2315849EECEE}"/>
              </a:ext>
            </a:extLst>
          </p:cNvPr>
          <p:cNvCxnSpPr>
            <a:cxnSpLocks/>
          </p:cNvCxnSpPr>
          <p:nvPr/>
        </p:nvCxnSpPr>
        <p:spPr>
          <a:xfrm flipH="1">
            <a:off x="5193067" y="2719471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6CC2BF-0497-44F4-A265-81AB93A74DC0}"/>
              </a:ext>
            </a:extLst>
          </p:cNvPr>
          <p:cNvCxnSpPr>
            <a:cxnSpLocks/>
          </p:cNvCxnSpPr>
          <p:nvPr/>
        </p:nvCxnSpPr>
        <p:spPr>
          <a:xfrm flipH="1">
            <a:off x="4586069" y="3209931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6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AEE8B-F076-40F9-848D-13CE592F28A2}"/>
              </a:ext>
            </a:extLst>
          </p:cNvPr>
          <p:cNvSpPr txBox="1"/>
          <p:nvPr/>
        </p:nvSpPr>
        <p:spPr>
          <a:xfrm>
            <a:off x="2207774" y="383204"/>
            <a:ext cx="4553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04594-5824-4E7F-A9AB-62E23649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14" y="530585"/>
            <a:ext cx="384000" cy="38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1B0233-7C43-41F6-B6BF-D909E564AF71}"/>
              </a:ext>
            </a:extLst>
          </p:cNvPr>
          <p:cNvSpPr txBox="1"/>
          <p:nvPr/>
        </p:nvSpPr>
        <p:spPr>
          <a:xfrm>
            <a:off x="429127" y="2465338"/>
            <a:ext cx="8500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tai: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lụt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endParaRPr lang="en-US" sz="3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80CDE4-963D-4F45-A2D6-90DE960A536D}"/>
              </a:ext>
            </a:extLst>
          </p:cNvPr>
          <p:cNvCxnSpPr>
            <a:cxnSpLocks/>
          </p:cNvCxnSpPr>
          <p:nvPr/>
        </p:nvCxnSpPr>
        <p:spPr>
          <a:xfrm flipH="1">
            <a:off x="6495823" y="563770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FA777FD4-251D-406E-ACE8-1F83B1E7F558}"/>
              </a:ext>
            </a:extLst>
          </p:cNvPr>
          <p:cNvGrpSpPr/>
          <p:nvPr/>
        </p:nvGrpSpPr>
        <p:grpSpPr>
          <a:xfrm>
            <a:off x="6403315" y="1989116"/>
            <a:ext cx="185015" cy="353729"/>
            <a:chOff x="8719213" y="2921749"/>
            <a:chExt cx="141062" cy="35372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4F1BF-2666-4E8A-B64A-962A0F77E39E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EFB562-F335-4973-8FD2-0007827A9319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B8FB64-C607-4C1D-A942-DE3B114A9817}"/>
              </a:ext>
            </a:extLst>
          </p:cNvPr>
          <p:cNvCxnSpPr>
            <a:cxnSpLocks/>
          </p:cNvCxnSpPr>
          <p:nvPr/>
        </p:nvCxnSpPr>
        <p:spPr>
          <a:xfrm flipH="1">
            <a:off x="6520226" y="1060526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39A99D-E9C7-4E8A-A8CF-B8CAD388A6B9}"/>
              </a:ext>
            </a:extLst>
          </p:cNvPr>
          <p:cNvCxnSpPr>
            <a:cxnSpLocks/>
          </p:cNvCxnSpPr>
          <p:nvPr/>
        </p:nvCxnSpPr>
        <p:spPr>
          <a:xfrm flipH="1">
            <a:off x="5716730" y="1516711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A0C1E0-5990-4353-9072-838DE25E569D}"/>
              </a:ext>
            </a:extLst>
          </p:cNvPr>
          <p:cNvCxnSpPr>
            <a:cxnSpLocks/>
          </p:cNvCxnSpPr>
          <p:nvPr/>
        </p:nvCxnSpPr>
        <p:spPr>
          <a:xfrm>
            <a:off x="5004151" y="2307174"/>
            <a:ext cx="1302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D6407-CE50-470A-9847-B84E98A9777C}"/>
              </a:ext>
            </a:extLst>
          </p:cNvPr>
          <p:cNvCxnSpPr>
            <a:cxnSpLocks/>
          </p:cNvCxnSpPr>
          <p:nvPr/>
        </p:nvCxnSpPr>
        <p:spPr>
          <a:xfrm flipH="1">
            <a:off x="3947495" y="563770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0B12A6-72A0-499E-8E9B-8364150CD1BE}"/>
              </a:ext>
            </a:extLst>
          </p:cNvPr>
          <p:cNvCxnSpPr>
            <a:cxnSpLocks/>
          </p:cNvCxnSpPr>
          <p:nvPr/>
        </p:nvCxnSpPr>
        <p:spPr>
          <a:xfrm flipH="1">
            <a:off x="3835610" y="1051115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FE0AE-F4E2-4CFD-8F91-52960349E1F1}"/>
              </a:ext>
            </a:extLst>
          </p:cNvPr>
          <p:cNvCxnSpPr>
            <a:cxnSpLocks/>
          </p:cNvCxnSpPr>
          <p:nvPr/>
        </p:nvCxnSpPr>
        <p:spPr>
          <a:xfrm flipH="1">
            <a:off x="3791721" y="1534704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7CBF0D-5C94-4A49-961C-C0F234367088}"/>
              </a:ext>
            </a:extLst>
          </p:cNvPr>
          <p:cNvCxnSpPr>
            <a:cxnSpLocks/>
          </p:cNvCxnSpPr>
          <p:nvPr/>
        </p:nvCxnSpPr>
        <p:spPr>
          <a:xfrm flipH="1">
            <a:off x="3720374" y="2016628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ạn hán lịch sử ở miền Trung - Báo Quảng Ngãi điện tử">
            <a:extLst>
              <a:ext uri="{FF2B5EF4-FFF2-40B4-BE49-F238E27FC236}">
                <a16:creationId xmlns:a16="http://schemas.microsoft.com/office/drawing/2014/main" id="{E348F69A-015A-4F08-85CE-4B189F9AE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2" y="3638115"/>
            <a:ext cx="2292287" cy="19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537D9D-8A9C-45E3-AACC-27226DDC51D4}"/>
              </a:ext>
            </a:extLst>
          </p:cNvPr>
          <p:cNvSpPr txBox="1"/>
          <p:nvPr/>
        </p:nvSpPr>
        <p:spPr>
          <a:xfrm>
            <a:off x="221206" y="5769371"/>
            <a:ext cx="237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ạn hán</a:t>
            </a:r>
          </a:p>
        </p:txBody>
      </p:sp>
      <p:pic>
        <p:nvPicPr>
          <p:cNvPr id="20" name="Picture 2" descr="Lũ lụt nghiêm trọng ở Indonesia, hơn 60 người thương vong">
            <a:extLst>
              <a:ext uri="{FF2B5EF4-FFF2-40B4-BE49-F238E27FC236}">
                <a16:creationId xmlns:a16="http://schemas.microsoft.com/office/drawing/2014/main" id="{DB47F35F-DCAD-4D12-8663-5F3791592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81" y="3744464"/>
            <a:ext cx="2156824" cy="18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58FF9E-34A8-467D-96B7-A7C96928E44C}"/>
              </a:ext>
            </a:extLst>
          </p:cNvPr>
          <p:cNvSpPr txBox="1"/>
          <p:nvPr/>
        </p:nvSpPr>
        <p:spPr>
          <a:xfrm>
            <a:off x="2978941" y="5700492"/>
            <a:ext cx="1149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lụt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Làm gì khi động đất?">
            <a:extLst>
              <a:ext uri="{FF2B5EF4-FFF2-40B4-BE49-F238E27FC236}">
                <a16:creationId xmlns:a16="http://schemas.microsoft.com/office/drawing/2014/main" id="{DD7F8AA9-80AD-4887-A98F-D331CC7B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12" y="3728640"/>
            <a:ext cx="2156824" cy="18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2E04722-C6A1-444C-BA92-959AD2D24872}"/>
              </a:ext>
            </a:extLst>
          </p:cNvPr>
          <p:cNvSpPr txBox="1"/>
          <p:nvPr/>
        </p:nvSpPr>
        <p:spPr>
          <a:xfrm>
            <a:off x="5121104" y="5674475"/>
            <a:ext cx="153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ộng đất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Sóng thần và những dấu hiệu nhận biết">
            <a:extLst>
              <a:ext uri="{FF2B5EF4-FFF2-40B4-BE49-F238E27FC236}">
                <a16:creationId xmlns:a16="http://schemas.microsoft.com/office/drawing/2014/main" id="{6FDFD19E-94DD-4870-9F8C-E877628BB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443" y="3728640"/>
            <a:ext cx="1929150" cy="18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A4F4EB-42C6-48EB-81C5-2B831FED147A}"/>
              </a:ext>
            </a:extLst>
          </p:cNvPr>
          <p:cNvSpPr txBox="1"/>
          <p:nvPr/>
        </p:nvSpPr>
        <p:spPr>
          <a:xfrm>
            <a:off x="7393737" y="5700492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1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94741B-81A6-444F-8749-3D58F772E379}"/>
              </a:ext>
            </a:extLst>
          </p:cNvPr>
          <p:cNvSpPr txBox="1"/>
          <p:nvPr/>
        </p:nvSpPr>
        <p:spPr>
          <a:xfrm>
            <a:off x="1694816" y="986855"/>
            <a:ext cx="4273890" cy="269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D96A5-DC7F-4569-832D-1B059446F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50" y="1132480"/>
            <a:ext cx="384000" cy="384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58195C-2C55-4DB2-9981-6AB0FDB7DB0B}"/>
              </a:ext>
            </a:extLst>
          </p:cNvPr>
          <p:cNvCxnSpPr>
            <a:cxnSpLocks/>
          </p:cNvCxnSpPr>
          <p:nvPr/>
        </p:nvCxnSpPr>
        <p:spPr>
          <a:xfrm flipH="1">
            <a:off x="5755280" y="1238332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17F15C5-663E-4F58-91D9-C81CBDECA5BB}"/>
              </a:ext>
            </a:extLst>
          </p:cNvPr>
          <p:cNvGrpSpPr/>
          <p:nvPr/>
        </p:nvGrpSpPr>
        <p:grpSpPr>
          <a:xfrm>
            <a:off x="5546979" y="3252136"/>
            <a:ext cx="185015" cy="353729"/>
            <a:chOff x="8719213" y="2921749"/>
            <a:chExt cx="141062" cy="35372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2A2CE8A-1385-4F8A-8E15-53D6E87B9829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A9D9C96-EB5A-4052-B677-C6B62B803EF2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BB5C88-DC68-48F0-A228-27B53217A0CC}"/>
              </a:ext>
            </a:extLst>
          </p:cNvPr>
          <p:cNvCxnSpPr>
            <a:cxnSpLocks/>
          </p:cNvCxnSpPr>
          <p:nvPr/>
        </p:nvCxnSpPr>
        <p:spPr>
          <a:xfrm flipH="1">
            <a:off x="5638187" y="1930950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B69831-4733-4637-AC41-7D318A765C02}"/>
              </a:ext>
            </a:extLst>
          </p:cNvPr>
          <p:cNvCxnSpPr>
            <a:cxnSpLocks/>
          </p:cNvCxnSpPr>
          <p:nvPr/>
        </p:nvCxnSpPr>
        <p:spPr>
          <a:xfrm flipH="1">
            <a:off x="5672786" y="2587998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7C3EF-0308-40F5-B416-93BA484B4A39}"/>
              </a:ext>
            </a:extLst>
          </p:cNvPr>
          <p:cNvCxnSpPr>
            <a:cxnSpLocks/>
          </p:cNvCxnSpPr>
          <p:nvPr/>
        </p:nvCxnSpPr>
        <p:spPr>
          <a:xfrm flipH="1">
            <a:off x="4348656" y="1209905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B70DFA-33CA-406C-BF39-B3D67D2161CF}"/>
              </a:ext>
            </a:extLst>
          </p:cNvPr>
          <p:cNvCxnSpPr>
            <a:cxnSpLocks/>
          </p:cNvCxnSpPr>
          <p:nvPr/>
        </p:nvCxnSpPr>
        <p:spPr>
          <a:xfrm flipH="1">
            <a:off x="3846753" y="1857677"/>
            <a:ext cx="96396" cy="4181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C20767-8160-4D64-AB77-78ED5AF2DF23}"/>
              </a:ext>
            </a:extLst>
          </p:cNvPr>
          <p:cNvCxnSpPr>
            <a:cxnSpLocks/>
          </p:cNvCxnSpPr>
          <p:nvPr/>
        </p:nvCxnSpPr>
        <p:spPr>
          <a:xfrm flipH="1">
            <a:off x="4153304" y="2483318"/>
            <a:ext cx="117104" cy="4145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DDD9FB-F123-4BB8-A834-34E496AE8878}"/>
              </a:ext>
            </a:extLst>
          </p:cNvPr>
          <p:cNvCxnSpPr>
            <a:cxnSpLocks/>
          </p:cNvCxnSpPr>
          <p:nvPr/>
        </p:nvCxnSpPr>
        <p:spPr>
          <a:xfrm flipH="1">
            <a:off x="3516230" y="3185962"/>
            <a:ext cx="99661" cy="4199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10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1273</Words>
  <Application>Microsoft Office PowerPoint</Application>
  <PresentationFormat>On-screen Show (4:3)</PresentationFormat>
  <Paragraphs>223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等线</vt:lpstr>
      <vt:lpstr>Times New Roman</vt:lpstr>
      <vt:lpstr>仓耳玄三M W05</vt:lpstr>
      <vt:lpstr>字魂36号-正文宋楷</vt:lpstr>
      <vt:lpstr>思源黑体 CN Bold</vt:lpstr>
      <vt:lpstr>1_Office Theme</vt:lpstr>
      <vt:lpstr>8_Office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118</cp:revision>
  <dcterms:created xsi:type="dcterms:W3CDTF">2021-05-27T07:23:15Z</dcterms:created>
  <dcterms:modified xsi:type="dcterms:W3CDTF">2024-02-05T01:31:49Z</dcterms:modified>
</cp:coreProperties>
</file>