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46" r:id="rId2"/>
    <p:sldId id="340" r:id="rId3"/>
    <p:sldId id="2007577220" r:id="rId4"/>
    <p:sldId id="2007577222" r:id="rId5"/>
    <p:sldId id="2007577223" r:id="rId6"/>
    <p:sldId id="2007577224" r:id="rId7"/>
    <p:sldId id="2007577225" r:id="rId8"/>
    <p:sldId id="2007577231" r:id="rId9"/>
    <p:sldId id="2007577226" r:id="rId10"/>
    <p:sldId id="2007577228" r:id="rId11"/>
    <p:sldId id="2007577227" r:id="rId12"/>
    <p:sldId id="2007577233" r:id="rId13"/>
    <p:sldId id="2007577234" r:id="rId14"/>
    <p:sldId id="38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08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116AF-C23F-45A9-A835-7783C74BE2D5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86080-3A93-475F-9069-7A1E69B30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33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74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86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5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2" y="258928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7" y="1774827"/>
            <a:ext cx="8582415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51" y="341098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06613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1"/>
            <a:ext cx="257539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6" y="423058"/>
            <a:ext cx="198086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3"/>
            <a:ext cx="8976754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8" y="6557733"/>
            <a:ext cx="8605580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727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2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98942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60330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56140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217528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83106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6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75958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34030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337346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405882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467269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463079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2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521510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590045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585855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582898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36395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56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39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9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07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1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56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99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A841A-29C5-4B6F-B7FB-254F76198463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0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Google Shape;88;p1"/>
          <p:cNvSpPr txBox="1"/>
          <p:nvPr/>
        </p:nvSpPr>
        <p:spPr>
          <a:xfrm>
            <a:off x="350211" y="573361"/>
            <a:ext cx="7560840" cy="3116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08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38C1C22-E5C5-4B71-B582-1A5F629C1A15}"/>
              </a:ext>
            </a:extLst>
          </p:cNvPr>
          <p:cNvGrpSpPr/>
          <p:nvPr/>
        </p:nvGrpSpPr>
        <p:grpSpPr>
          <a:xfrm>
            <a:off x="0" y="497541"/>
            <a:ext cx="9473581" cy="1665965"/>
            <a:chOff x="-114428" y="1371600"/>
            <a:chExt cx="9473581" cy="16659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A8F388-C11E-478C-881F-CF7798A0E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41" r="28178" b="78302"/>
            <a:stretch/>
          </p:blipFill>
          <p:spPr>
            <a:xfrm>
              <a:off x="107577" y="1371600"/>
              <a:ext cx="8780930" cy="166596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FD0BBD-8BE1-4EF1-8F92-2C9F89F1509D}"/>
                </a:ext>
              </a:extLst>
            </p:cNvPr>
            <p:cNvSpPr txBox="1"/>
            <p:nvPr/>
          </p:nvSpPr>
          <p:spPr>
            <a:xfrm>
              <a:off x="-114428" y="1775565"/>
              <a:ext cx="9473581" cy="707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Vườn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quanh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năm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xanh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tốt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8307E6E-E4D1-4D5B-82D0-C70277490A7F}"/>
              </a:ext>
            </a:extLst>
          </p:cNvPr>
          <p:cNvSpPr txBox="1"/>
          <p:nvPr/>
        </p:nvSpPr>
        <p:spPr>
          <a:xfrm>
            <a:off x="282835" y="2190400"/>
            <a:ext cx="8639160" cy="4313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1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0000"/>
              </a:lnSpc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22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4CB9A-D8F3-4603-B93B-6E538D90D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654711" y="2556364"/>
            <a:ext cx="1986222" cy="17958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1AFD9FE-475D-43DE-9F84-A8F0CCC6BF7B}"/>
              </a:ext>
            </a:extLst>
          </p:cNvPr>
          <p:cNvGrpSpPr/>
          <p:nvPr/>
        </p:nvGrpSpPr>
        <p:grpSpPr>
          <a:xfrm>
            <a:off x="6654711" y="493705"/>
            <a:ext cx="1986222" cy="1795833"/>
            <a:chOff x="179882" y="202717"/>
            <a:chExt cx="3326130" cy="30073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6CD1C3-90A2-4696-A055-097727285EF9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3D415F9-203E-4635-AED0-71D1F8229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2E148F1-E61B-42F5-A17A-1E747DEF862A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6CC20C-C3F1-4033-91C7-114701CE7974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92B81B-5314-4BDE-A665-4797D5F1D9B9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7C53C2-06E6-46D5-9293-98621BBCC488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FBDAE45-1D53-4721-AE2A-2750775DC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36" y="517943"/>
            <a:ext cx="3124291" cy="3213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EEDD42-3713-4A45-8B59-754659492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911" y="2289538"/>
            <a:ext cx="1416915" cy="13952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EBF2695-EDBC-4128-BB5F-138841915C78}"/>
              </a:ext>
            </a:extLst>
          </p:cNvPr>
          <p:cNvGrpSpPr/>
          <p:nvPr/>
        </p:nvGrpSpPr>
        <p:grpSpPr>
          <a:xfrm>
            <a:off x="0" y="4698330"/>
            <a:ext cx="9473581" cy="1665965"/>
            <a:chOff x="-114428" y="1371600"/>
            <a:chExt cx="9473581" cy="166596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B31A072-296B-4B6B-8416-B35062DFD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41" r="28178" b="78302"/>
            <a:stretch/>
          </p:blipFill>
          <p:spPr>
            <a:xfrm>
              <a:off x="107577" y="1371600"/>
              <a:ext cx="8780930" cy="166596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9860D2-55F3-4DDF-86A3-DFCAB61AE5D1}"/>
                </a:ext>
              </a:extLst>
            </p:cNvPr>
            <p:cNvSpPr txBox="1"/>
            <p:nvPr/>
          </p:nvSpPr>
          <p:spPr>
            <a:xfrm>
              <a:off x="-114428" y="1775565"/>
              <a:ext cx="9473581" cy="707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Vườn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quanh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năm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xanh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tốt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778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udent Writing (#4) | Free SVG">
            <a:extLst>
              <a:ext uri="{FF2B5EF4-FFF2-40B4-BE49-F238E27FC236}">
                <a16:creationId xmlns:a16="http://schemas.microsoft.com/office/drawing/2014/main" id="{16E07978-9FF0-45F6-A431-8EBB71CD7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350" y="970443"/>
            <a:ext cx="3711305" cy="371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F0B24F-DA5D-424A-968A-424FD6974FB9}"/>
              </a:ext>
            </a:extLst>
          </p:cNvPr>
          <p:cNvSpPr txBox="1"/>
          <p:nvPr/>
        </p:nvSpPr>
        <p:spPr>
          <a:xfrm>
            <a:off x="3289178" y="4681745"/>
            <a:ext cx="3868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99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28">
            <a:extLst>
              <a:ext uri="{FF2B5EF4-FFF2-40B4-BE49-F238E27FC236}">
                <a16:creationId xmlns:a16="http://schemas.microsoft.com/office/drawing/2014/main" id="{AA9CEC36-0190-4DCB-A53F-1F20F78A898C}"/>
              </a:ext>
            </a:extLst>
          </p:cNvPr>
          <p:cNvSpPr/>
          <p:nvPr/>
        </p:nvSpPr>
        <p:spPr>
          <a:xfrm>
            <a:off x="238309" y="1126722"/>
            <a:ext cx="957356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矩形 29">
            <a:extLst>
              <a:ext uri="{FF2B5EF4-FFF2-40B4-BE49-F238E27FC236}">
                <a16:creationId xmlns:a16="http://schemas.microsoft.com/office/drawing/2014/main" id="{A6BDBD7D-0D9F-4642-AB4E-E99F33A6E8A1}"/>
              </a:ext>
            </a:extLst>
          </p:cNvPr>
          <p:cNvSpPr/>
          <p:nvPr/>
        </p:nvSpPr>
        <p:spPr>
          <a:xfrm>
            <a:off x="359526" y="2030249"/>
            <a:ext cx="8784474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vi-VN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ờn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vi-VN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6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矩形 31">
            <a:extLst>
              <a:ext uri="{FF2B5EF4-FFF2-40B4-BE49-F238E27FC236}">
                <a16:creationId xmlns:a16="http://schemas.microsoft.com/office/drawing/2014/main" id="{81B81692-9344-4CBD-BB0C-59C0109D252B}"/>
              </a:ext>
            </a:extLst>
          </p:cNvPr>
          <p:cNvSpPr/>
          <p:nvPr/>
        </p:nvSpPr>
        <p:spPr>
          <a:xfrm>
            <a:off x="444268" y="3764773"/>
            <a:ext cx="8567206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8BAE79C-C1BE-4608-89C5-D39DC4D561DD}"/>
              </a:ext>
            </a:extLst>
          </p:cNvPr>
          <p:cNvSpPr/>
          <p:nvPr/>
        </p:nvSpPr>
        <p:spPr>
          <a:xfrm>
            <a:off x="2557114" y="289249"/>
            <a:ext cx="4935952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30003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69" y="1206764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01" y="4419757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181" y="4218539"/>
            <a:ext cx="3628339" cy="3112112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864" y="654405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558" y="-5389"/>
            <a:ext cx="958829" cy="1070488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" y="810719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3" y="25673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241" y="751988"/>
            <a:ext cx="935557" cy="71701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799" y="1420207"/>
            <a:ext cx="1269448" cy="972905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423614" y="3969426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79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210672" y="1684358"/>
            <a:ext cx="8807822" cy="4424363"/>
            <a:chOff x="1990923" y="1136673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903884" y="3230199"/>
              <a:ext cx="2868924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TẬP VIẾT: CHỮ HOA </a:t>
              </a:r>
              <a:r>
                <a:rPr lang="en-US" altLang="zh-CN" sz="4000" b="1" dirty="0">
                  <a:solidFill>
                    <a:srgbClr val="FF0000"/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V</a:t>
              </a:r>
              <a:endParaRPr lang="zh-CN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903884" y="2382541"/>
              <a:ext cx="3041009" cy="638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5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sz="3735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573794" y="905599"/>
            <a:ext cx="1721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2187388" y="826511"/>
            <a:ext cx="76467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TINH XANH CỦA EM</a:t>
            </a: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28">
            <a:extLst>
              <a:ext uri="{FF2B5EF4-FFF2-40B4-BE49-F238E27FC236}">
                <a16:creationId xmlns:a16="http://schemas.microsoft.com/office/drawing/2014/main" id="{AA9CEC36-0190-4DCB-A53F-1F20F78A898C}"/>
              </a:ext>
            </a:extLst>
          </p:cNvPr>
          <p:cNvSpPr/>
          <p:nvPr/>
        </p:nvSpPr>
        <p:spPr>
          <a:xfrm>
            <a:off x="238309" y="1126722"/>
            <a:ext cx="957356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矩形 29">
            <a:extLst>
              <a:ext uri="{FF2B5EF4-FFF2-40B4-BE49-F238E27FC236}">
                <a16:creationId xmlns:a16="http://schemas.microsoft.com/office/drawing/2014/main" id="{A6BDBD7D-0D9F-4642-AB4E-E99F33A6E8A1}"/>
              </a:ext>
            </a:extLst>
          </p:cNvPr>
          <p:cNvSpPr/>
          <p:nvPr/>
        </p:nvSpPr>
        <p:spPr>
          <a:xfrm>
            <a:off x="359526" y="2030249"/>
            <a:ext cx="8784474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vi-VN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ờn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vi-VN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6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矩形 31">
            <a:extLst>
              <a:ext uri="{FF2B5EF4-FFF2-40B4-BE49-F238E27FC236}">
                <a16:creationId xmlns:a16="http://schemas.microsoft.com/office/drawing/2014/main" id="{81B81692-9344-4CBD-BB0C-59C0109D252B}"/>
              </a:ext>
            </a:extLst>
          </p:cNvPr>
          <p:cNvSpPr/>
          <p:nvPr/>
        </p:nvSpPr>
        <p:spPr>
          <a:xfrm>
            <a:off x="444268" y="3764773"/>
            <a:ext cx="8567206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8BAE79C-C1BE-4608-89C5-D39DC4D561DD}"/>
              </a:ext>
            </a:extLst>
          </p:cNvPr>
          <p:cNvSpPr/>
          <p:nvPr/>
        </p:nvSpPr>
        <p:spPr>
          <a:xfrm>
            <a:off x="2557114" y="289249"/>
            <a:ext cx="4935952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26982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3E6B7F-9634-4641-A25E-E60E354F0F17}"/>
              </a:ext>
            </a:extLst>
          </p:cNvPr>
          <p:cNvGrpSpPr/>
          <p:nvPr/>
        </p:nvGrpSpPr>
        <p:grpSpPr>
          <a:xfrm>
            <a:off x="1212574" y="1579852"/>
            <a:ext cx="141356" cy="2673200"/>
            <a:chOff x="1042416" y="804672"/>
            <a:chExt cx="210312" cy="436168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275A03A-BA79-48B6-8404-1366A704237E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313979F-1872-4974-AA0E-10829DC3293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06025D0-8888-4AD8-AD24-761716465EE7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C771473-619F-4B3D-979A-909A35AA879B}"/>
              </a:ext>
            </a:extLst>
          </p:cNvPr>
          <p:cNvGrpSpPr/>
          <p:nvPr/>
        </p:nvGrpSpPr>
        <p:grpSpPr>
          <a:xfrm>
            <a:off x="1464960" y="1356846"/>
            <a:ext cx="2745860" cy="126029"/>
            <a:chOff x="5440680" y="1322832"/>
            <a:chExt cx="3017520" cy="19507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764E393-4A88-464D-B528-8DF532AD7ADD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8F12C68-C31B-4F80-A463-CBA13B34AF6B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1B7BCCC-67F2-4C10-B22F-6D4E38FA0EE7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18">
            <a:extLst>
              <a:ext uri="{FF2B5EF4-FFF2-40B4-BE49-F238E27FC236}">
                <a16:creationId xmlns:a16="http://schemas.microsoft.com/office/drawing/2014/main" id="{4E6B597F-4B0F-4B26-A4CC-A16866C16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8" y="2624065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8159955C-EE85-4BD8-832D-B205D8760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757" y="566284"/>
            <a:ext cx="20157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1E24AA-D601-4334-A18A-2541BB0DA914}"/>
              </a:ext>
            </a:extLst>
          </p:cNvPr>
          <p:cNvSpPr txBox="1"/>
          <p:nvPr/>
        </p:nvSpPr>
        <p:spPr>
          <a:xfrm>
            <a:off x="4423109" y="1367957"/>
            <a:ext cx="4432220" cy="126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086715-9FA6-49BE-948E-F5DCD4A9188E}"/>
              </a:ext>
            </a:extLst>
          </p:cNvPr>
          <p:cNvSpPr txBox="1"/>
          <p:nvPr/>
        </p:nvSpPr>
        <p:spPr>
          <a:xfrm>
            <a:off x="4251776" y="3136612"/>
            <a:ext cx="5126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75998E-AA2B-4634-819D-4502BCD11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79" y="1510295"/>
            <a:ext cx="3069180" cy="292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0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  <a:extLst>
              <a:ext uri="{FF2B5EF4-FFF2-40B4-BE49-F238E27FC236}">
                <a16:creationId xmlns:a16="http://schemas.microsoft.com/office/drawing/2014/main" id="{3E209CBA-E10E-4B8C-BBC2-CD82B2676D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3615" y="676836"/>
            <a:ext cx="4993570" cy="476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1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8ACD95-829E-433C-A4EB-602D61811F39}"/>
              </a:ext>
            </a:extLst>
          </p:cNvPr>
          <p:cNvSpPr txBox="1"/>
          <p:nvPr/>
        </p:nvSpPr>
        <p:spPr>
          <a:xfrm>
            <a:off x="410284" y="4981703"/>
            <a:ext cx="8195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097441-1C3D-4070-9122-5FEA11412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72" y="756652"/>
            <a:ext cx="3567521" cy="3669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2C46D8-5A30-4757-B863-68F102008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18" y="2476076"/>
            <a:ext cx="1801317" cy="195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9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E9AC27-05BA-4154-9985-5706882B8E69}"/>
              </a:ext>
            </a:extLst>
          </p:cNvPr>
          <p:cNvSpPr txBox="1"/>
          <p:nvPr/>
        </p:nvSpPr>
        <p:spPr>
          <a:xfrm>
            <a:off x="680457" y="383723"/>
            <a:ext cx="824446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 err="1">
                <a:solidFill>
                  <a:srgbClr val="1708D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600" b="1" kern="0" dirty="0">
                <a:solidFill>
                  <a:srgbClr val="1708D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1708D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3600" b="1" kern="0" dirty="0">
                <a:solidFill>
                  <a:srgbClr val="1708D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1708D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1708D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>
                <a:solidFill>
                  <a:srgbClr val="1708DC"/>
                </a:solidFill>
                <a:latin typeface="HP001 4 hàng" panose="020B0603050302020204" pitchFamily="34" charset="0"/>
                <a:cs typeface="Arial"/>
                <a:sym typeface="Arial"/>
              </a:rPr>
              <a:t>V (</a:t>
            </a:r>
            <a:r>
              <a:rPr lang="en-US" sz="3200" b="1" kern="0" dirty="0" err="1">
                <a:solidFill>
                  <a:srgbClr val="1708DC"/>
                </a:solidFill>
                <a:latin typeface="HP001 4 hàng" panose="020B0603050302020204" pitchFamily="34" charset="0"/>
                <a:cs typeface="Arial"/>
                <a:sym typeface="Arial"/>
              </a:rPr>
              <a:t>cỡ</a:t>
            </a:r>
            <a:r>
              <a:rPr lang="en-US" sz="3200" b="1" kern="0" dirty="0">
                <a:solidFill>
                  <a:srgbClr val="1708DC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08DC"/>
                </a:solidFill>
                <a:latin typeface="HP001 4 hàng" panose="020B0603050302020204" pitchFamily="34" charset="0"/>
                <a:cs typeface="Arial"/>
                <a:sym typeface="Arial"/>
              </a:rPr>
              <a:t>nhỏ</a:t>
            </a:r>
            <a:r>
              <a:rPr lang="en-US" sz="3200" b="1" kern="0" dirty="0">
                <a:solidFill>
                  <a:srgbClr val="1708DC"/>
                </a:solidFill>
                <a:latin typeface="HP001 4 hàng" panose="020B0603050302020204" pitchFamily="34" charset="0"/>
                <a:cs typeface="Arial"/>
                <a:sym typeface="Arial"/>
              </a:rPr>
              <a:t>)</a:t>
            </a:r>
            <a:endParaRPr lang="en-US" sz="3200" b="1" kern="0" dirty="0">
              <a:solidFill>
                <a:srgbClr val="1708DC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chu V">
            <a:hlinkClick r:id="" action="ppaction://media"/>
            <a:extLst>
              <a:ext uri="{FF2B5EF4-FFF2-40B4-BE49-F238E27FC236}">
                <a16:creationId xmlns:a16="http://schemas.microsoft.com/office/drawing/2014/main" id="{01F78F35-77FD-4AF2-93EF-3B96E2089F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7756" y="1447801"/>
            <a:ext cx="4993570" cy="476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8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5FC818-C954-4D5F-9EF9-66953AAF2E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000" l="10000" r="90000">
                        <a14:foregroundMark x1="17422" y1="40972" x2="15703" y2="50139"/>
                        <a14:foregroundMark x1="32188" y1="17500" x2="33750" y2="7500"/>
                        <a14:foregroundMark x1="33750" y1="5000" x2="38984" y2="12083"/>
                        <a14:foregroundMark x1="68125" y1="8611" x2="68516" y2="40556"/>
                        <a14:foregroundMark x1="25781" y1="15000" x2="26016" y2="51944"/>
                        <a14:foregroundMark x1="19766" y1="45972" x2="24453" y2="48472"/>
                        <a14:foregroundMark x1="73047" y1="86667" x2="73281" y2="88194"/>
                        <a14:foregroundMark x1="77188" y1="81111" x2="77813" y2="8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22" t="12914" r="12094" b="5242"/>
          <a:stretch/>
        </p:blipFill>
        <p:spPr>
          <a:xfrm>
            <a:off x="138224" y="0"/>
            <a:ext cx="8761227" cy="6081823"/>
          </a:xfrm>
          <a:prstGeom prst="rect">
            <a:avLst/>
          </a:prstGeom>
        </p:spPr>
      </p:pic>
      <p:sp>
        <p:nvSpPr>
          <p:cNvPr id="3" name="矩形 28">
            <a:extLst>
              <a:ext uri="{FF2B5EF4-FFF2-40B4-BE49-F238E27FC236}">
                <a16:creationId xmlns:a16="http://schemas.microsoft.com/office/drawing/2014/main" id="{54D64CB6-0CC8-4352-89BC-DD3A6CF88D43}"/>
              </a:ext>
            </a:extLst>
          </p:cNvPr>
          <p:cNvSpPr/>
          <p:nvPr/>
        </p:nvSpPr>
        <p:spPr>
          <a:xfrm>
            <a:off x="2702419" y="3429000"/>
            <a:ext cx="5056534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88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390FE3E-3EB1-47D3-B786-D2E86902E8AE}"/>
              </a:ext>
            </a:extLst>
          </p:cNvPr>
          <p:cNvGrpSpPr/>
          <p:nvPr/>
        </p:nvGrpSpPr>
        <p:grpSpPr>
          <a:xfrm>
            <a:off x="-33746" y="1209800"/>
            <a:ext cx="9520517" cy="1666401"/>
            <a:chOff x="-114428" y="1371164"/>
            <a:chExt cx="9520517" cy="16664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72A007-6F34-4F06-BA76-531EC0358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26" r="28211" b="78302"/>
            <a:stretch/>
          </p:blipFill>
          <p:spPr>
            <a:xfrm>
              <a:off x="94129" y="1371164"/>
              <a:ext cx="8834718" cy="166640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2530EB-5618-4B3C-BD0F-5F36C50CCB44}"/>
                </a:ext>
              </a:extLst>
            </p:cNvPr>
            <p:cNvSpPr txBox="1"/>
            <p:nvPr/>
          </p:nvSpPr>
          <p:spPr>
            <a:xfrm>
              <a:off x="-114428" y="1775235"/>
              <a:ext cx="9520517" cy="707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Vườn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quanh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năm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xanh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tốt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BA8B99-DA13-4F82-9491-65E2132FA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990" y="3037565"/>
            <a:ext cx="5541539" cy="3689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7F561D-4979-4576-850B-A28AC7EE94D7}"/>
              </a:ext>
            </a:extLst>
          </p:cNvPr>
          <p:cNvSpPr txBox="1"/>
          <p:nvPr/>
        </p:nvSpPr>
        <p:spPr>
          <a:xfrm>
            <a:off x="1149294" y="107583"/>
            <a:ext cx="7154436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400" b="1" kern="0" dirty="0" err="1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4400" b="1" kern="0" dirty="0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dụng</a:t>
            </a:r>
            <a:endParaRPr lang="en-US" sz="4400" b="1" kern="0" dirty="0">
              <a:solidFill>
                <a:srgbClr val="FFAB40">
                  <a:lumMod val="50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54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</TotalTime>
  <Words>244</Words>
  <Application>Microsoft Office PowerPoint</Application>
  <PresentationFormat>On-screen Show (4:3)</PresentationFormat>
  <Paragraphs>33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HP001 4 hàng</vt:lpstr>
      <vt:lpstr>HP001 5 hàng</vt:lpstr>
      <vt:lpstr>Times New Roman</vt:lpstr>
      <vt:lpstr>UTM Avo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2022-02-08T03:13:38Z</dcterms:created>
  <dcterms:modified xsi:type="dcterms:W3CDTF">2024-02-26T02:24:43Z</dcterms:modified>
</cp:coreProperties>
</file>